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68"/>
  </p:normalViewPr>
  <p:slideViewPr>
    <p:cSldViewPr snapToGrid="0">
      <p:cViewPr varScale="1">
        <p:scale>
          <a:sx n="104" d="100"/>
          <a:sy n="104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8FE-5E64-A82F-A7D5-F7F24A77B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B0539-6EBF-90F0-911F-A681C9B35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782D-8BB2-FE6B-38F9-296920C2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1314-EEC9-12DE-73E0-22DF58E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58B0-31EE-57C6-F6D0-CF7BB2D4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37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98A4-EF11-4758-5FE3-2D08AA67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188E6-89E7-020D-0BC6-755BA9FCB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4232-63D4-BBBF-B25C-43CA8685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639A-0AE1-1CEE-3C79-03BDB0E8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E64F-DD56-84CC-5F31-4678B439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5A52B-D0BC-A4B5-4C13-3A8B647A4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27C9E-3ABE-3FD3-D2C7-F9EDD0821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06AF1-B607-7F0D-CD9A-4A2F560E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DEC5-D922-8896-5D1C-FFDEC0C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45FA9-5FB1-C7BB-3D17-2F2C1922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8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7E51-A54B-F3FD-9BA1-482CCC88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603E-09A5-62E9-D897-CD72D45E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EE1E-3867-BF55-0A01-AA23F8A9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415E-309E-DDEA-E6FF-6A63E968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BFF63-9E62-E91E-4DDE-0F9E21FED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86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AEB2-7A5C-A63B-4FB7-F135FD4F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7B59E-2578-0BE3-6914-7649EDA5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A1CE-268F-92C0-936E-3156BE39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4386-E66C-CC91-75B2-6682E87B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6581-8812-3AE9-0A4B-9F153B4D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8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3DEA-5553-ADA1-D7E6-39BBEDBF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E9FB5-7D4B-E79A-D456-330E3609D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AD8A4-73E1-45BD-C8D2-9538CDFF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C500E-7D24-E258-C5AC-3C78A02B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5AB16-2EEC-9235-5AA7-61EB9834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6A5A3-000D-E145-70D1-6FF649B3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0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33B6-B9DB-58ED-1978-51A059BA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FF4FC-924C-C6F3-C35B-D42BEDAF1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17668-2C86-2F36-B211-50A26A1B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22D33-D125-3A26-62A1-C0D19EBCF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7E7AA-7260-289F-60E7-864E7BB41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C2A67-D9F6-5AC4-BB0E-DB27578E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7871E-5A49-4B14-E76B-0B4C589C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B1728-BB37-072E-B84F-96A9D2B8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078B-B212-100F-8459-8DF2F5A9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55562-544B-FDE7-7B9C-0EDFB2CF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ABDAC-4DAE-FEBA-634C-A001ADDE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57B9-D242-2B35-CC65-9E305883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64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11AD0-0883-0153-8732-F25F6EB3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68E9F4-9AEA-19DB-CD22-8EAAF30A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D25C5-0B7C-2AC6-33E5-D615F0EF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CA17-B608-1934-A1A6-DEB55442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11E3-F244-6600-98C8-3C156A0C1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70A7B-E5D5-1878-1B31-84345D05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5C689-7DF7-0B7E-0243-D5522156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C14AF-058B-5488-5009-2C4F0A4E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49941-B2B4-41B7-9EA4-E0EAC288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6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7EC1-CD68-360F-0B70-E46335C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E3F65-E9EC-E439-366B-7DCE47E1A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1DD4F-7CE2-B352-AA9A-2AA52A88B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CEABD-C37A-8270-5E95-FEA74F24C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FA57-46DE-4AF5-0FA9-3CBA3341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81AF-46DB-1883-FF45-A42242D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4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F6BC3-6173-25E8-319E-8A6AA53A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6BAE6-51EF-8713-DF49-39C6CF2B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FA0F-EED2-A598-F83E-B1DC902FC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FA31-9FB2-5543-ABB7-AF5D3B1DF799}" type="datetimeFigureOut">
              <a:rPr lang="en-GB" smtClean="0"/>
              <a:t>12/01/2023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7C49-B3D6-478F-A241-899B9C8E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9C22C-1AB8-E758-87C9-DEFA68D87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8E652-6E83-6E46-A97C-279C4B87FA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45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ocrative.com/rc/RhLWnD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EF4A7-1252-A2D9-2F27-1194EC2E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110" y="292100"/>
            <a:ext cx="21082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A58F6-9A4E-6E03-1B1A-314C2DC52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47" y="292100"/>
            <a:ext cx="4902200" cy="6273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37D79E-F151-62D2-EA66-06F0DD88B138}"/>
              </a:ext>
            </a:extLst>
          </p:cNvPr>
          <p:cNvCxnSpPr>
            <a:cxnSpLocks/>
          </p:cNvCxnSpPr>
          <p:nvPr/>
        </p:nvCxnSpPr>
        <p:spPr>
          <a:xfrm flipH="1">
            <a:off x="5705047" y="1433384"/>
            <a:ext cx="3611948" cy="1087394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9DFDFB-682C-6579-1A88-31BD3D483699}"/>
              </a:ext>
            </a:extLst>
          </p:cNvPr>
          <p:cNvSpPr txBox="1"/>
          <p:nvPr/>
        </p:nvSpPr>
        <p:spPr>
          <a:xfrm>
            <a:off x="6572080" y="3822701"/>
            <a:ext cx="538823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IE" sz="4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IE" sz="24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 your profile (click the photo/image top right)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Photo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Display Name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Title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Name Recording ***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Name Pronunciation</a:t>
            </a:r>
          </a:p>
        </p:txBody>
      </p:sp>
    </p:spTree>
    <p:extLst>
      <p:ext uri="{BB962C8B-B14F-4D97-AF65-F5344CB8AC3E}">
        <p14:creationId xmlns:p14="http://schemas.microsoft.com/office/powerpoint/2010/main" val="66026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42729-5EE7-FFBD-D5CC-A7EDD0DD70E0}"/>
              </a:ext>
            </a:extLst>
          </p:cNvPr>
          <p:cNvSpPr txBox="1"/>
          <p:nvPr/>
        </p:nvSpPr>
        <p:spPr>
          <a:xfrm>
            <a:off x="701247" y="410172"/>
            <a:ext cx="60980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options below allow you filter your feed to show different things…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D0F2AF-5944-0E80-0A35-853E4A9B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374" y="637145"/>
            <a:ext cx="3892379" cy="55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2B9CF-336F-7A66-6F77-95F95DCB30A8}"/>
              </a:ext>
            </a:extLst>
          </p:cNvPr>
          <p:cNvSpPr txBox="1"/>
          <p:nvPr/>
        </p:nvSpPr>
        <p:spPr>
          <a:xfrm>
            <a:off x="1380868" y="1237389"/>
            <a:ext cx="956721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Finally a Socrative Quiz</a:t>
            </a:r>
          </a:p>
          <a:p>
            <a:br>
              <a:rPr lang="en-IE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4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https://api.socrative.com/rc/RhLWnD</a:t>
            </a:r>
            <a:r>
              <a:rPr lang="en-IE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17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F2769A-ACBC-4679-4285-BA130C62F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09" y="788004"/>
            <a:ext cx="2188175" cy="4505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80041-C70E-A65A-7693-6A8A3059A360}"/>
              </a:ext>
            </a:extLst>
          </p:cNvPr>
          <p:cNvSpPr txBox="1"/>
          <p:nvPr/>
        </p:nvSpPr>
        <p:spPr>
          <a:xfrm>
            <a:off x="5019933" y="830864"/>
            <a:ext cx="609805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IE" sz="4800" b="1" kern="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endParaRPr lang="en-IE" sz="4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32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Channels +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Browse Channels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#general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#watercooler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#connections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#induction-workshop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/ private 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If you haven’t done so already, browse for the #connections channel, read at least one introduction, </a:t>
            </a:r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Write your own introduction.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D470A2-E63A-C921-684E-BB688FD2B2CD}"/>
              </a:ext>
            </a:extLst>
          </p:cNvPr>
          <p:cNvCxnSpPr>
            <a:cxnSpLocks/>
          </p:cNvCxnSpPr>
          <p:nvPr/>
        </p:nvCxnSpPr>
        <p:spPr>
          <a:xfrm flipH="1">
            <a:off x="3826820" y="1109279"/>
            <a:ext cx="1193113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599D50-C7E9-F0A7-2888-D947557EC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68208" y="126656"/>
            <a:ext cx="6574000" cy="2159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76201-55EF-F111-DE5D-C91D089D4D99}"/>
              </a:ext>
            </a:extLst>
          </p:cNvPr>
          <p:cNvSpPr txBox="1"/>
          <p:nvPr/>
        </p:nvSpPr>
        <p:spPr>
          <a:xfrm>
            <a:off x="516341" y="2285999"/>
            <a:ext cx="1014754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Messages (DMs) +</a:t>
            </a:r>
            <a:endParaRPr lang="en-I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their name</a:t>
            </a:r>
          </a:p>
          <a:p>
            <a:b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EXERCISE: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Find out the person’s name next to you, and send them a DM of “Hi”</a:t>
            </a: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EXERCISE: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Reply to the DM you receive</a:t>
            </a: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EXERCISE: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Exchange a photo each</a:t>
            </a:r>
          </a:p>
          <a:p>
            <a:r>
              <a:rPr lang="en-IE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EXERCISE:</a:t>
            </a:r>
            <a:r>
              <a:rPr lang="en-I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Take a Screenshot and upload it/post it. </a:t>
            </a:r>
            <a:br>
              <a:rPr lang="en-I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(Not sure how? Ask by typing on the #induction-workshop) If you know how please reply. 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7346B-01A4-E40E-0767-0DE9221E84B0}"/>
              </a:ext>
            </a:extLst>
          </p:cNvPr>
          <p:cNvSpPr txBox="1"/>
          <p:nvPr/>
        </p:nvSpPr>
        <p:spPr>
          <a:xfrm>
            <a:off x="7579737" y="5179099"/>
            <a:ext cx="4095922" cy="1477328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(TIP: </a:t>
            </a:r>
            <a:r>
              <a:rPr lang="en-IE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Screenshotting: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E" sz="18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PrintScrn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E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Windows Sniping Tool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E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Windows key + shift + s</a:t>
            </a:r>
            <a:r>
              <a:rPr lang="en-I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E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Mac - Shift + </a:t>
            </a:r>
            <a:r>
              <a:rPr lang="en-IE" sz="1800" dirty="0" err="1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Cmd</a:t>
            </a:r>
            <a:r>
              <a:rPr lang="en-IE" sz="1800" dirty="0">
                <a:solidFill>
                  <a:srgbClr val="1D1C1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+ 3 (or 4 or 5).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1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07285-3BBC-62F5-5F50-30E633632FCE}"/>
              </a:ext>
            </a:extLst>
          </p:cNvPr>
          <p:cNvSpPr txBox="1"/>
          <p:nvPr/>
        </p:nvSpPr>
        <p:spPr>
          <a:xfrm>
            <a:off x="503538" y="652096"/>
            <a:ext cx="736771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44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Reactions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20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EXERCISE: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Respond with a suitable reaction to a DM you have received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me thumbs up if you are still here!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me smiley face if you are happy!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country were you born in? (use an emoji reaction)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your background? (use an emoji reaction)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E100B-B413-A809-890E-0398BF3A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36" y="538729"/>
            <a:ext cx="4002559" cy="56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B96C1-3CA6-C2D5-A718-7A6157316470}"/>
              </a:ext>
            </a:extLst>
          </p:cNvPr>
          <p:cNvSpPr txBox="1"/>
          <p:nvPr/>
        </p:nvSpPr>
        <p:spPr>
          <a:xfrm>
            <a:off x="1075038" y="1396313"/>
            <a:ext cx="104661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PRACTICAL EXERCISE: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Colm – Post Question on the #induction-workshop (e.g. Favourite Band?)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Everyone is to respond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Now get them to reply to delete their answers, select the question and reply to the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thread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instead using the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floating toolbar 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(wait for everyone)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the answers in the thread and add a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love emoji/reaction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the best answer you see (besides your own).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 other replies that you like (add to save items from the floating toolbar)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58E3F0-E502-1C52-12D9-4797414C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908" y="846150"/>
            <a:ext cx="3028092" cy="142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D69E1-8D83-F77B-0621-15E7656B76B3}"/>
              </a:ext>
            </a:extLst>
          </p:cNvPr>
          <p:cNvSpPr txBox="1"/>
          <p:nvPr/>
        </p:nvSpPr>
        <p:spPr>
          <a:xfrm>
            <a:off x="1112108" y="1938631"/>
            <a:ext cx="83809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county are you residing in now?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this information to create a GROUP DM – 4 people…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Direct Messages and type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the-persons-name </a:t>
            </a:r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@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next-persons-name, etc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</a:t>
            </a:r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group only, convert to a group call / huddle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39375B-7079-F86C-C084-362B5429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006" y="274423"/>
            <a:ext cx="3982994" cy="19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8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965EBA-5B2E-5A38-9960-FDD471EED5E0}"/>
              </a:ext>
            </a:extLst>
          </p:cNvPr>
          <p:cNvSpPr txBox="1"/>
          <p:nvPr/>
        </p:nvSpPr>
        <p:spPr>
          <a:xfrm>
            <a:off x="639461" y="751344"/>
            <a:ext cx="609805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IE" sz="36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CALLS / Zoom / Huddles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DEMO:</a:t>
            </a:r>
            <a:endParaRPr lang="en-I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audio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video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Huddle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audio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video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share screen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closed captions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5FDEFC-89A1-FCF1-0700-558FAC0EA9CB}"/>
              </a:ext>
            </a:extLst>
          </p:cNvPr>
          <p:cNvSpPr txBox="1"/>
          <p:nvPr/>
        </p:nvSpPr>
        <p:spPr>
          <a:xfrm>
            <a:off x="6096000" y="3792144"/>
            <a:ext cx="60980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Zoom Call – (BETTER QUALITY)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audio 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with video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share screen</a:t>
            </a:r>
          </a:p>
          <a:p>
            <a:pPr marL="342900" lvl="0" indent="-342900">
              <a:buFont typeface="Calibri" panose="020F0502020204030204" pitchFamily="34" charset="0"/>
              <a:buChar char="-"/>
            </a:pPr>
            <a:r>
              <a:rPr lang="en-I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closed captions</a:t>
            </a:r>
          </a:p>
          <a:p>
            <a:pPr marL="457200"/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 now you know how to create remote study groups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1EE6F1-C1B1-393F-B3AB-6FF7CB2AF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25" y="261805"/>
            <a:ext cx="5568607" cy="26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B5279-8071-BA16-9905-8A6ECE73098E}"/>
              </a:ext>
            </a:extLst>
          </p:cNvPr>
          <p:cNvSpPr txBox="1"/>
          <p:nvPr/>
        </p:nvSpPr>
        <p:spPr>
          <a:xfrm>
            <a:off x="630195" y="333633"/>
            <a:ext cx="36936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0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MISCELLANEOUS</a:t>
            </a:r>
          </a:p>
          <a:p>
            <a:endParaRPr lang="en-GB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E0A7F-330E-B919-D156-163538E2A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315" y="3130563"/>
            <a:ext cx="2001280" cy="596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62316C-D70E-8103-007F-A7F9169D45E3}"/>
              </a:ext>
            </a:extLst>
          </p:cNvPr>
          <p:cNvSpPr txBox="1"/>
          <p:nvPr/>
        </p:nvSpPr>
        <p:spPr>
          <a:xfrm>
            <a:off x="1389129" y="3820777"/>
            <a:ext cx="328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/ FORWARD / HISTORY</a:t>
            </a:r>
          </a:p>
          <a:p>
            <a:endParaRPr lang="en-GB" dirty="0"/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AC8C482-B6B1-F9A7-EB82-B6D2C250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227" y="1884509"/>
            <a:ext cx="3376519" cy="24117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7092D-B906-FEEB-DECE-1077D3BFC24A}"/>
              </a:ext>
            </a:extLst>
          </p:cNvPr>
          <p:cNvSpPr txBox="1"/>
          <p:nvPr/>
        </p:nvSpPr>
        <p:spPr>
          <a:xfrm>
            <a:off x="6727248" y="4369827"/>
            <a:ext cx="5394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Clicking this gives you a list of everyone on the course (that has joined Slack)</a:t>
            </a:r>
          </a:p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0358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C1787E-09DD-2C29-CB97-D355B8C3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80" y="237524"/>
            <a:ext cx="3832944" cy="4161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E61E7-0B0F-A4CC-CEC2-F3879EEE262F}"/>
              </a:ext>
            </a:extLst>
          </p:cNvPr>
          <p:cNvSpPr txBox="1"/>
          <p:nvPr/>
        </p:nvSpPr>
        <p:spPr>
          <a:xfrm>
            <a:off x="375680" y="4932059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Channels. right click on your favourite channels (#general, #programming-fundamentals, #web-development) and select STAR channel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DF3618-AAD1-D2C2-5D6D-D63813C1F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189" y="1496883"/>
            <a:ext cx="4155131" cy="240948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FD7895-26A8-22AA-D640-1E1FF5C033CE}"/>
              </a:ext>
            </a:extLst>
          </p:cNvPr>
          <p:cNvCxnSpPr>
            <a:cxnSpLocks/>
          </p:cNvCxnSpPr>
          <p:nvPr/>
        </p:nvCxnSpPr>
        <p:spPr>
          <a:xfrm flipV="1">
            <a:off x="2409568" y="1754659"/>
            <a:ext cx="5251621" cy="167434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2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524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Colm Dunphy</dc:creator>
  <cp:keywords/>
  <dc:description/>
  <cp:lastModifiedBy>Colm Dunphy</cp:lastModifiedBy>
  <cp:revision>2</cp:revision>
  <dcterms:created xsi:type="dcterms:W3CDTF">2023-01-12T05:53:17Z</dcterms:created>
  <dcterms:modified xsi:type="dcterms:W3CDTF">2023-01-12T06:16:05Z</dcterms:modified>
  <cp:category/>
</cp:coreProperties>
</file>