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77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531" autoAdjust="0"/>
  </p:normalViewPr>
  <p:slideViewPr>
    <p:cSldViewPr>
      <p:cViewPr varScale="1">
        <p:scale>
          <a:sx n="109" d="100"/>
          <a:sy n="109" d="100"/>
        </p:scale>
        <p:origin x="21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95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2F1B-E5F0-4969-B25B-D23E92D166D2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ED35A-A9DE-4B2B-8E16-22CE043E44D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2746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B1A6-07C7-4B15-8015-404E38EBBD6D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B6F3E-30FC-4F37-8721-1553D96B0C8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465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507" y="4346069"/>
            <a:ext cx="5027384" cy="3850336"/>
          </a:xfrm>
          <a:noFill/>
          <a:ln w="9525"/>
        </p:spPr>
        <p:txBody>
          <a:bodyPr lIns="93338" tIns="46670" rIns="93338" bIns="46670"/>
          <a:lstStyle/>
          <a:p>
            <a:endParaRPr lang="en-US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1025" y="798513"/>
            <a:ext cx="5697538" cy="3205162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3CCB563-2932-4FCD-AD62-BB8CEBEA4287}" type="datetimeFigureOut">
              <a:rPr lang="en-IE" smtClean="0"/>
              <a:pPr/>
              <a:t>10/01/2022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witdevops22" TargetMode="External"/><Relationship Id="rId2" Type="http://schemas.openxmlformats.org/officeDocument/2006/relationships/hyperlink" Target="https://reader.tutors.dev/#/course/wit-hdip-comp-sci-2021-devops.netlify.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ga-IE" dirty="0"/>
              <a:t>Richard Frisby rfrisby@wit.ie</a:t>
            </a:r>
            <a:endParaRPr lang="en-IE" dirty="0"/>
          </a:p>
          <a:p>
            <a:r>
              <a:rPr lang="en-IE" dirty="0"/>
              <a:t>Jimmy McGibney jmcgibney@wit.ie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528" y="381000"/>
            <a:ext cx="8568952" cy="1752600"/>
          </a:xfrm>
        </p:spPr>
        <p:txBody>
          <a:bodyPr>
            <a:normAutofit fontScale="90000"/>
          </a:bodyPr>
          <a:lstStyle/>
          <a:p>
            <a:br>
              <a:rPr lang="en-IE" dirty="0"/>
            </a:br>
            <a:r>
              <a:rPr lang="en-IE" dirty="0"/>
              <a:t>Developer Operations</a:t>
            </a:r>
            <a:br>
              <a:rPr lang="en-IE" dirty="0"/>
            </a:br>
            <a:r>
              <a:rPr lang="en-IE" dirty="0"/>
              <a:t>a.k.a. DevOps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Developer Operations (DevOps)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484785"/>
            <a:ext cx="9795855" cy="490378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Classes / Delivery</a:t>
            </a:r>
          </a:p>
          <a:p>
            <a:pPr lvl="1"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r>
              <a:rPr lang="en-US" sz="2600" dirty="0">
                <a:ea typeface="ＭＳ Ｐゴシック" pitchFamily="-1" charset="-128"/>
                <a:cs typeface="ＭＳ Ｐゴシック" pitchFamily="-1" charset="-128"/>
              </a:rPr>
              <a:t>Live YouTube stream; available on demand on DevOps Channel</a:t>
            </a:r>
          </a:p>
          <a:p>
            <a:pPr lvl="1"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r>
              <a:rPr lang="en-US" sz="2600" dirty="0">
                <a:ea typeface="ＭＳ Ｐゴシック" pitchFamily="-1" charset="-128"/>
              </a:rPr>
              <a:t>Thur. 12:30 -2:15</a:t>
            </a:r>
          </a:p>
          <a:p>
            <a:pPr marL="1478280" lvl="2" indent="-381000"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r>
              <a:rPr lang="en-US" sz="2600" dirty="0">
                <a:ea typeface="ＭＳ Ｐゴシック" pitchFamily="-1" charset="-128"/>
              </a:rPr>
              <a:t>Theory/Lecture</a:t>
            </a:r>
          </a:p>
          <a:p>
            <a:pPr marL="1478280" lvl="2" indent="-381000"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r>
              <a:rPr lang="en-US" sz="2600" dirty="0">
                <a:ea typeface="ＭＳ Ｐゴシック" pitchFamily="-1" charset="-128"/>
              </a:rPr>
              <a:t>Lab Exercise ‘demo’</a:t>
            </a:r>
          </a:p>
          <a:p>
            <a:pPr marL="1478280" lvl="2" indent="-381000"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endParaRPr lang="en-US" sz="2600" dirty="0">
              <a:ea typeface="ＭＳ Ｐゴシック" pitchFamily="-1" charset="-128"/>
            </a:endParaRPr>
          </a:p>
          <a:p>
            <a:pPr lvl="1"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r>
              <a:rPr lang="en-US" sz="2600" dirty="0">
                <a:ea typeface="ＭＳ Ｐゴシック" pitchFamily="-1" charset="-128"/>
              </a:rPr>
              <a:t>Lab Exercise/Assignment support via Slack</a:t>
            </a:r>
          </a:p>
          <a:p>
            <a:pPr lvl="2"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r>
              <a:rPr lang="en-US" sz="2600" dirty="0">
                <a:ea typeface="ＭＳ Ｐゴシック" pitchFamily="-1" charset="-128"/>
              </a:rPr>
              <a:t>Normally will respond within 24 hours during the week</a:t>
            </a:r>
          </a:p>
          <a:p>
            <a:pPr lvl="2"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r>
              <a:rPr lang="en-US" sz="2600" dirty="0">
                <a:ea typeface="ＭＳ Ｐゴシック" pitchFamily="-1" charset="-128"/>
              </a:rPr>
              <a:t>Will be available 'live' on Slack Tue. 13:15 -14:15 and Fri. 11:15 – 12:15</a:t>
            </a:r>
          </a:p>
          <a:p>
            <a:pPr marL="1203960" lvl="1" indent="-381000"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endParaRPr lang="en-US" sz="2600" dirty="0">
              <a:ea typeface="ＭＳ Ｐゴシック" pitchFamily="-1" charset="-128"/>
            </a:endParaRPr>
          </a:p>
          <a:p>
            <a:pPr marL="914400" lvl="2" indent="0">
              <a:spcBef>
                <a:spcPct val="30000"/>
              </a:spcBef>
              <a:buNone/>
              <a:tabLst>
                <a:tab pos="2606675" algn="l"/>
              </a:tabLst>
            </a:pPr>
            <a:endParaRPr lang="en-US" sz="2200" dirty="0">
              <a:ea typeface="ＭＳ Ｐゴシック" pitchFamily="-1" charset="-128"/>
            </a:endParaRPr>
          </a:p>
          <a:p>
            <a:pPr>
              <a:spcBef>
                <a:spcPct val="30000"/>
              </a:spcBef>
              <a:buFont typeface="Wingdings" charset="2"/>
              <a:buChar char="Ø"/>
              <a:tabLst>
                <a:tab pos="2606675" algn="l"/>
              </a:tabLst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Assessment </a:t>
            </a:r>
            <a:r>
              <a:rPr lang="en-US" dirty="0"/>
              <a:t>100% CA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2 practical assignments 40% each</a:t>
            </a:r>
          </a:p>
          <a:p>
            <a:pPr lvl="1">
              <a:buFont typeface="Wingdings" charset="2"/>
              <a:buChar char="Ø"/>
            </a:pPr>
            <a:r>
              <a:rPr lang="en-US" sz="2600" dirty="0"/>
              <a:t>Online Assessment 20%</a:t>
            </a:r>
          </a:p>
          <a:p>
            <a:pPr marL="1314450" lvl="2" indent="-457200">
              <a:spcBef>
                <a:spcPct val="30000"/>
              </a:spcBef>
              <a:buFont typeface="Verdana" pitchFamily="-1" charset="0"/>
              <a:buChar char="&gt;"/>
              <a:tabLst>
                <a:tab pos="2606675" algn="l"/>
              </a:tabLst>
            </a:pPr>
            <a:endParaRPr lang="en-US" sz="2200" dirty="0"/>
          </a:p>
          <a:p>
            <a:pPr marL="914400" lvl="2" indent="0">
              <a:spcBef>
                <a:spcPct val="30000"/>
              </a:spcBef>
              <a:buNone/>
              <a:tabLst>
                <a:tab pos="2606675" algn="l"/>
              </a:tabLst>
            </a:pPr>
            <a:endParaRPr lang="en-US" sz="2100" dirty="0">
              <a:ea typeface="ＭＳ Ｐゴシック" pitchFamily="-1" charset="-128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80" y="1490582"/>
            <a:ext cx="8229600" cy="5109474"/>
          </a:xfrm>
        </p:spPr>
        <p:txBody>
          <a:bodyPr>
            <a:noAutofit/>
          </a:bodyPr>
          <a:lstStyle/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Cloud Computing Concepts</a:t>
            </a:r>
          </a:p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Amazon Web Services (AWS)</a:t>
            </a:r>
          </a:p>
          <a:p>
            <a:pPr lvl="1">
              <a:spcBef>
                <a:spcPts val="24"/>
              </a:spcBef>
              <a:spcAft>
                <a:spcPts val="400"/>
              </a:spcAft>
            </a:pPr>
            <a:r>
              <a:rPr lang="en-US" dirty="0"/>
              <a:t>EC2, S3, VPC, …</a:t>
            </a:r>
          </a:p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Python &amp; boto API</a:t>
            </a:r>
          </a:p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What is </a:t>
            </a:r>
            <a:r>
              <a:rPr lang="en-US" sz="2600" dirty="0" err="1"/>
              <a:t>DevOps</a:t>
            </a:r>
            <a:r>
              <a:rPr lang="en-US" sz="2600" dirty="0"/>
              <a:t>?</a:t>
            </a:r>
          </a:p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AWS Auto Scaling &amp; Load Balancing</a:t>
            </a:r>
          </a:p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Containers</a:t>
            </a:r>
          </a:p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Serverless</a:t>
            </a:r>
          </a:p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Monitoring</a:t>
            </a:r>
          </a:p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Automation</a:t>
            </a:r>
          </a:p>
          <a:p>
            <a:pPr>
              <a:spcBef>
                <a:spcPts val="24"/>
              </a:spcBef>
              <a:spcAft>
                <a:spcPts val="400"/>
              </a:spcAft>
            </a:pPr>
            <a:r>
              <a:rPr lang="en-US" sz="26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1395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morning's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1700808"/>
            <a:ext cx="8229600" cy="4749434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/>
              <a:t>Module outline (these slides)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/>
              <a:t>Intro to Cloud and AWS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/>
              <a:t>First lab exercises: Working with AWS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 to module website:</a:t>
            </a:r>
            <a:br>
              <a:rPr lang="en-US" dirty="0"/>
            </a:br>
            <a:br>
              <a:rPr lang="en-US" dirty="0"/>
            </a:br>
            <a:r>
              <a:rPr lang="en-IE" dirty="0">
                <a:hlinkClick r:id="rId2"/>
              </a:rPr>
              <a:t>https://reader.tutors.dev/#/course/wit-hdip-comp-sci-2021-devops.netlify.app</a:t>
            </a:r>
            <a:r>
              <a:rPr lang="en-IE" dirty="0"/>
              <a:t>    or </a:t>
            </a:r>
            <a:r>
              <a:rPr lang="en-IE" dirty="0">
                <a:hlinkClick r:id="rId3"/>
              </a:rPr>
              <a:t>https://tinyurl.com/witdevops22</a:t>
            </a:r>
            <a:r>
              <a:rPr lang="en-IE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28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9409</TotalTime>
  <Words>192</Words>
  <Application>Microsoft Macintosh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Georgia</vt:lpstr>
      <vt:lpstr>Times New Roman</vt:lpstr>
      <vt:lpstr>Verdana</vt:lpstr>
      <vt:lpstr>Wingdings</vt:lpstr>
      <vt:lpstr>Wingdings 2</vt:lpstr>
      <vt:lpstr>Civic</vt:lpstr>
      <vt:lpstr> Developer Operations a.k.a. DevOps</vt:lpstr>
      <vt:lpstr>Developer Operations (DevOps)</vt:lpstr>
      <vt:lpstr>Module Themes</vt:lpstr>
      <vt:lpstr>This morning's session</vt:lpstr>
    </vt:vector>
  </TitlesOfParts>
  <Company>Waterford Institute of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Interprocess Communication &amp; Messaging</dc:title>
  <dc:creator>rfrisby;jmcgibney</dc:creator>
  <cp:lastModifiedBy>Richard Frisby</cp:lastModifiedBy>
  <cp:revision>219</cp:revision>
  <dcterms:created xsi:type="dcterms:W3CDTF">2014-09-09T09:36:20Z</dcterms:created>
  <dcterms:modified xsi:type="dcterms:W3CDTF">2022-01-10T14:34:27Z</dcterms:modified>
</cp:coreProperties>
</file>