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84" r:id="rId4"/>
    <p:sldId id="288" r:id="rId5"/>
    <p:sldId id="287" r:id="rId6"/>
    <p:sldId id="290" r:id="rId7"/>
    <p:sldId id="289" r:id="rId8"/>
    <p:sldId id="291" r:id="rId9"/>
    <p:sldId id="292" r:id="rId10"/>
    <p:sldId id="264" r:id="rId11"/>
    <p:sldId id="293" r:id="rId12"/>
    <p:sldId id="294" r:id="rId13"/>
    <p:sldId id="295" r:id="rId14"/>
    <p:sldId id="296" r:id="rId15"/>
    <p:sldId id="297" r:id="rId16"/>
    <p:sldId id="298" r:id="rId17"/>
    <p:sldId id="29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4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296" y="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3D5-B7AE-054D-891C-5E137C11F59A}" type="datetimeFigureOut">
              <a:rPr lang="en-US" smtClean="0"/>
              <a:pPr/>
              <a:t>06/01/2019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83AE-FA06-994C-BFC5-3F1A74D24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3D5-B7AE-054D-891C-5E137C11F59A}" type="datetimeFigureOut">
              <a:rPr lang="en-US" smtClean="0"/>
              <a:pPr/>
              <a:t>06/01/2019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83AE-FA06-994C-BFC5-3F1A74D24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3D5-B7AE-054D-891C-5E137C11F59A}" type="datetimeFigureOut">
              <a:rPr lang="en-US" smtClean="0"/>
              <a:pPr/>
              <a:t>06/01/2019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83AE-FA06-994C-BFC5-3F1A74D24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3D5-B7AE-054D-891C-5E137C11F59A}" type="datetimeFigureOut">
              <a:rPr lang="en-US" smtClean="0"/>
              <a:pPr/>
              <a:t>06/01/2019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83AE-FA06-994C-BFC5-3F1A74D24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3D5-B7AE-054D-891C-5E137C11F59A}" type="datetimeFigureOut">
              <a:rPr lang="en-US" smtClean="0"/>
              <a:pPr/>
              <a:t>06/01/2019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83AE-FA06-994C-BFC5-3F1A74D24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3D5-B7AE-054D-891C-5E137C11F59A}" type="datetimeFigureOut">
              <a:rPr lang="en-US" smtClean="0"/>
              <a:pPr/>
              <a:t>06/01/2019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83AE-FA06-994C-BFC5-3F1A74D24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3D5-B7AE-054D-891C-5E137C11F59A}" type="datetimeFigureOut">
              <a:rPr lang="en-US" smtClean="0"/>
              <a:pPr/>
              <a:t>06/01/2019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83AE-FA06-994C-BFC5-3F1A74D24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3D5-B7AE-054D-891C-5E137C11F59A}" type="datetimeFigureOut">
              <a:rPr lang="en-US" smtClean="0"/>
              <a:pPr/>
              <a:t>06/01/2019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83AE-FA06-994C-BFC5-3F1A74D24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3D5-B7AE-054D-891C-5E137C11F59A}" type="datetimeFigureOut">
              <a:rPr lang="en-US" smtClean="0"/>
              <a:pPr/>
              <a:t>06/01/2019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83AE-FA06-994C-BFC5-3F1A74D24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3D5-B7AE-054D-891C-5E137C11F59A}" type="datetimeFigureOut">
              <a:rPr lang="en-US" smtClean="0"/>
              <a:pPr/>
              <a:t>06/01/2019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83AE-FA06-994C-BFC5-3F1A74D24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3D5-B7AE-054D-891C-5E137C11F59A}" type="datetimeFigureOut">
              <a:rPr lang="en-US" smtClean="0"/>
              <a:pPr/>
              <a:t>06/01/2019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83AE-FA06-994C-BFC5-3F1A74D24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DE3D5-B7AE-054D-891C-5E137C11F59A}" type="datetimeFigureOut">
              <a:rPr lang="en-US" smtClean="0"/>
              <a:pPr/>
              <a:t>06/01/2019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883AE-FA06-994C-BFC5-3F1A74D24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oconnor@wit.ie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3300"/>
            <a:ext cx="7772400" cy="1765300"/>
          </a:xfrm>
        </p:spPr>
        <p:txBody>
          <a:bodyPr>
            <a:normAutofit fontScale="90000"/>
          </a:bodyPr>
          <a:lstStyle/>
          <a:p>
            <a:r>
              <a:rPr lang="en-US" sz="2800" i="1" dirty="0" smtClean="0"/>
              <a:t>H. Dip. In Computer Science (Online)</a:t>
            </a:r>
            <a:br>
              <a:rPr lang="en-US" sz="2800" i="1" dirty="0" smtClean="0"/>
            </a:br>
            <a:r>
              <a:rPr lang="en-US" sz="3600" b="1" dirty="0" err="1" smtClean="0"/>
              <a:t>ICT</a:t>
            </a:r>
            <a:r>
              <a:rPr lang="en-US" sz="3600" b="1" dirty="0" smtClean="0"/>
              <a:t> Skills II</a:t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dirty="0" smtClean="0"/>
              <a:t>Overview</a:t>
            </a:r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0" y="3708400"/>
            <a:ext cx="3708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3050" y="4820920"/>
            <a:ext cx="4330700" cy="690880"/>
          </a:xfrm>
          <a:prstGeom prst="round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Diarmuid O’ Connor (</a:t>
            </a:r>
            <a:r>
              <a:rPr lang="en-US" b="1" dirty="0" smtClean="0">
                <a:solidFill>
                  <a:schemeClr val="tx1"/>
                </a:solidFill>
                <a:hlinkClick r:id="rId2"/>
              </a:rPr>
              <a:t>doconnor@wit.ie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850" y="466725"/>
            <a:ext cx="2374900" cy="153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Modern Web </a:t>
            </a:r>
            <a:r>
              <a:rPr lang="en-US" sz="3200" dirty="0" smtClean="0"/>
              <a:t>Apps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 smtClean="0"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84725"/>
          </a:xfrm>
        </p:spPr>
        <p:txBody>
          <a:bodyPr rtlCol="0">
            <a:noAutofit/>
          </a:bodyPr>
          <a:lstStyle/>
          <a:p>
            <a:pPr marL="0" lvl="1" indent="0">
              <a:lnSpc>
                <a:spcPct val="90000"/>
              </a:lnSpc>
              <a:buNone/>
              <a:defRPr/>
            </a:pPr>
            <a:endParaRPr lang="en-US" sz="1600" b="1" dirty="0" smtClean="0"/>
          </a:p>
          <a:p>
            <a:pPr marL="742950" lvl="2" indent="-342900">
              <a:lnSpc>
                <a:spcPct val="90000"/>
              </a:lnSpc>
              <a:defRPr/>
            </a:pPr>
            <a:endParaRPr lang="en-US" sz="1600" b="1" dirty="0"/>
          </a:p>
          <a:p>
            <a:pPr marL="742950" lvl="2" indent="-342900">
              <a:lnSpc>
                <a:spcPct val="90000"/>
              </a:lnSpc>
              <a:defRPr/>
            </a:pPr>
            <a:endParaRPr lang="en-US" sz="1600" b="1" dirty="0" smtClean="0"/>
          </a:p>
          <a:p>
            <a:pPr marL="342900" lvl="1" indent="-342900">
              <a:lnSpc>
                <a:spcPct val="90000"/>
              </a:lnSpc>
              <a:buFont typeface="Arial"/>
              <a:buChar char="•"/>
              <a:defRPr/>
            </a:pPr>
            <a:endParaRPr lang="en-US" sz="2000" b="1" dirty="0" smtClean="0"/>
          </a:p>
          <a:p>
            <a:pPr marL="342900" lvl="1" indent="-342900">
              <a:lnSpc>
                <a:spcPct val="90000"/>
              </a:lnSpc>
              <a:buFont typeface="Arial"/>
              <a:buChar char="•"/>
              <a:defRPr/>
            </a:pPr>
            <a:endParaRPr lang="en-US" sz="2000" b="1" dirty="0" smtClean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1BDDBA-7EDF-294C-8632-885E09604E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2" name="Picture 1" descr="mwa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879600"/>
            <a:ext cx="8470900" cy="308073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1193800" y="1612900"/>
            <a:ext cx="7531691" cy="2692400"/>
          </a:xfrm>
          <a:custGeom>
            <a:avLst/>
            <a:gdLst>
              <a:gd name="connsiteX0" fmla="*/ 7353300 w 7531691"/>
              <a:gd name="connsiteY0" fmla="*/ 939800 h 2692400"/>
              <a:gd name="connsiteX1" fmla="*/ 7353300 w 7531691"/>
              <a:gd name="connsiteY1" fmla="*/ 939800 h 2692400"/>
              <a:gd name="connsiteX2" fmla="*/ 7340600 w 7531691"/>
              <a:gd name="connsiteY2" fmla="*/ 1130300 h 2692400"/>
              <a:gd name="connsiteX3" fmla="*/ 7315200 w 7531691"/>
              <a:gd name="connsiteY3" fmla="*/ 1257300 h 2692400"/>
              <a:gd name="connsiteX4" fmla="*/ 7251700 w 7531691"/>
              <a:gd name="connsiteY4" fmla="*/ 1320800 h 2692400"/>
              <a:gd name="connsiteX5" fmla="*/ 7213600 w 7531691"/>
              <a:gd name="connsiteY5" fmla="*/ 1358900 h 2692400"/>
              <a:gd name="connsiteX6" fmla="*/ 7162800 w 7531691"/>
              <a:gd name="connsiteY6" fmla="*/ 1384300 h 2692400"/>
              <a:gd name="connsiteX7" fmla="*/ 7023100 w 7531691"/>
              <a:gd name="connsiteY7" fmla="*/ 1422400 h 2692400"/>
              <a:gd name="connsiteX8" fmla="*/ 6921500 w 7531691"/>
              <a:gd name="connsiteY8" fmla="*/ 1435100 h 2692400"/>
              <a:gd name="connsiteX9" fmla="*/ 6464300 w 7531691"/>
              <a:gd name="connsiteY9" fmla="*/ 1422400 h 2692400"/>
              <a:gd name="connsiteX10" fmla="*/ 6083300 w 7531691"/>
              <a:gd name="connsiteY10" fmla="*/ 1409700 h 2692400"/>
              <a:gd name="connsiteX11" fmla="*/ 5905500 w 7531691"/>
              <a:gd name="connsiteY11" fmla="*/ 1384300 h 2692400"/>
              <a:gd name="connsiteX12" fmla="*/ 5384800 w 7531691"/>
              <a:gd name="connsiteY12" fmla="*/ 1397000 h 2692400"/>
              <a:gd name="connsiteX13" fmla="*/ 5232400 w 7531691"/>
              <a:gd name="connsiteY13" fmla="*/ 1409700 h 2692400"/>
              <a:gd name="connsiteX14" fmla="*/ 5054600 w 7531691"/>
              <a:gd name="connsiteY14" fmla="*/ 1460500 h 2692400"/>
              <a:gd name="connsiteX15" fmla="*/ 5016500 w 7531691"/>
              <a:gd name="connsiteY15" fmla="*/ 1473200 h 2692400"/>
              <a:gd name="connsiteX16" fmla="*/ 4889500 w 7531691"/>
              <a:gd name="connsiteY16" fmla="*/ 1498600 h 2692400"/>
              <a:gd name="connsiteX17" fmla="*/ 4838700 w 7531691"/>
              <a:gd name="connsiteY17" fmla="*/ 1536700 h 2692400"/>
              <a:gd name="connsiteX18" fmla="*/ 4686300 w 7531691"/>
              <a:gd name="connsiteY18" fmla="*/ 1574800 h 2692400"/>
              <a:gd name="connsiteX19" fmla="*/ 3937000 w 7531691"/>
              <a:gd name="connsiteY19" fmla="*/ 1587500 h 2692400"/>
              <a:gd name="connsiteX20" fmla="*/ 3886200 w 7531691"/>
              <a:gd name="connsiteY20" fmla="*/ 1600200 h 2692400"/>
              <a:gd name="connsiteX21" fmla="*/ 3822700 w 7531691"/>
              <a:gd name="connsiteY21" fmla="*/ 1612900 h 2692400"/>
              <a:gd name="connsiteX22" fmla="*/ 3708400 w 7531691"/>
              <a:gd name="connsiteY22" fmla="*/ 1651000 h 2692400"/>
              <a:gd name="connsiteX23" fmla="*/ 3390900 w 7531691"/>
              <a:gd name="connsiteY23" fmla="*/ 1663700 h 2692400"/>
              <a:gd name="connsiteX24" fmla="*/ 3225800 w 7531691"/>
              <a:gd name="connsiteY24" fmla="*/ 1752600 h 2692400"/>
              <a:gd name="connsiteX25" fmla="*/ 3187700 w 7531691"/>
              <a:gd name="connsiteY25" fmla="*/ 1765300 h 2692400"/>
              <a:gd name="connsiteX26" fmla="*/ 3060700 w 7531691"/>
              <a:gd name="connsiteY26" fmla="*/ 1778000 h 2692400"/>
              <a:gd name="connsiteX27" fmla="*/ 3022600 w 7531691"/>
              <a:gd name="connsiteY27" fmla="*/ 1790700 h 2692400"/>
              <a:gd name="connsiteX28" fmla="*/ 2870200 w 7531691"/>
              <a:gd name="connsiteY28" fmla="*/ 1816100 h 2692400"/>
              <a:gd name="connsiteX29" fmla="*/ 2730500 w 7531691"/>
              <a:gd name="connsiteY29" fmla="*/ 1854200 h 2692400"/>
              <a:gd name="connsiteX30" fmla="*/ 2578100 w 7531691"/>
              <a:gd name="connsiteY30" fmla="*/ 1866900 h 2692400"/>
              <a:gd name="connsiteX31" fmla="*/ 2476500 w 7531691"/>
              <a:gd name="connsiteY31" fmla="*/ 1892300 h 2692400"/>
              <a:gd name="connsiteX32" fmla="*/ 2400300 w 7531691"/>
              <a:gd name="connsiteY32" fmla="*/ 1930400 h 2692400"/>
              <a:gd name="connsiteX33" fmla="*/ 2374900 w 7531691"/>
              <a:gd name="connsiteY33" fmla="*/ 1968500 h 2692400"/>
              <a:gd name="connsiteX34" fmla="*/ 2336800 w 7531691"/>
              <a:gd name="connsiteY34" fmla="*/ 1981200 h 2692400"/>
              <a:gd name="connsiteX35" fmla="*/ 2298700 w 7531691"/>
              <a:gd name="connsiteY35" fmla="*/ 2006600 h 2692400"/>
              <a:gd name="connsiteX36" fmla="*/ 2197100 w 7531691"/>
              <a:gd name="connsiteY36" fmla="*/ 2095500 h 2692400"/>
              <a:gd name="connsiteX37" fmla="*/ 2082800 w 7531691"/>
              <a:gd name="connsiteY37" fmla="*/ 2184400 h 2692400"/>
              <a:gd name="connsiteX38" fmla="*/ 2019300 w 7531691"/>
              <a:gd name="connsiteY38" fmla="*/ 2247900 h 2692400"/>
              <a:gd name="connsiteX39" fmla="*/ 1981200 w 7531691"/>
              <a:gd name="connsiteY39" fmla="*/ 2260600 h 2692400"/>
              <a:gd name="connsiteX40" fmla="*/ 1892300 w 7531691"/>
              <a:gd name="connsiteY40" fmla="*/ 2311400 h 2692400"/>
              <a:gd name="connsiteX41" fmla="*/ 1854200 w 7531691"/>
              <a:gd name="connsiteY41" fmla="*/ 2324100 h 2692400"/>
              <a:gd name="connsiteX42" fmla="*/ 1727200 w 7531691"/>
              <a:gd name="connsiteY42" fmla="*/ 2451100 h 2692400"/>
              <a:gd name="connsiteX43" fmla="*/ 1587500 w 7531691"/>
              <a:gd name="connsiteY43" fmla="*/ 2540000 h 2692400"/>
              <a:gd name="connsiteX44" fmla="*/ 1536700 w 7531691"/>
              <a:gd name="connsiteY44" fmla="*/ 2578100 h 2692400"/>
              <a:gd name="connsiteX45" fmla="*/ 1460500 w 7531691"/>
              <a:gd name="connsiteY45" fmla="*/ 2628900 h 2692400"/>
              <a:gd name="connsiteX46" fmla="*/ 1409700 w 7531691"/>
              <a:gd name="connsiteY46" fmla="*/ 2654300 h 2692400"/>
              <a:gd name="connsiteX47" fmla="*/ 1371600 w 7531691"/>
              <a:gd name="connsiteY47" fmla="*/ 2692400 h 2692400"/>
              <a:gd name="connsiteX48" fmla="*/ 495300 w 7531691"/>
              <a:gd name="connsiteY48" fmla="*/ 2654300 h 2692400"/>
              <a:gd name="connsiteX49" fmla="*/ 393700 w 7531691"/>
              <a:gd name="connsiteY49" fmla="*/ 2628900 h 2692400"/>
              <a:gd name="connsiteX50" fmla="*/ 317500 w 7531691"/>
              <a:gd name="connsiteY50" fmla="*/ 2552700 h 2692400"/>
              <a:gd name="connsiteX51" fmla="*/ 241300 w 7531691"/>
              <a:gd name="connsiteY51" fmla="*/ 2489200 h 2692400"/>
              <a:gd name="connsiteX52" fmla="*/ 215900 w 7531691"/>
              <a:gd name="connsiteY52" fmla="*/ 2438400 h 2692400"/>
              <a:gd name="connsiteX53" fmla="*/ 165100 w 7531691"/>
              <a:gd name="connsiteY53" fmla="*/ 2362200 h 2692400"/>
              <a:gd name="connsiteX54" fmla="*/ 139700 w 7531691"/>
              <a:gd name="connsiteY54" fmla="*/ 2286000 h 2692400"/>
              <a:gd name="connsiteX55" fmla="*/ 127000 w 7531691"/>
              <a:gd name="connsiteY55" fmla="*/ 2159000 h 2692400"/>
              <a:gd name="connsiteX56" fmla="*/ 101600 w 7531691"/>
              <a:gd name="connsiteY56" fmla="*/ 2070100 h 2692400"/>
              <a:gd name="connsiteX57" fmla="*/ 76200 w 7531691"/>
              <a:gd name="connsiteY57" fmla="*/ 1981200 h 2692400"/>
              <a:gd name="connsiteX58" fmla="*/ 50800 w 7531691"/>
              <a:gd name="connsiteY58" fmla="*/ 1943100 h 2692400"/>
              <a:gd name="connsiteX59" fmla="*/ 12700 w 7531691"/>
              <a:gd name="connsiteY59" fmla="*/ 1816100 h 2692400"/>
              <a:gd name="connsiteX60" fmla="*/ 0 w 7531691"/>
              <a:gd name="connsiteY60" fmla="*/ 1778000 h 2692400"/>
              <a:gd name="connsiteX61" fmla="*/ 12700 w 7531691"/>
              <a:gd name="connsiteY61" fmla="*/ 1511300 h 2692400"/>
              <a:gd name="connsiteX62" fmla="*/ 25400 w 7531691"/>
              <a:gd name="connsiteY62" fmla="*/ 1447800 h 2692400"/>
              <a:gd name="connsiteX63" fmla="*/ 50800 w 7531691"/>
              <a:gd name="connsiteY63" fmla="*/ 1295400 h 2692400"/>
              <a:gd name="connsiteX64" fmla="*/ 76200 w 7531691"/>
              <a:gd name="connsiteY64" fmla="*/ 1181100 h 2692400"/>
              <a:gd name="connsiteX65" fmla="*/ 127000 w 7531691"/>
              <a:gd name="connsiteY65" fmla="*/ 1092200 h 2692400"/>
              <a:gd name="connsiteX66" fmla="*/ 139700 w 7531691"/>
              <a:gd name="connsiteY66" fmla="*/ 1041400 h 2692400"/>
              <a:gd name="connsiteX67" fmla="*/ 215900 w 7531691"/>
              <a:gd name="connsiteY67" fmla="*/ 952500 h 2692400"/>
              <a:gd name="connsiteX68" fmla="*/ 241300 w 7531691"/>
              <a:gd name="connsiteY68" fmla="*/ 914400 h 2692400"/>
              <a:gd name="connsiteX69" fmla="*/ 292100 w 7531691"/>
              <a:gd name="connsiteY69" fmla="*/ 812800 h 2692400"/>
              <a:gd name="connsiteX70" fmla="*/ 330200 w 7531691"/>
              <a:gd name="connsiteY70" fmla="*/ 787400 h 2692400"/>
              <a:gd name="connsiteX71" fmla="*/ 381000 w 7531691"/>
              <a:gd name="connsiteY71" fmla="*/ 736600 h 2692400"/>
              <a:gd name="connsiteX72" fmla="*/ 431800 w 7531691"/>
              <a:gd name="connsiteY72" fmla="*/ 723900 h 2692400"/>
              <a:gd name="connsiteX73" fmla="*/ 469900 w 7531691"/>
              <a:gd name="connsiteY73" fmla="*/ 698500 h 2692400"/>
              <a:gd name="connsiteX74" fmla="*/ 508000 w 7531691"/>
              <a:gd name="connsiteY74" fmla="*/ 685800 h 2692400"/>
              <a:gd name="connsiteX75" fmla="*/ 635000 w 7531691"/>
              <a:gd name="connsiteY75" fmla="*/ 660400 h 2692400"/>
              <a:gd name="connsiteX76" fmla="*/ 990600 w 7531691"/>
              <a:gd name="connsiteY76" fmla="*/ 673100 h 2692400"/>
              <a:gd name="connsiteX77" fmla="*/ 1054100 w 7531691"/>
              <a:gd name="connsiteY77" fmla="*/ 685800 h 2692400"/>
              <a:gd name="connsiteX78" fmla="*/ 1206500 w 7531691"/>
              <a:gd name="connsiteY78" fmla="*/ 711200 h 2692400"/>
              <a:gd name="connsiteX79" fmla="*/ 1244600 w 7531691"/>
              <a:gd name="connsiteY79" fmla="*/ 723900 h 2692400"/>
              <a:gd name="connsiteX80" fmla="*/ 1270000 w 7531691"/>
              <a:gd name="connsiteY80" fmla="*/ 762000 h 2692400"/>
              <a:gd name="connsiteX81" fmla="*/ 1282700 w 7531691"/>
              <a:gd name="connsiteY81" fmla="*/ 711200 h 2692400"/>
              <a:gd name="connsiteX82" fmla="*/ 1320800 w 7531691"/>
              <a:gd name="connsiteY82" fmla="*/ 660400 h 2692400"/>
              <a:gd name="connsiteX83" fmla="*/ 1397000 w 7531691"/>
              <a:gd name="connsiteY83" fmla="*/ 596900 h 2692400"/>
              <a:gd name="connsiteX84" fmla="*/ 1460500 w 7531691"/>
              <a:gd name="connsiteY84" fmla="*/ 584200 h 2692400"/>
              <a:gd name="connsiteX85" fmla="*/ 1663700 w 7531691"/>
              <a:gd name="connsiteY85" fmla="*/ 609600 h 2692400"/>
              <a:gd name="connsiteX86" fmla="*/ 1701800 w 7531691"/>
              <a:gd name="connsiteY86" fmla="*/ 635000 h 2692400"/>
              <a:gd name="connsiteX87" fmla="*/ 1739900 w 7531691"/>
              <a:gd name="connsiteY87" fmla="*/ 647700 h 2692400"/>
              <a:gd name="connsiteX88" fmla="*/ 1790700 w 7531691"/>
              <a:gd name="connsiteY88" fmla="*/ 673100 h 2692400"/>
              <a:gd name="connsiteX89" fmla="*/ 1828800 w 7531691"/>
              <a:gd name="connsiteY89" fmla="*/ 698500 h 2692400"/>
              <a:gd name="connsiteX90" fmla="*/ 1879600 w 7531691"/>
              <a:gd name="connsiteY90" fmla="*/ 711200 h 2692400"/>
              <a:gd name="connsiteX91" fmla="*/ 1917700 w 7531691"/>
              <a:gd name="connsiteY91" fmla="*/ 736600 h 2692400"/>
              <a:gd name="connsiteX92" fmla="*/ 2184400 w 7531691"/>
              <a:gd name="connsiteY92" fmla="*/ 736600 h 2692400"/>
              <a:gd name="connsiteX93" fmla="*/ 2260600 w 7531691"/>
              <a:gd name="connsiteY93" fmla="*/ 685800 h 2692400"/>
              <a:gd name="connsiteX94" fmla="*/ 2324100 w 7531691"/>
              <a:gd name="connsiteY94" fmla="*/ 635000 h 2692400"/>
              <a:gd name="connsiteX95" fmla="*/ 2362200 w 7531691"/>
              <a:gd name="connsiteY95" fmla="*/ 596900 h 2692400"/>
              <a:gd name="connsiteX96" fmla="*/ 2413000 w 7531691"/>
              <a:gd name="connsiteY96" fmla="*/ 571500 h 2692400"/>
              <a:gd name="connsiteX97" fmla="*/ 2425700 w 7531691"/>
              <a:gd name="connsiteY97" fmla="*/ 533400 h 2692400"/>
              <a:gd name="connsiteX98" fmla="*/ 2527300 w 7531691"/>
              <a:gd name="connsiteY98" fmla="*/ 482600 h 2692400"/>
              <a:gd name="connsiteX99" fmla="*/ 2552700 w 7531691"/>
              <a:gd name="connsiteY99" fmla="*/ 444500 h 2692400"/>
              <a:gd name="connsiteX100" fmla="*/ 2641600 w 7531691"/>
              <a:gd name="connsiteY100" fmla="*/ 406400 h 2692400"/>
              <a:gd name="connsiteX101" fmla="*/ 2692400 w 7531691"/>
              <a:gd name="connsiteY101" fmla="*/ 393700 h 2692400"/>
              <a:gd name="connsiteX102" fmla="*/ 2743200 w 7531691"/>
              <a:gd name="connsiteY102" fmla="*/ 368300 h 2692400"/>
              <a:gd name="connsiteX103" fmla="*/ 2844800 w 7531691"/>
              <a:gd name="connsiteY103" fmla="*/ 342900 h 2692400"/>
              <a:gd name="connsiteX104" fmla="*/ 2933700 w 7531691"/>
              <a:gd name="connsiteY104" fmla="*/ 317500 h 2692400"/>
              <a:gd name="connsiteX105" fmla="*/ 2984500 w 7531691"/>
              <a:gd name="connsiteY105" fmla="*/ 304800 h 2692400"/>
              <a:gd name="connsiteX106" fmla="*/ 3035300 w 7531691"/>
              <a:gd name="connsiteY106" fmla="*/ 279400 h 2692400"/>
              <a:gd name="connsiteX107" fmla="*/ 3048000 w 7531691"/>
              <a:gd name="connsiteY107" fmla="*/ 241300 h 2692400"/>
              <a:gd name="connsiteX108" fmla="*/ 3225800 w 7531691"/>
              <a:gd name="connsiteY108" fmla="*/ 165100 h 2692400"/>
              <a:gd name="connsiteX109" fmla="*/ 3314700 w 7531691"/>
              <a:gd name="connsiteY109" fmla="*/ 139700 h 2692400"/>
              <a:gd name="connsiteX110" fmla="*/ 3352800 w 7531691"/>
              <a:gd name="connsiteY110" fmla="*/ 114300 h 2692400"/>
              <a:gd name="connsiteX111" fmla="*/ 3390900 w 7531691"/>
              <a:gd name="connsiteY111" fmla="*/ 101600 h 2692400"/>
              <a:gd name="connsiteX112" fmla="*/ 3594100 w 7531691"/>
              <a:gd name="connsiteY112" fmla="*/ 63500 h 2692400"/>
              <a:gd name="connsiteX113" fmla="*/ 4597400 w 7531691"/>
              <a:gd name="connsiteY113" fmla="*/ 76200 h 2692400"/>
              <a:gd name="connsiteX114" fmla="*/ 4775200 w 7531691"/>
              <a:gd name="connsiteY114" fmla="*/ 101600 h 2692400"/>
              <a:gd name="connsiteX115" fmla="*/ 4876800 w 7531691"/>
              <a:gd name="connsiteY115" fmla="*/ 114300 h 2692400"/>
              <a:gd name="connsiteX116" fmla="*/ 5207000 w 7531691"/>
              <a:gd name="connsiteY116" fmla="*/ 101600 h 2692400"/>
              <a:gd name="connsiteX117" fmla="*/ 5359400 w 7531691"/>
              <a:gd name="connsiteY117" fmla="*/ 76200 h 2692400"/>
              <a:gd name="connsiteX118" fmla="*/ 5740400 w 7531691"/>
              <a:gd name="connsiteY118" fmla="*/ 88900 h 2692400"/>
              <a:gd name="connsiteX119" fmla="*/ 5943600 w 7531691"/>
              <a:gd name="connsiteY119" fmla="*/ 127000 h 2692400"/>
              <a:gd name="connsiteX120" fmla="*/ 6235700 w 7531691"/>
              <a:gd name="connsiteY120" fmla="*/ 152400 h 2692400"/>
              <a:gd name="connsiteX121" fmla="*/ 6413500 w 7531691"/>
              <a:gd name="connsiteY121" fmla="*/ 139700 h 2692400"/>
              <a:gd name="connsiteX122" fmla="*/ 6451600 w 7531691"/>
              <a:gd name="connsiteY122" fmla="*/ 127000 h 2692400"/>
              <a:gd name="connsiteX123" fmla="*/ 6502400 w 7531691"/>
              <a:gd name="connsiteY123" fmla="*/ 114300 h 2692400"/>
              <a:gd name="connsiteX124" fmla="*/ 6540500 w 7531691"/>
              <a:gd name="connsiteY124" fmla="*/ 101600 h 2692400"/>
              <a:gd name="connsiteX125" fmla="*/ 6604000 w 7531691"/>
              <a:gd name="connsiteY125" fmla="*/ 88900 h 2692400"/>
              <a:gd name="connsiteX126" fmla="*/ 6654800 w 7531691"/>
              <a:gd name="connsiteY126" fmla="*/ 76200 h 2692400"/>
              <a:gd name="connsiteX127" fmla="*/ 6718300 w 7531691"/>
              <a:gd name="connsiteY127" fmla="*/ 63500 h 2692400"/>
              <a:gd name="connsiteX128" fmla="*/ 6832600 w 7531691"/>
              <a:gd name="connsiteY128" fmla="*/ 38100 h 2692400"/>
              <a:gd name="connsiteX129" fmla="*/ 6921500 w 7531691"/>
              <a:gd name="connsiteY129" fmla="*/ 25400 h 2692400"/>
              <a:gd name="connsiteX130" fmla="*/ 6972300 w 7531691"/>
              <a:gd name="connsiteY130" fmla="*/ 12700 h 2692400"/>
              <a:gd name="connsiteX131" fmla="*/ 7099300 w 7531691"/>
              <a:gd name="connsiteY131" fmla="*/ 0 h 2692400"/>
              <a:gd name="connsiteX132" fmla="*/ 7277100 w 7531691"/>
              <a:gd name="connsiteY132" fmla="*/ 12700 h 2692400"/>
              <a:gd name="connsiteX133" fmla="*/ 7391400 w 7531691"/>
              <a:gd name="connsiteY133" fmla="*/ 50800 h 2692400"/>
              <a:gd name="connsiteX134" fmla="*/ 7467600 w 7531691"/>
              <a:gd name="connsiteY134" fmla="*/ 101600 h 2692400"/>
              <a:gd name="connsiteX135" fmla="*/ 7505700 w 7531691"/>
              <a:gd name="connsiteY135" fmla="*/ 139700 h 2692400"/>
              <a:gd name="connsiteX136" fmla="*/ 7531100 w 7531691"/>
              <a:gd name="connsiteY136" fmla="*/ 215900 h 2692400"/>
              <a:gd name="connsiteX137" fmla="*/ 7518400 w 7531691"/>
              <a:gd name="connsiteY137" fmla="*/ 292100 h 2692400"/>
              <a:gd name="connsiteX138" fmla="*/ 7493000 w 7531691"/>
              <a:gd name="connsiteY138" fmla="*/ 330200 h 2692400"/>
              <a:gd name="connsiteX139" fmla="*/ 7480300 w 7531691"/>
              <a:gd name="connsiteY139" fmla="*/ 368300 h 2692400"/>
              <a:gd name="connsiteX140" fmla="*/ 7454900 w 7531691"/>
              <a:gd name="connsiteY140" fmla="*/ 406400 h 2692400"/>
              <a:gd name="connsiteX141" fmla="*/ 7416800 w 7531691"/>
              <a:gd name="connsiteY141" fmla="*/ 520700 h 2692400"/>
              <a:gd name="connsiteX142" fmla="*/ 7404100 w 7531691"/>
              <a:gd name="connsiteY142" fmla="*/ 558800 h 2692400"/>
              <a:gd name="connsiteX143" fmla="*/ 7391400 w 7531691"/>
              <a:gd name="connsiteY143" fmla="*/ 596900 h 2692400"/>
              <a:gd name="connsiteX144" fmla="*/ 7404100 w 7531691"/>
              <a:gd name="connsiteY144" fmla="*/ 952500 h 2692400"/>
              <a:gd name="connsiteX145" fmla="*/ 7404100 w 7531691"/>
              <a:gd name="connsiteY145" fmla="*/ 95250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7531691" h="2692400">
                <a:moveTo>
                  <a:pt x="7353300" y="939800"/>
                </a:moveTo>
                <a:lnTo>
                  <a:pt x="7353300" y="939800"/>
                </a:lnTo>
                <a:cubicBezTo>
                  <a:pt x="7349067" y="1003300"/>
                  <a:pt x="7346362" y="1066920"/>
                  <a:pt x="7340600" y="1130300"/>
                </a:cubicBezTo>
                <a:cubicBezTo>
                  <a:pt x="7338000" y="1158902"/>
                  <a:pt x="7332003" y="1223695"/>
                  <a:pt x="7315200" y="1257300"/>
                </a:cubicBezTo>
                <a:cubicBezTo>
                  <a:pt x="7288590" y="1310519"/>
                  <a:pt x="7295243" y="1284514"/>
                  <a:pt x="7251700" y="1320800"/>
                </a:cubicBezTo>
                <a:cubicBezTo>
                  <a:pt x="7237902" y="1332298"/>
                  <a:pt x="7228215" y="1348461"/>
                  <a:pt x="7213600" y="1358900"/>
                </a:cubicBezTo>
                <a:cubicBezTo>
                  <a:pt x="7198194" y="1369904"/>
                  <a:pt x="7180378" y="1377269"/>
                  <a:pt x="7162800" y="1384300"/>
                </a:cubicBezTo>
                <a:cubicBezTo>
                  <a:pt x="7113179" y="1404148"/>
                  <a:pt x="7074915" y="1414428"/>
                  <a:pt x="7023100" y="1422400"/>
                </a:cubicBezTo>
                <a:cubicBezTo>
                  <a:pt x="6989367" y="1427590"/>
                  <a:pt x="6955367" y="1430867"/>
                  <a:pt x="6921500" y="1435100"/>
                </a:cubicBezTo>
                <a:lnTo>
                  <a:pt x="6464300" y="1422400"/>
                </a:lnTo>
                <a:lnTo>
                  <a:pt x="6083300" y="1409700"/>
                </a:lnTo>
                <a:cubicBezTo>
                  <a:pt x="6036841" y="1407255"/>
                  <a:pt x="5954486" y="1392464"/>
                  <a:pt x="5905500" y="1384300"/>
                </a:cubicBezTo>
                <a:lnTo>
                  <a:pt x="5384800" y="1397000"/>
                </a:lnTo>
                <a:cubicBezTo>
                  <a:pt x="5333860" y="1398922"/>
                  <a:pt x="5282812" y="1402138"/>
                  <a:pt x="5232400" y="1409700"/>
                </a:cubicBezTo>
                <a:cubicBezTo>
                  <a:pt x="5174412" y="1418398"/>
                  <a:pt x="5110547" y="1441851"/>
                  <a:pt x="5054600" y="1460500"/>
                </a:cubicBezTo>
                <a:cubicBezTo>
                  <a:pt x="5041900" y="1464733"/>
                  <a:pt x="5029705" y="1470999"/>
                  <a:pt x="5016500" y="1473200"/>
                </a:cubicBezTo>
                <a:cubicBezTo>
                  <a:pt x="4923083" y="1488769"/>
                  <a:pt x="4965282" y="1479655"/>
                  <a:pt x="4889500" y="1498600"/>
                </a:cubicBezTo>
                <a:cubicBezTo>
                  <a:pt x="4872567" y="1511300"/>
                  <a:pt x="4857203" y="1526421"/>
                  <a:pt x="4838700" y="1536700"/>
                </a:cubicBezTo>
                <a:cubicBezTo>
                  <a:pt x="4792635" y="1562292"/>
                  <a:pt x="4738381" y="1573222"/>
                  <a:pt x="4686300" y="1574800"/>
                </a:cubicBezTo>
                <a:cubicBezTo>
                  <a:pt x="4436612" y="1582366"/>
                  <a:pt x="4186767" y="1583267"/>
                  <a:pt x="3937000" y="1587500"/>
                </a:cubicBezTo>
                <a:cubicBezTo>
                  <a:pt x="3920067" y="1591733"/>
                  <a:pt x="3903239" y="1596414"/>
                  <a:pt x="3886200" y="1600200"/>
                </a:cubicBezTo>
                <a:cubicBezTo>
                  <a:pt x="3865128" y="1604883"/>
                  <a:pt x="3843455" y="1606970"/>
                  <a:pt x="3822700" y="1612900"/>
                </a:cubicBezTo>
                <a:cubicBezTo>
                  <a:pt x="3784084" y="1623933"/>
                  <a:pt x="3748529" y="1649395"/>
                  <a:pt x="3708400" y="1651000"/>
                </a:cubicBezTo>
                <a:lnTo>
                  <a:pt x="3390900" y="1663700"/>
                </a:lnTo>
                <a:cubicBezTo>
                  <a:pt x="3336098" y="1700234"/>
                  <a:pt x="3296126" y="1729158"/>
                  <a:pt x="3225800" y="1752600"/>
                </a:cubicBezTo>
                <a:cubicBezTo>
                  <a:pt x="3213100" y="1756833"/>
                  <a:pt x="3200931" y="1763264"/>
                  <a:pt x="3187700" y="1765300"/>
                </a:cubicBezTo>
                <a:cubicBezTo>
                  <a:pt x="3145650" y="1771769"/>
                  <a:pt x="3103033" y="1773767"/>
                  <a:pt x="3060700" y="1778000"/>
                </a:cubicBezTo>
                <a:cubicBezTo>
                  <a:pt x="3048000" y="1782233"/>
                  <a:pt x="3035727" y="1788075"/>
                  <a:pt x="3022600" y="1790700"/>
                </a:cubicBezTo>
                <a:cubicBezTo>
                  <a:pt x="2972099" y="1800800"/>
                  <a:pt x="2919058" y="1799814"/>
                  <a:pt x="2870200" y="1816100"/>
                </a:cubicBezTo>
                <a:cubicBezTo>
                  <a:pt x="2828277" y="1830074"/>
                  <a:pt x="2768696" y="1851017"/>
                  <a:pt x="2730500" y="1854200"/>
                </a:cubicBezTo>
                <a:lnTo>
                  <a:pt x="2578100" y="1866900"/>
                </a:lnTo>
                <a:cubicBezTo>
                  <a:pt x="2553948" y="1871730"/>
                  <a:pt x="2502535" y="1879283"/>
                  <a:pt x="2476500" y="1892300"/>
                </a:cubicBezTo>
                <a:cubicBezTo>
                  <a:pt x="2378023" y="1941539"/>
                  <a:pt x="2496065" y="1898478"/>
                  <a:pt x="2400300" y="1930400"/>
                </a:cubicBezTo>
                <a:cubicBezTo>
                  <a:pt x="2391833" y="1943100"/>
                  <a:pt x="2386819" y="1958965"/>
                  <a:pt x="2374900" y="1968500"/>
                </a:cubicBezTo>
                <a:cubicBezTo>
                  <a:pt x="2364447" y="1976863"/>
                  <a:pt x="2348774" y="1975213"/>
                  <a:pt x="2336800" y="1981200"/>
                </a:cubicBezTo>
                <a:cubicBezTo>
                  <a:pt x="2323148" y="1988026"/>
                  <a:pt x="2311400" y="1998133"/>
                  <a:pt x="2298700" y="2006600"/>
                </a:cubicBezTo>
                <a:cubicBezTo>
                  <a:pt x="2249528" y="2080358"/>
                  <a:pt x="2299677" y="2015718"/>
                  <a:pt x="2197100" y="2095500"/>
                </a:cubicBezTo>
                <a:cubicBezTo>
                  <a:pt x="2159000" y="2125133"/>
                  <a:pt x="2116930" y="2150270"/>
                  <a:pt x="2082800" y="2184400"/>
                </a:cubicBezTo>
                <a:cubicBezTo>
                  <a:pt x="2061633" y="2205567"/>
                  <a:pt x="2043247" y="2229939"/>
                  <a:pt x="2019300" y="2247900"/>
                </a:cubicBezTo>
                <a:cubicBezTo>
                  <a:pt x="2008590" y="2255932"/>
                  <a:pt x="1993505" y="2255327"/>
                  <a:pt x="1981200" y="2260600"/>
                </a:cubicBezTo>
                <a:cubicBezTo>
                  <a:pt x="1825343" y="2327396"/>
                  <a:pt x="2019845" y="2247627"/>
                  <a:pt x="1892300" y="2311400"/>
                </a:cubicBezTo>
                <a:cubicBezTo>
                  <a:pt x="1880326" y="2317387"/>
                  <a:pt x="1866900" y="2319867"/>
                  <a:pt x="1854200" y="2324100"/>
                </a:cubicBezTo>
                <a:cubicBezTo>
                  <a:pt x="1828464" y="2401307"/>
                  <a:pt x="1844035" y="2378078"/>
                  <a:pt x="1727200" y="2451100"/>
                </a:cubicBezTo>
                <a:cubicBezTo>
                  <a:pt x="1712195" y="2460478"/>
                  <a:pt x="1620787" y="2516223"/>
                  <a:pt x="1587500" y="2540000"/>
                </a:cubicBezTo>
                <a:cubicBezTo>
                  <a:pt x="1570276" y="2552303"/>
                  <a:pt x="1554040" y="2565962"/>
                  <a:pt x="1536700" y="2578100"/>
                </a:cubicBezTo>
                <a:cubicBezTo>
                  <a:pt x="1511691" y="2595606"/>
                  <a:pt x="1486677" y="2613194"/>
                  <a:pt x="1460500" y="2628900"/>
                </a:cubicBezTo>
                <a:cubicBezTo>
                  <a:pt x="1444266" y="2638640"/>
                  <a:pt x="1425106" y="2643296"/>
                  <a:pt x="1409700" y="2654300"/>
                </a:cubicBezTo>
                <a:cubicBezTo>
                  <a:pt x="1395085" y="2664739"/>
                  <a:pt x="1384300" y="2679700"/>
                  <a:pt x="1371600" y="2692400"/>
                </a:cubicBezTo>
                <a:cubicBezTo>
                  <a:pt x="1079500" y="2679700"/>
                  <a:pt x="787061" y="2673246"/>
                  <a:pt x="495300" y="2654300"/>
                </a:cubicBezTo>
                <a:cubicBezTo>
                  <a:pt x="460464" y="2652038"/>
                  <a:pt x="393700" y="2628900"/>
                  <a:pt x="393700" y="2628900"/>
                </a:cubicBezTo>
                <a:cubicBezTo>
                  <a:pt x="368300" y="2603500"/>
                  <a:pt x="347388" y="2572625"/>
                  <a:pt x="317500" y="2552700"/>
                </a:cubicBezTo>
                <a:cubicBezTo>
                  <a:pt x="287120" y="2532447"/>
                  <a:pt x="263524" y="2520314"/>
                  <a:pt x="241300" y="2489200"/>
                </a:cubicBezTo>
                <a:cubicBezTo>
                  <a:pt x="230296" y="2473794"/>
                  <a:pt x="225640" y="2454634"/>
                  <a:pt x="215900" y="2438400"/>
                </a:cubicBezTo>
                <a:cubicBezTo>
                  <a:pt x="200194" y="2412223"/>
                  <a:pt x="174753" y="2391160"/>
                  <a:pt x="165100" y="2362200"/>
                </a:cubicBezTo>
                <a:lnTo>
                  <a:pt x="139700" y="2286000"/>
                </a:lnTo>
                <a:cubicBezTo>
                  <a:pt x="135467" y="2243667"/>
                  <a:pt x="133017" y="2201117"/>
                  <a:pt x="127000" y="2159000"/>
                </a:cubicBezTo>
                <a:cubicBezTo>
                  <a:pt x="121328" y="2119298"/>
                  <a:pt x="111939" y="2106286"/>
                  <a:pt x="101600" y="2070100"/>
                </a:cubicBezTo>
                <a:cubicBezTo>
                  <a:pt x="96175" y="2051111"/>
                  <a:pt x="86350" y="2001500"/>
                  <a:pt x="76200" y="1981200"/>
                </a:cubicBezTo>
                <a:cubicBezTo>
                  <a:pt x="69374" y="1967548"/>
                  <a:pt x="56999" y="1957048"/>
                  <a:pt x="50800" y="1943100"/>
                </a:cubicBezTo>
                <a:cubicBezTo>
                  <a:pt x="26655" y="1888775"/>
                  <a:pt x="27477" y="1867819"/>
                  <a:pt x="12700" y="1816100"/>
                </a:cubicBezTo>
                <a:cubicBezTo>
                  <a:pt x="9022" y="1803228"/>
                  <a:pt x="4233" y="1790700"/>
                  <a:pt x="0" y="1778000"/>
                </a:cubicBezTo>
                <a:cubicBezTo>
                  <a:pt x="4233" y="1689100"/>
                  <a:pt x="5874" y="1600039"/>
                  <a:pt x="12700" y="1511300"/>
                </a:cubicBezTo>
                <a:cubicBezTo>
                  <a:pt x="14356" y="1489778"/>
                  <a:pt x="22118" y="1469135"/>
                  <a:pt x="25400" y="1447800"/>
                </a:cubicBezTo>
                <a:cubicBezTo>
                  <a:pt x="61669" y="1212054"/>
                  <a:pt x="18876" y="1439057"/>
                  <a:pt x="50800" y="1295400"/>
                </a:cubicBezTo>
                <a:cubicBezTo>
                  <a:pt x="53582" y="1282882"/>
                  <a:pt x="69052" y="1197778"/>
                  <a:pt x="76200" y="1181100"/>
                </a:cubicBezTo>
                <a:cubicBezTo>
                  <a:pt x="149893" y="1009150"/>
                  <a:pt x="47900" y="1303134"/>
                  <a:pt x="127000" y="1092200"/>
                </a:cubicBezTo>
                <a:cubicBezTo>
                  <a:pt x="133129" y="1075857"/>
                  <a:pt x="131894" y="1057012"/>
                  <a:pt x="139700" y="1041400"/>
                </a:cubicBezTo>
                <a:cubicBezTo>
                  <a:pt x="163481" y="993838"/>
                  <a:pt x="184127" y="990628"/>
                  <a:pt x="215900" y="952500"/>
                </a:cubicBezTo>
                <a:cubicBezTo>
                  <a:pt x="225671" y="940774"/>
                  <a:pt x="233991" y="927800"/>
                  <a:pt x="241300" y="914400"/>
                </a:cubicBezTo>
                <a:cubicBezTo>
                  <a:pt x="259431" y="881159"/>
                  <a:pt x="260595" y="833803"/>
                  <a:pt x="292100" y="812800"/>
                </a:cubicBezTo>
                <a:cubicBezTo>
                  <a:pt x="304800" y="804333"/>
                  <a:pt x="318611" y="797333"/>
                  <a:pt x="330200" y="787400"/>
                </a:cubicBezTo>
                <a:cubicBezTo>
                  <a:pt x="348382" y="771815"/>
                  <a:pt x="360693" y="749292"/>
                  <a:pt x="381000" y="736600"/>
                </a:cubicBezTo>
                <a:cubicBezTo>
                  <a:pt x="395801" y="727349"/>
                  <a:pt x="414867" y="728133"/>
                  <a:pt x="431800" y="723900"/>
                </a:cubicBezTo>
                <a:cubicBezTo>
                  <a:pt x="444500" y="715433"/>
                  <a:pt x="456248" y="705326"/>
                  <a:pt x="469900" y="698500"/>
                </a:cubicBezTo>
                <a:cubicBezTo>
                  <a:pt x="481874" y="692513"/>
                  <a:pt x="495128" y="689478"/>
                  <a:pt x="508000" y="685800"/>
                </a:cubicBezTo>
                <a:cubicBezTo>
                  <a:pt x="561047" y="670644"/>
                  <a:pt x="575123" y="670380"/>
                  <a:pt x="635000" y="660400"/>
                </a:cubicBezTo>
                <a:cubicBezTo>
                  <a:pt x="753533" y="664633"/>
                  <a:pt x="872208" y="665925"/>
                  <a:pt x="990600" y="673100"/>
                </a:cubicBezTo>
                <a:cubicBezTo>
                  <a:pt x="1012146" y="674406"/>
                  <a:pt x="1032808" y="682251"/>
                  <a:pt x="1054100" y="685800"/>
                </a:cubicBezTo>
                <a:cubicBezTo>
                  <a:pt x="1118616" y="696553"/>
                  <a:pt x="1146640" y="696235"/>
                  <a:pt x="1206500" y="711200"/>
                </a:cubicBezTo>
                <a:cubicBezTo>
                  <a:pt x="1219487" y="714447"/>
                  <a:pt x="1231900" y="719667"/>
                  <a:pt x="1244600" y="723900"/>
                </a:cubicBezTo>
                <a:cubicBezTo>
                  <a:pt x="1253067" y="736600"/>
                  <a:pt x="1255520" y="766827"/>
                  <a:pt x="1270000" y="762000"/>
                </a:cubicBezTo>
                <a:cubicBezTo>
                  <a:pt x="1286559" y="756480"/>
                  <a:pt x="1274894" y="726812"/>
                  <a:pt x="1282700" y="711200"/>
                </a:cubicBezTo>
                <a:cubicBezTo>
                  <a:pt x="1292166" y="692268"/>
                  <a:pt x="1307025" y="676471"/>
                  <a:pt x="1320800" y="660400"/>
                </a:cubicBezTo>
                <a:cubicBezTo>
                  <a:pt x="1336404" y="642195"/>
                  <a:pt x="1372246" y="606183"/>
                  <a:pt x="1397000" y="596900"/>
                </a:cubicBezTo>
                <a:cubicBezTo>
                  <a:pt x="1417211" y="589321"/>
                  <a:pt x="1439333" y="588433"/>
                  <a:pt x="1460500" y="584200"/>
                </a:cubicBezTo>
                <a:cubicBezTo>
                  <a:pt x="1478849" y="585729"/>
                  <a:pt x="1615301" y="588858"/>
                  <a:pt x="1663700" y="609600"/>
                </a:cubicBezTo>
                <a:cubicBezTo>
                  <a:pt x="1677729" y="615613"/>
                  <a:pt x="1688148" y="628174"/>
                  <a:pt x="1701800" y="635000"/>
                </a:cubicBezTo>
                <a:cubicBezTo>
                  <a:pt x="1713774" y="640987"/>
                  <a:pt x="1727595" y="642427"/>
                  <a:pt x="1739900" y="647700"/>
                </a:cubicBezTo>
                <a:cubicBezTo>
                  <a:pt x="1757301" y="655158"/>
                  <a:pt x="1774262" y="663707"/>
                  <a:pt x="1790700" y="673100"/>
                </a:cubicBezTo>
                <a:cubicBezTo>
                  <a:pt x="1803952" y="680673"/>
                  <a:pt x="1814771" y="692487"/>
                  <a:pt x="1828800" y="698500"/>
                </a:cubicBezTo>
                <a:cubicBezTo>
                  <a:pt x="1844843" y="705376"/>
                  <a:pt x="1862667" y="706967"/>
                  <a:pt x="1879600" y="711200"/>
                </a:cubicBezTo>
                <a:cubicBezTo>
                  <a:pt x="1892300" y="719667"/>
                  <a:pt x="1903408" y="731241"/>
                  <a:pt x="1917700" y="736600"/>
                </a:cubicBezTo>
                <a:cubicBezTo>
                  <a:pt x="1995729" y="765861"/>
                  <a:pt x="2123203" y="740425"/>
                  <a:pt x="2184400" y="736600"/>
                </a:cubicBezTo>
                <a:cubicBezTo>
                  <a:pt x="2209800" y="719667"/>
                  <a:pt x="2243667" y="711200"/>
                  <a:pt x="2260600" y="685800"/>
                </a:cubicBezTo>
                <a:cubicBezTo>
                  <a:pt x="2293426" y="636561"/>
                  <a:pt x="2271520" y="652527"/>
                  <a:pt x="2324100" y="635000"/>
                </a:cubicBezTo>
                <a:cubicBezTo>
                  <a:pt x="2336800" y="622300"/>
                  <a:pt x="2347585" y="607339"/>
                  <a:pt x="2362200" y="596900"/>
                </a:cubicBezTo>
                <a:cubicBezTo>
                  <a:pt x="2377606" y="585896"/>
                  <a:pt x="2399613" y="584887"/>
                  <a:pt x="2413000" y="571500"/>
                </a:cubicBezTo>
                <a:cubicBezTo>
                  <a:pt x="2422466" y="562034"/>
                  <a:pt x="2417337" y="543853"/>
                  <a:pt x="2425700" y="533400"/>
                </a:cubicBezTo>
                <a:cubicBezTo>
                  <a:pt x="2443604" y="511020"/>
                  <a:pt x="2508123" y="490271"/>
                  <a:pt x="2527300" y="482600"/>
                </a:cubicBezTo>
                <a:cubicBezTo>
                  <a:pt x="2535767" y="469900"/>
                  <a:pt x="2540974" y="454271"/>
                  <a:pt x="2552700" y="444500"/>
                </a:cubicBezTo>
                <a:cubicBezTo>
                  <a:pt x="2570370" y="429775"/>
                  <a:pt x="2617433" y="413305"/>
                  <a:pt x="2641600" y="406400"/>
                </a:cubicBezTo>
                <a:cubicBezTo>
                  <a:pt x="2658383" y="401605"/>
                  <a:pt x="2676057" y="399829"/>
                  <a:pt x="2692400" y="393700"/>
                </a:cubicBezTo>
                <a:cubicBezTo>
                  <a:pt x="2710127" y="387053"/>
                  <a:pt x="2725239" y="374287"/>
                  <a:pt x="2743200" y="368300"/>
                </a:cubicBezTo>
                <a:cubicBezTo>
                  <a:pt x="2776318" y="357261"/>
                  <a:pt x="2810933" y="351367"/>
                  <a:pt x="2844800" y="342900"/>
                </a:cubicBezTo>
                <a:cubicBezTo>
                  <a:pt x="3003609" y="303198"/>
                  <a:pt x="2806163" y="353939"/>
                  <a:pt x="2933700" y="317500"/>
                </a:cubicBezTo>
                <a:cubicBezTo>
                  <a:pt x="2950483" y="312705"/>
                  <a:pt x="2968157" y="310929"/>
                  <a:pt x="2984500" y="304800"/>
                </a:cubicBezTo>
                <a:cubicBezTo>
                  <a:pt x="3002227" y="298153"/>
                  <a:pt x="3018367" y="287867"/>
                  <a:pt x="3035300" y="279400"/>
                </a:cubicBezTo>
                <a:cubicBezTo>
                  <a:pt x="3039533" y="266700"/>
                  <a:pt x="3037994" y="250194"/>
                  <a:pt x="3048000" y="241300"/>
                </a:cubicBezTo>
                <a:cubicBezTo>
                  <a:pt x="3139404" y="160052"/>
                  <a:pt x="3130860" y="187009"/>
                  <a:pt x="3225800" y="165100"/>
                </a:cubicBezTo>
                <a:cubicBezTo>
                  <a:pt x="3255830" y="158170"/>
                  <a:pt x="3285067" y="148167"/>
                  <a:pt x="3314700" y="139700"/>
                </a:cubicBezTo>
                <a:cubicBezTo>
                  <a:pt x="3327400" y="131233"/>
                  <a:pt x="3339148" y="121126"/>
                  <a:pt x="3352800" y="114300"/>
                </a:cubicBezTo>
                <a:cubicBezTo>
                  <a:pt x="3364774" y="108313"/>
                  <a:pt x="3377856" y="104610"/>
                  <a:pt x="3390900" y="101600"/>
                </a:cubicBezTo>
                <a:cubicBezTo>
                  <a:pt x="3470070" y="83330"/>
                  <a:pt x="3518905" y="76032"/>
                  <a:pt x="3594100" y="63500"/>
                </a:cubicBezTo>
                <a:lnTo>
                  <a:pt x="4597400" y="76200"/>
                </a:lnTo>
                <a:cubicBezTo>
                  <a:pt x="4657237" y="78130"/>
                  <a:pt x="4715794" y="94174"/>
                  <a:pt x="4775200" y="101600"/>
                </a:cubicBezTo>
                <a:lnTo>
                  <a:pt x="4876800" y="114300"/>
                </a:lnTo>
                <a:cubicBezTo>
                  <a:pt x="4986867" y="110067"/>
                  <a:pt x="5097194" y="110269"/>
                  <a:pt x="5207000" y="101600"/>
                </a:cubicBezTo>
                <a:cubicBezTo>
                  <a:pt x="5258341" y="97547"/>
                  <a:pt x="5359400" y="76200"/>
                  <a:pt x="5359400" y="76200"/>
                </a:cubicBezTo>
                <a:cubicBezTo>
                  <a:pt x="5486400" y="80433"/>
                  <a:pt x="5613525" y="81851"/>
                  <a:pt x="5740400" y="88900"/>
                </a:cubicBezTo>
                <a:cubicBezTo>
                  <a:pt x="5809208" y="92723"/>
                  <a:pt x="5874839" y="122416"/>
                  <a:pt x="5943600" y="127000"/>
                </a:cubicBezTo>
                <a:cubicBezTo>
                  <a:pt x="6168155" y="141970"/>
                  <a:pt x="6070950" y="131806"/>
                  <a:pt x="6235700" y="152400"/>
                </a:cubicBezTo>
                <a:cubicBezTo>
                  <a:pt x="6294967" y="148167"/>
                  <a:pt x="6354489" y="146642"/>
                  <a:pt x="6413500" y="139700"/>
                </a:cubicBezTo>
                <a:cubicBezTo>
                  <a:pt x="6426795" y="138136"/>
                  <a:pt x="6438728" y="130678"/>
                  <a:pt x="6451600" y="127000"/>
                </a:cubicBezTo>
                <a:cubicBezTo>
                  <a:pt x="6468383" y="122205"/>
                  <a:pt x="6485617" y="119095"/>
                  <a:pt x="6502400" y="114300"/>
                </a:cubicBezTo>
                <a:cubicBezTo>
                  <a:pt x="6515272" y="110622"/>
                  <a:pt x="6527513" y="104847"/>
                  <a:pt x="6540500" y="101600"/>
                </a:cubicBezTo>
                <a:cubicBezTo>
                  <a:pt x="6561441" y="96365"/>
                  <a:pt x="6582928" y="93583"/>
                  <a:pt x="6604000" y="88900"/>
                </a:cubicBezTo>
                <a:cubicBezTo>
                  <a:pt x="6621039" y="85114"/>
                  <a:pt x="6637761" y="79986"/>
                  <a:pt x="6654800" y="76200"/>
                </a:cubicBezTo>
                <a:cubicBezTo>
                  <a:pt x="6675872" y="71517"/>
                  <a:pt x="6697228" y="68183"/>
                  <a:pt x="6718300" y="63500"/>
                </a:cubicBezTo>
                <a:cubicBezTo>
                  <a:pt x="6786800" y="48278"/>
                  <a:pt x="6755993" y="50868"/>
                  <a:pt x="6832600" y="38100"/>
                </a:cubicBezTo>
                <a:cubicBezTo>
                  <a:pt x="6862127" y="33179"/>
                  <a:pt x="6892049" y="30755"/>
                  <a:pt x="6921500" y="25400"/>
                </a:cubicBezTo>
                <a:cubicBezTo>
                  <a:pt x="6938673" y="22278"/>
                  <a:pt x="6955021" y="15168"/>
                  <a:pt x="6972300" y="12700"/>
                </a:cubicBezTo>
                <a:cubicBezTo>
                  <a:pt x="7014417" y="6683"/>
                  <a:pt x="7056967" y="4233"/>
                  <a:pt x="7099300" y="0"/>
                </a:cubicBezTo>
                <a:cubicBezTo>
                  <a:pt x="7158567" y="4233"/>
                  <a:pt x="7218561" y="2519"/>
                  <a:pt x="7277100" y="12700"/>
                </a:cubicBezTo>
                <a:cubicBezTo>
                  <a:pt x="7316667" y="19581"/>
                  <a:pt x="7391400" y="50800"/>
                  <a:pt x="7391400" y="50800"/>
                </a:cubicBezTo>
                <a:cubicBezTo>
                  <a:pt x="7512943" y="172343"/>
                  <a:pt x="7357322" y="28082"/>
                  <a:pt x="7467600" y="101600"/>
                </a:cubicBezTo>
                <a:cubicBezTo>
                  <a:pt x="7482544" y="111563"/>
                  <a:pt x="7493000" y="127000"/>
                  <a:pt x="7505700" y="139700"/>
                </a:cubicBezTo>
                <a:cubicBezTo>
                  <a:pt x="7514167" y="165100"/>
                  <a:pt x="7535502" y="189490"/>
                  <a:pt x="7531100" y="215900"/>
                </a:cubicBezTo>
                <a:cubicBezTo>
                  <a:pt x="7526867" y="241300"/>
                  <a:pt x="7526543" y="267671"/>
                  <a:pt x="7518400" y="292100"/>
                </a:cubicBezTo>
                <a:cubicBezTo>
                  <a:pt x="7513573" y="306580"/>
                  <a:pt x="7499826" y="316548"/>
                  <a:pt x="7493000" y="330200"/>
                </a:cubicBezTo>
                <a:cubicBezTo>
                  <a:pt x="7487013" y="342174"/>
                  <a:pt x="7486287" y="356326"/>
                  <a:pt x="7480300" y="368300"/>
                </a:cubicBezTo>
                <a:cubicBezTo>
                  <a:pt x="7473474" y="381952"/>
                  <a:pt x="7461099" y="392452"/>
                  <a:pt x="7454900" y="406400"/>
                </a:cubicBezTo>
                <a:lnTo>
                  <a:pt x="7416800" y="520700"/>
                </a:lnTo>
                <a:lnTo>
                  <a:pt x="7404100" y="558800"/>
                </a:lnTo>
                <a:lnTo>
                  <a:pt x="7391400" y="596900"/>
                </a:lnTo>
                <a:cubicBezTo>
                  <a:pt x="7410616" y="808271"/>
                  <a:pt x="7404100" y="689841"/>
                  <a:pt x="7404100" y="952500"/>
                </a:cubicBezTo>
                <a:lnTo>
                  <a:pt x="7404100" y="95250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act-logo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76384"/>
            <a:ext cx="4241800" cy="19814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3100" y="4363720"/>
            <a:ext cx="8013700" cy="8559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>
                <a:solidFill>
                  <a:srgbClr val="800000"/>
                </a:solidFill>
              </a:rPr>
              <a:t>A JavaScript library for building user interfaces</a:t>
            </a:r>
            <a:endParaRPr lang="en-US" sz="32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ithu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28740"/>
            <a:ext cx="8470900" cy="5157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33500" y="5961855"/>
            <a:ext cx="449580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Ref : https://</a:t>
            </a:r>
            <a:r>
              <a:rPr lang="en-US" sz="1800" dirty="0" err="1"/>
              <a:t>octoverse.github.com</a:t>
            </a:r>
            <a:r>
              <a:rPr lang="en-US" sz="1800" dirty="0"/>
              <a:t>/projects</a:t>
            </a:r>
          </a:p>
        </p:txBody>
      </p:sp>
    </p:spTree>
    <p:extLst>
      <p:ext uri="{BB962C8B-B14F-4D97-AF65-F5344CB8AC3E}">
        <p14:creationId xmlns:p14="http://schemas.microsoft.com/office/powerpoint/2010/main" val="95060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33500" y="6146521"/>
            <a:ext cx="5483329" cy="369332"/>
          </a:xfrm>
          <a:prstGeom prst="rect">
            <a:avLst/>
          </a:prstGeom>
          <a:solidFill>
            <a:srgbClr val="FFFF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Ref : https://</a:t>
            </a:r>
            <a:r>
              <a:rPr lang="en-US" sz="1800" dirty="0" err="1"/>
              <a:t>insights.stackoverflow.com</a:t>
            </a:r>
            <a:r>
              <a:rPr lang="en-US" sz="1800" dirty="0"/>
              <a:t>/survey/2018</a:t>
            </a:r>
          </a:p>
        </p:txBody>
      </p:sp>
      <p:pic>
        <p:nvPicPr>
          <p:cNvPr id="3" name="Picture 2" descr="stackover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39700"/>
            <a:ext cx="7429500" cy="5822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029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33500" y="6146521"/>
            <a:ext cx="6673622" cy="369332"/>
          </a:xfrm>
          <a:prstGeom prst="rect">
            <a:avLst/>
          </a:prstGeom>
          <a:solidFill>
            <a:srgbClr val="FFFF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Ref : https://2018.stateofjs.com/front-end-frameworks/overview/</a:t>
            </a:r>
          </a:p>
        </p:txBody>
      </p:sp>
      <p:pic>
        <p:nvPicPr>
          <p:cNvPr id="5" name="Picture 4" descr="Screen Shot 2018-12-30 at 19.16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546100"/>
            <a:ext cx="84074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Context.</a:t>
            </a:r>
          </a:p>
          <a:p>
            <a:endParaRPr lang="en-US" dirty="0"/>
          </a:p>
          <a:p>
            <a:r>
              <a:rPr lang="en-US" dirty="0" smtClean="0"/>
              <a:t>This module’s focus:</a:t>
            </a:r>
          </a:p>
          <a:p>
            <a:pPr lvl="1"/>
            <a:r>
              <a:rPr lang="en-US" dirty="0" smtClean="0"/>
              <a:t>Single Page App development, using React    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 smtClean="0">
              <a:sym typeface="Wingdings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97888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End-to-End Testing</a:t>
            </a:r>
            <a:endParaRPr lang="en-US" sz="3200" dirty="0"/>
          </a:p>
        </p:txBody>
      </p:sp>
      <p:pic>
        <p:nvPicPr>
          <p:cNvPr id="6" name="Picture 5" descr="e2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1364"/>
            <a:ext cx="8407400" cy="2047336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3721100"/>
            <a:ext cx="3556000" cy="278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2209800" y="2171700"/>
            <a:ext cx="6477000" cy="12065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9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Context.</a:t>
            </a:r>
          </a:p>
          <a:p>
            <a:endParaRPr lang="en-US" dirty="0"/>
          </a:p>
          <a:p>
            <a:r>
              <a:rPr lang="en-US" dirty="0" smtClean="0"/>
              <a:t>This module’s focus:</a:t>
            </a:r>
          </a:p>
          <a:p>
            <a:pPr lvl="1"/>
            <a:r>
              <a:rPr lang="en-US" dirty="0" smtClean="0"/>
              <a:t>SPA development, using React    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/>
              <a:t>End-to-End testing                          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8239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3038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5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Context						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module’s focus</a:t>
            </a:r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Freeform 3"/>
          <p:cNvSpPr/>
          <p:nvPr/>
        </p:nvSpPr>
        <p:spPr>
          <a:xfrm>
            <a:off x="685800" y="2121960"/>
            <a:ext cx="2044870" cy="913340"/>
          </a:xfrm>
          <a:custGeom>
            <a:avLst/>
            <a:gdLst>
              <a:gd name="connsiteX0" fmla="*/ 1054100 w 2044870"/>
              <a:gd name="connsiteY0" fmla="*/ 100540 h 913340"/>
              <a:gd name="connsiteX1" fmla="*/ 1054100 w 2044870"/>
              <a:gd name="connsiteY1" fmla="*/ 100540 h 913340"/>
              <a:gd name="connsiteX2" fmla="*/ 825500 w 2044870"/>
              <a:gd name="connsiteY2" fmla="*/ 87840 h 913340"/>
              <a:gd name="connsiteX3" fmla="*/ 787400 w 2044870"/>
              <a:gd name="connsiteY3" fmla="*/ 75140 h 913340"/>
              <a:gd name="connsiteX4" fmla="*/ 698500 w 2044870"/>
              <a:gd name="connsiteY4" fmla="*/ 62440 h 913340"/>
              <a:gd name="connsiteX5" fmla="*/ 584200 w 2044870"/>
              <a:gd name="connsiteY5" fmla="*/ 37040 h 913340"/>
              <a:gd name="connsiteX6" fmla="*/ 546100 w 2044870"/>
              <a:gd name="connsiteY6" fmla="*/ 11640 h 913340"/>
              <a:gd name="connsiteX7" fmla="*/ 88900 w 2044870"/>
              <a:gd name="connsiteY7" fmla="*/ 37040 h 913340"/>
              <a:gd name="connsiteX8" fmla="*/ 25400 w 2044870"/>
              <a:gd name="connsiteY8" fmla="*/ 113240 h 913340"/>
              <a:gd name="connsiteX9" fmla="*/ 0 w 2044870"/>
              <a:gd name="connsiteY9" fmla="*/ 506940 h 913340"/>
              <a:gd name="connsiteX10" fmla="*/ 12700 w 2044870"/>
              <a:gd name="connsiteY10" fmla="*/ 748240 h 913340"/>
              <a:gd name="connsiteX11" fmla="*/ 25400 w 2044870"/>
              <a:gd name="connsiteY11" fmla="*/ 786340 h 913340"/>
              <a:gd name="connsiteX12" fmla="*/ 63500 w 2044870"/>
              <a:gd name="connsiteY12" fmla="*/ 824440 h 913340"/>
              <a:gd name="connsiteX13" fmla="*/ 152400 w 2044870"/>
              <a:gd name="connsiteY13" fmla="*/ 862540 h 913340"/>
              <a:gd name="connsiteX14" fmla="*/ 203200 w 2044870"/>
              <a:gd name="connsiteY14" fmla="*/ 887940 h 913340"/>
              <a:gd name="connsiteX15" fmla="*/ 520700 w 2044870"/>
              <a:gd name="connsiteY15" fmla="*/ 913340 h 913340"/>
              <a:gd name="connsiteX16" fmla="*/ 1587500 w 2044870"/>
              <a:gd name="connsiteY16" fmla="*/ 900640 h 913340"/>
              <a:gd name="connsiteX17" fmla="*/ 1663700 w 2044870"/>
              <a:gd name="connsiteY17" fmla="*/ 887940 h 913340"/>
              <a:gd name="connsiteX18" fmla="*/ 1701800 w 2044870"/>
              <a:gd name="connsiteY18" fmla="*/ 875240 h 913340"/>
              <a:gd name="connsiteX19" fmla="*/ 1752600 w 2044870"/>
              <a:gd name="connsiteY19" fmla="*/ 862540 h 913340"/>
              <a:gd name="connsiteX20" fmla="*/ 1790700 w 2044870"/>
              <a:gd name="connsiteY20" fmla="*/ 837140 h 913340"/>
              <a:gd name="connsiteX21" fmla="*/ 1828800 w 2044870"/>
              <a:gd name="connsiteY21" fmla="*/ 786340 h 913340"/>
              <a:gd name="connsiteX22" fmla="*/ 1879600 w 2044870"/>
              <a:gd name="connsiteY22" fmla="*/ 773640 h 913340"/>
              <a:gd name="connsiteX23" fmla="*/ 1905000 w 2044870"/>
              <a:gd name="connsiteY23" fmla="*/ 735540 h 913340"/>
              <a:gd name="connsiteX24" fmla="*/ 1968500 w 2044870"/>
              <a:gd name="connsiteY24" fmla="*/ 672040 h 913340"/>
              <a:gd name="connsiteX25" fmla="*/ 1993900 w 2044870"/>
              <a:gd name="connsiteY25" fmla="*/ 595840 h 913340"/>
              <a:gd name="connsiteX26" fmla="*/ 2019300 w 2044870"/>
              <a:gd name="connsiteY26" fmla="*/ 557740 h 913340"/>
              <a:gd name="connsiteX27" fmla="*/ 2044700 w 2044870"/>
              <a:gd name="connsiteY27" fmla="*/ 481540 h 913340"/>
              <a:gd name="connsiteX28" fmla="*/ 2006600 w 2044870"/>
              <a:gd name="connsiteY28" fmla="*/ 164040 h 913340"/>
              <a:gd name="connsiteX29" fmla="*/ 1981200 w 2044870"/>
              <a:gd name="connsiteY29" fmla="*/ 125940 h 913340"/>
              <a:gd name="connsiteX30" fmla="*/ 1930400 w 2044870"/>
              <a:gd name="connsiteY30" fmla="*/ 75140 h 913340"/>
              <a:gd name="connsiteX31" fmla="*/ 1892300 w 2044870"/>
              <a:gd name="connsiteY31" fmla="*/ 37040 h 913340"/>
              <a:gd name="connsiteX32" fmla="*/ 1816100 w 2044870"/>
              <a:gd name="connsiteY32" fmla="*/ 11640 h 913340"/>
              <a:gd name="connsiteX33" fmla="*/ 1562100 w 2044870"/>
              <a:gd name="connsiteY33" fmla="*/ 24340 h 913340"/>
              <a:gd name="connsiteX34" fmla="*/ 1257300 w 2044870"/>
              <a:gd name="connsiteY34" fmla="*/ 37040 h 913340"/>
              <a:gd name="connsiteX35" fmla="*/ 1206500 w 2044870"/>
              <a:gd name="connsiteY35" fmla="*/ 49740 h 913340"/>
              <a:gd name="connsiteX36" fmla="*/ 1104900 w 2044870"/>
              <a:gd name="connsiteY36" fmla="*/ 62440 h 913340"/>
              <a:gd name="connsiteX37" fmla="*/ 1104900 w 2044870"/>
              <a:gd name="connsiteY37" fmla="*/ 62440 h 91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44870" h="913340">
                <a:moveTo>
                  <a:pt x="1054100" y="100540"/>
                </a:moveTo>
                <a:lnTo>
                  <a:pt x="1054100" y="100540"/>
                </a:lnTo>
                <a:cubicBezTo>
                  <a:pt x="977900" y="96307"/>
                  <a:pt x="901474" y="95076"/>
                  <a:pt x="825500" y="87840"/>
                </a:cubicBezTo>
                <a:cubicBezTo>
                  <a:pt x="812173" y="86571"/>
                  <a:pt x="800527" y="77765"/>
                  <a:pt x="787400" y="75140"/>
                </a:cubicBezTo>
                <a:cubicBezTo>
                  <a:pt x="758047" y="69269"/>
                  <a:pt x="728027" y="67361"/>
                  <a:pt x="698500" y="62440"/>
                </a:cubicBezTo>
                <a:cubicBezTo>
                  <a:pt x="650131" y="54378"/>
                  <a:pt x="629867" y="48457"/>
                  <a:pt x="584200" y="37040"/>
                </a:cubicBezTo>
                <a:cubicBezTo>
                  <a:pt x="571500" y="28573"/>
                  <a:pt x="561358" y="12064"/>
                  <a:pt x="546100" y="11640"/>
                </a:cubicBezTo>
                <a:cubicBezTo>
                  <a:pt x="183179" y="1559"/>
                  <a:pt x="252929" y="-17636"/>
                  <a:pt x="88900" y="37040"/>
                </a:cubicBezTo>
                <a:cubicBezTo>
                  <a:pt x="79218" y="46722"/>
                  <a:pt x="27440" y="93518"/>
                  <a:pt x="25400" y="113240"/>
                </a:cubicBezTo>
                <a:cubicBezTo>
                  <a:pt x="-35483" y="701778"/>
                  <a:pt x="43582" y="289031"/>
                  <a:pt x="0" y="506940"/>
                </a:cubicBezTo>
                <a:cubicBezTo>
                  <a:pt x="4233" y="587373"/>
                  <a:pt x="5408" y="668026"/>
                  <a:pt x="12700" y="748240"/>
                </a:cubicBezTo>
                <a:cubicBezTo>
                  <a:pt x="13912" y="761572"/>
                  <a:pt x="17974" y="775201"/>
                  <a:pt x="25400" y="786340"/>
                </a:cubicBezTo>
                <a:cubicBezTo>
                  <a:pt x="35363" y="801284"/>
                  <a:pt x="48885" y="814001"/>
                  <a:pt x="63500" y="824440"/>
                </a:cubicBezTo>
                <a:cubicBezTo>
                  <a:pt x="105621" y="854526"/>
                  <a:pt x="110943" y="844773"/>
                  <a:pt x="152400" y="862540"/>
                </a:cubicBezTo>
                <a:cubicBezTo>
                  <a:pt x="169801" y="869998"/>
                  <a:pt x="184446" y="885353"/>
                  <a:pt x="203200" y="887940"/>
                </a:cubicBezTo>
                <a:cubicBezTo>
                  <a:pt x="308376" y="902447"/>
                  <a:pt x="520700" y="913340"/>
                  <a:pt x="520700" y="913340"/>
                </a:cubicBezTo>
                <a:lnTo>
                  <a:pt x="1587500" y="900640"/>
                </a:lnTo>
                <a:cubicBezTo>
                  <a:pt x="1613244" y="900068"/>
                  <a:pt x="1638563" y="893526"/>
                  <a:pt x="1663700" y="887940"/>
                </a:cubicBezTo>
                <a:cubicBezTo>
                  <a:pt x="1676768" y="885036"/>
                  <a:pt x="1688928" y="878918"/>
                  <a:pt x="1701800" y="875240"/>
                </a:cubicBezTo>
                <a:cubicBezTo>
                  <a:pt x="1718583" y="870445"/>
                  <a:pt x="1735667" y="866773"/>
                  <a:pt x="1752600" y="862540"/>
                </a:cubicBezTo>
                <a:cubicBezTo>
                  <a:pt x="1765300" y="854073"/>
                  <a:pt x="1779907" y="847933"/>
                  <a:pt x="1790700" y="837140"/>
                </a:cubicBezTo>
                <a:cubicBezTo>
                  <a:pt x="1805667" y="822173"/>
                  <a:pt x="1811576" y="798643"/>
                  <a:pt x="1828800" y="786340"/>
                </a:cubicBezTo>
                <a:cubicBezTo>
                  <a:pt x="1843003" y="776195"/>
                  <a:pt x="1862667" y="777873"/>
                  <a:pt x="1879600" y="773640"/>
                </a:cubicBezTo>
                <a:cubicBezTo>
                  <a:pt x="1888067" y="760940"/>
                  <a:pt x="1894207" y="746333"/>
                  <a:pt x="1905000" y="735540"/>
                </a:cubicBezTo>
                <a:cubicBezTo>
                  <a:pt x="1949027" y="691513"/>
                  <a:pt x="1941407" y="733000"/>
                  <a:pt x="1968500" y="672040"/>
                </a:cubicBezTo>
                <a:cubicBezTo>
                  <a:pt x="1979374" y="647574"/>
                  <a:pt x="1979048" y="618117"/>
                  <a:pt x="1993900" y="595840"/>
                </a:cubicBezTo>
                <a:cubicBezTo>
                  <a:pt x="2002367" y="583140"/>
                  <a:pt x="2013101" y="571688"/>
                  <a:pt x="2019300" y="557740"/>
                </a:cubicBezTo>
                <a:cubicBezTo>
                  <a:pt x="2030174" y="533274"/>
                  <a:pt x="2044700" y="481540"/>
                  <a:pt x="2044700" y="481540"/>
                </a:cubicBezTo>
                <a:cubicBezTo>
                  <a:pt x="2043710" y="462731"/>
                  <a:pt x="2053110" y="233805"/>
                  <a:pt x="2006600" y="164040"/>
                </a:cubicBezTo>
                <a:cubicBezTo>
                  <a:pt x="1998133" y="151340"/>
                  <a:pt x="1988026" y="139592"/>
                  <a:pt x="1981200" y="125940"/>
                </a:cubicBezTo>
                <a:cubicBezTo>
                  <a:pt x="1954107" y="71753"/>
                  <a:pt x="1991360" y="95460"/>
                  <a:pt x="1930400" y="75140"/>
                </a:cubicBezTo>
                <a:cubicBezTo>
                  <a:pt x="1917700" y="62440"/>
                  <a:pt x="1908000" y="45762"/>
                  <a:pt x="1892300" y="37040"/>
                </a:cubicBezTo>
                <a:cubicBezTo>
                  <a:pt x="1868895" y="24037"/>
                  <a:pt x="1816100" y="11640"/>
                  <a:pt x="1816100" y="11640"/>
                </a:cubicBezTo>
                <a:lnTo>
                  <a:pt x="1562100" y="24340"/>
                </a:lnTo>
                <a:cubicBezTo>
                  <a:pt x="1460517" y="28957"/>
                  <a:pt x="1358730" y="29795"/>
                  <a:pt x="1257300" y="37040"/>
                </a:cubicBezTo>
                <a:cubicBezTo>
                  <a:pt x="1239890" y="38284"/>
                  <a:pt x="1223717" y="46871"/>
                  <a:pt x="1206500" y="49740"/>
                </a:cubicBezTo>
                <a:cubicBezTo>
                  <a:pt x="1172834" y="55351"/>
                  <a:pt x="1104900" y="62440"/>
                  <a:pt x="1104900" y="62440"/>
                </a:cubicBezTo>
                <a:lnTo>
                  <a:pt x="1104900" y="6244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Modern Web Apps - Architecture</a:t>
            </a:r>
            <a:endParaRPr lang="en-US" sz="3200" dirty="0"/>
          </a:p>
        </p:txBody>
      </p:sp>
      <p:pic>
        <p:nvPicPr>
          <p:cNvPr id="5" name="Picture 4" descr="mwa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9600"/>
            <a:ext cx="8229600" cy="30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Modern Web Apps – HTTP Communications flow</a:t>
            </a:r>
            <a:endParaRPr lang="en-US" sz="3200" dirty="0"/>
          </a:p>
        </p:txBody>
      </p:sp>
      <p:pic>
        <p:nvPicPr>
          <p:cNvPr id="2" name="Picture 1" descr="meadlo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2019300"/>
            <a:ext cx="78867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9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Modern Web Apps – Sub-system roles</a:t>
            </a:r>
            <a:endParaRPr lang="en-US" sz="3200" dirty="0"/>
          </a:p>
        </p:txBody>
      </p:sp>
      <p:pic>
        <p:nvPicPr>
          <p:cNvPr id="5" name="Picture 4" descr="mwaa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438400"/>
            <a:ext cx="8407400" cy="197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00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Traditional Web Apps – Architecture</a:t>
            </a:r>
            <a:endParaRPr lang="en-US" sz="3200" dirty="0"/>
          </a:p>
        </p:txBody>
      </p:sp>
      <p:pic>
        <p:nvPicPr>
          <p:cNvPr id="4" name="Picture 3" descr="twa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298700"/>
            <a:ext cx="8432800" cy="224611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05200" y="3022600"/>
            <a:ext cx="114300" cy="6731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07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Traditional Web Apps – Sub-system roles.</a:t>
            </a:r>
            <a:endParaRPr lang="en-US" sz="3200" dirty="0"/>
          </a:p>
        </p:txBody>
      </p:sp>
      <p:pic>
        <p:nvPicPr>
          <p:cNvPr id="4" name="Picture 3" descr="twaa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98700"/>
            <a:ext cx="8229600" cy="224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9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Traditional Web Apps – HTTP Communication flow.</a:t>
            </a:r>
            <a:endParaRPr lang="en-US" sz="3200" dirty="0"/>
          </a:p>
        </p:txBody>
      </p:sp>
      <p:pic>
        <p:nvPicPr>
          <p:cNvPr id="4" name="Picture 3" descr="teadlo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11300"/>
            <a:ext cx="62357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07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Context.						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module’s focus		</a:t>
            </a:r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5" name="Freeform 4"/>
          <p:cNvSpPr/>
          <p:nvPr/>
        </p:nvSpPr>
        <p:spPr>
          <a:xfrm>
            <a:off x="393700" y="3238500"/>
            <a:ext cx="4089405" cy="889000"/>
          </a:xfrm>
          <a:custGeom>
            <a:avLst/>
            <a:gdLst>
              <a:gd name="connsiteX0" fmla="*/ 4013200 w 4089405"/>
              <a:gd name="connsiteY0" fmla="*/ 317500 h 889000"/>
              <a:gd name="connsiteX1" fmla="*/ 4013200 w 4089405"/>
              <a:gd name="connsiteY1" fmla="*/ 317500 h 889000"/>
              <a:gd name="connsiteX2" fmla="*/ 4000500 w 4089405"/>
              <a:gd name="connsiteY2" fmla="*/ 660400 h 889000"/>
              <a:gd name="connsiteX3" fmla="*/ 3987800 w 4089405"/>
              <a:gd name="connsiteY3" fmla="*/ 698500 h 889000"/>
              <a:gd name="connsiteX4" fmla="*/ 3949700 w 4089405"/>
              <a:gd name="connsiteY4" fmla="*/ 723900 h 889000"/>
              <a:gd name="connsiteX5" fmla="*/ 3873500 w 4089405"/>
              <a:gd name="connsiteY5" fmla="*/ 749300 h 889000"/>
              <a:gd name="connsiteX6" fmla="*/ 3835400 w 4089405"/>
              <a:gd name="connsiteY6" fmla="*/ 762000 h 889000"/>
              <a:gd name="connsiteX7" fmla="*/ 3670300 w 4089405"/>
              <a:gd name="connsiteY7" fmla="*/ 812800 h 889000"/>
              <a:gd name="connsiteX8" fmla="*/ 3632200 w 4089405"/>
              <a:gd name="connsiteY8" fmla="*/ 825500 h 889000"/>
              <a:gd name="connsiteX9" fmla="*/ 3594100 w 4089405"/>
              <a:gd name="connsiteY9" fmla="*/ 838200 h 889000"/>
              <a:gd name="connsiteX10" fmla="*/ 3517900 w 4089405"/>
              <a:gd name="connsiteY10" fmla="*/ 850900 h 889000"/>
              <a:gd name="connsiteX11" fmla="*/ 3213100 w 4089405"/>
              <a:gd name="connsiteY11" fmla="*/ 838200 h 889000"/>
              <a:gd name="connsiteX12" fmla="*/ 3111500 w 4089405"/>
              <a:gd name="connsiteY12" fmla="*/ 812800 h 889000"/>
              <a:gd name="connsiteX13" fmla="*/ 3022600 w 4089405"/>
              <a:gd name="connsiteY13" fmla="*/ 825500 h 889000"/>
              <a:gd name="connsiteX14" fmla="*/ 2908300 w 4089405"/>
              <a:gd name="connsiteY14" fmla="*/ 850900 h 889000"/>
              <a:gd name="connsiteX15" fmla="*/ 2806700 w 4089405"/>
              <a:gd name="connsiteY15" fmla="*/ 889000 h 889000"/>
              <a:gd name="connsiteX16" fmla="*/ 2311400 w 4089405"/>
              <a:gd name="connsiteY16" fmla="*/ 838200 h 889000"/>
              <a:gd name="connsiteX17" fmla="*/ 2133600 w 4089405"/>
              <a:gd name="connsiteY17" fmla="*/ 787400 h 889000"/>
              <a:gd name="connsiteX18" fmla="*/ 2032000 w 4089405"/>
              <a:gd name="connsiteY18" fmla="*/ 749300 h 889000"/>
              <a:gd name="connsiteX19" fmla="*/ 863600 w 4089405"/>
              <a:gd name="connsiteY19" fmla="*/ 762000 h 889000"/>
              <a:gd name="connsiteX20" fmla="*/ 393700 w 4089405"/>
              <a:gd name="connsiteY20" fmla="*/ 749300 h 889000"/>
              <a:gd name="connsiteX21" fmla="*/ 355600 w 4089405"/>
              <a:gd name="connsiteY21" fmla="*/ 723900 h 889000"/>
              <a:gd name="connsiteX22" fmla="*/ 279400 w 4089405"/>
              <a:gd name="connsiteY22" fmla="*/ 647700 h 889000"/>
              <a:gd name="connsiteX23" fmla="*/ 228600 w 4089405"/>
              <a:gd name="connsiteY23" fmla="*/ 609600 h 889000"/>
              <a:gd name="connsiteX24" fmla="*/ 152400 w 4089405"/>
              <a:gd name="connsiteY24" fmla="*/ 533400 h 889000"/>
              <a:gd name="connsiteX25" fmla="*/ 114300 w 4089405"/>
              <a:gd name="connsiteY25" fmla="*/ 457200 h 889000"/>
              <a:gd name="connsiteX26" fmla="*/ 76200 w 4089405"/>
              <a:gd name="connsiteY26" fmla="*/ 381000 h 889000"/>
              <a:gd name="connsiteX27" fmla="*/ 38100 w 4089405"/>
              <a:gd name="connsiteY27" fmla="*/ 342900 h 889000"/>
              <a:gd name="connsiteX28" fmla="*/ 0 w 4089405"/>
              <a:gd name="connsiteY28" fmla="*/ 266700 h 889000"/>
              <a:gd name="connsiteX29" fmla="*/ 50800 w 4089405"/>
              <a:gd name="connsiteY29" fmla="*/ 228600 h 889000"/>
              <a:gd name="connsiteX30" fmla="*/ 139700 w 4089405"/>
              <a:gd name="connsiteY30" fmla="*/ 190500 h 889000"/>
              <a:gd name="connsiteX31" fmla="*/ 228600 w 4089405"/>
              <a:gd name="connsiteY31" fmla="*/ 152400 h 889000"/>
              <a:gd name="connsiteX32" fmla="*/ 381000 w 4089405"/>
              <a:gd name="connsiteY32" fmla="*/ 127000 h 889000"/>
              <a:gd name="connsiteX33" fmla="*/ 444500 w 4089405"/>
              <a:gd name="connsiteY33" fmla="*/ 114300 h 889000"/>
              <a:gd name="connsiteX34" fmla="*/ 838200 w 4089405"/>
              <a:gd name="connsiteY34" fmla="*/ 127000 h 889000"/>
              <a:gd name="connsiteX35" fmla="*/ 876300 w 4089405"/>
              <a:gd name="connsiteY35" fmla="*/ 139700 h 889000"/>
              <a:gd name="connsiteX36" fmla="*/ 939800 w 4089405"/>
              <a:gd name="connsiteY36" fmla="*/ 152400 h 889000"/>
              <a:gd name="connsiteX37" fmla="*/ 977900 w 4089405"/>
              <a:gd name="connsiteY37" fmla="*/ 165100 h 889000"/>
              <a:gd name="connsiteX38" fmla="*/ 1028700 w 4089405"/>
              <a:gd name="connsiteY38" fmla="*/ 177800 h 889000"/>
              <a:gd name="connsiteX39" fmla="*/ 1066800 w 4089405"/>
              <a:gd name="connsiteY39" fmla="*/ 190500 h 889000"/>
              <a:gd name="connsiteX40" fmla="*/ 1155700 w 4089405"/>
              <a:gd name="connsiteY40" fmla="*/ 203200 h 889000"/>
              <a:gd name="connsiteX41" fmla="*/ 1193800 w 4089405"/>
              <a:gd name="connsiteY41" fmla="*/ 215900 h 889000"/>
              <a:gd name="connsiteX42" fmla="*/ 1536700 w 4089405"/>
              <a:gd name="connsiteY42" fmla="*/ 215900 h 889000"/>
              <a:gd name="connsiteX43" fmla="*/ 1574800 w 4089405"/>
              <a:gd name="connsiteY43" fmla="*/ 203200 h 889000"/>
              <a:gd name="connsiteX44" fmla="*/ 1651000 w 4089405"/>
              <a:gd name="connsiteY44" fmla="*/ 152400 h 889000"/>
              <a:gd name="connsiteX45" fmla="*/ 1739900 w 4089405"/>
              <a:gd name="connsiteY45" fmla="*/ 127000 h 889000"/>
              <a:gd name="connsiteX46" fmla="*/ 2514600 w 4089405"/>
              <a:gd name="connsiteY46" fmla="*/ 127000 h 889000"/>
              <a:gd name="connsiteX47" fmla="*/ 2552700 w 4089405"/>
              <a:gd name="connsiteY47" fmla="*/ 114300 h 889000"/>
              <a:gd name="connsiteX48" fmla="*/ 2616200 w 4089405"/>
              <a:gd name="connsiteY48" fmla="*/ 88900 h 889000"/>
              <a:gd name="connsiteX49" fmla="*/ 2654300 w 4089405"/>
              <a:gd name="connsiteY49" fmla="*/ 76200 h 889000"/>
              <a:gd name="connsiteX50" fmla="*/ 2692400 w 4089405"/>
              <a:gd name="connsiteY50" fmla="*/ 50800 h 889000"/>
              <a:gd name="connsiteX51" fmla="*/ 2768600 w 4089405"/>
              <a:gd name="connsiteY51" fmla="*/ 38100 h 889000"/>
              <a:gd name="connsiteX52" fmla="*/ 2819400 w 4089405"/>
              <a:gd name="connsiteY52" fmla="*/ 25400 h 889000"/>
              <a:gd name="connsiteX53" fmla="*/ 2857500 w 4089405"/>
              <a:gd name="connsiteY53" fmla="*/ 12700 h 889000"/>
              <a:gd name="connsiteX54" fmla="*/ 2959100 w 4089405"/>
              <a:gd name="connsiteY54" fmla="*/ 0 h 889000"/>
              <a:gd name="connsiteX55" fmla="*/ 3225800 w 4089405"/>
              <a:gd name="connsiteY55" fmla="*/ 12700 h 889000"/>
              <a:gd name="connsiteX56" fmla="*/ 3314700 w 4089405"/>
              <a:gd name="connsiteY56" fmla="*/ 63500 h 889000"/>
              <a:gd name="connsiteX57" fmla="*/ 3390900 w 4089405"/>
              <a:gd name="connsiteY57" fmla="*/ 88900 h 889000"/>
              <a:gd name="connsiteX58" fmla="*/ 3505200 w 4089405"/>
              <a:gd name="connsiteY58" fmla="*/ 152400 h 889000"/>
              <a:gd name="connsiteX59" fmla="*/ 3543300 w 4089405"/>
              <a:gd name="connsiteY59" fmla="*/ 177800 h 889000"/>
              <a:gd name="connsiteX60" fmla="*/ 3873500 w 4089405"/>
              <a:gd name="connsiteY60" fmla="*/ 190500 h 889000"/>
              <a:gd name="connsiteX61" fmla="*/ 3937000 w 4089405"/>
              <a:gd name="connsiteY61" fmla="*/ 254000 h 889000"/>
              <a:gd name="connsiteX62" fmla="*/ 4025900 w 4089405"/>
              <a:gd name="connsiteY62" fmla="*/ 368300 h 889000"/>
              <a:gd name="connsiteX63" fmla="*/ 4064000 w 4089405"/>
              <a:gd name="connsiteY63" fmla="*/ 444500 h 889000"/>
              <a:gd name="connsiteX64" fmla="*/ 4089400 w 4089405"/>
              <a:gd name="connsiteY64" fmla="*/ 558800 h 889000"/>
              <a:gd name="connsiteX65" fmla="*/ 4089400 w 4089405"/>
              <a:gd name="connsiteY65" fmla="*/ 5588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089405" h="889000">
                <a:moveTo>
                  <a:pt x="4013200" y="317500"/>
                </a:moveTo>
                <a:lnTo>
                  <a:pt x="4013200" y="317500"/>
                </a:lnTo>
                <a:cubicBezTo>
                  <a:pt x="4008967" y="431800"/>
                  <a:pt x="4008108" y="546275"/>
                  <a:pt x="4000500" y="660400"/>
                </a:cubicBezTo>
                <a:cubicBezTo>
                  <a:pt x="3999610" y="673757"/>
                  <a:pt x="3996163" y="688047"/>
                  <a:pt x="3987800" y="698500"/>
                </a:cubicBezTo>
                <a:cubicBezTo>
                  <a:pt x="3978265" y="710419"/>
                  <a:pt x="3963648" y="717701"/>
                  <a:pt x="3949700" y="723900"/>
                </a:cubicBezTo>
                <a:cubicBezTo>
                  <a:pt x="3925234" y="734774"/>
                  <a:pt x="3898900" y="740833"/>
                  <a:pt x="3873500" y="749300"/>
                </a:cubicBezTo>
                <a:cubicBezTo>
                  <a:pt x="3860800" y="753533"/>
                  <a:pt x="3848272" y="758322"/>
                  <a:pt x="3835400" y="762000"/>
                </a:cubicBezTo>
                <a:cubicBezTo>
                  <a:pt x="3720756" y="794755"/>
                  <a:pt x="3775738" y="777654"/>
                  <a:pt x="3670300" y="812800"/>
                </a:cubicBezTo>
                <a:lnTo>
                  <a:pt x="3632200" y="825500"/>
                </a:lnTo>
                <a:cubicBezTo>
                  <a:pt x="3619500" y="829733"/>
                  <a:pt x="3607305" y="835999"/>
                  <a:pt x="3594100" y="838200"/>
                </a:cubicBezTo>
                <a:lnTo>
                  <a:pt x="3517900" y="850900"/>
                </a:lnTo>
                <a:cubicBezTo>
                  <a:pt x="3416300" y="846667"/>
                  <a:pt x="3314344" y="847692"/>
                  <a:pt x="3213100" y="838200"/>
                </a:cubicBezTo>
                <a:cubicBezTo>
                  <a:pt x="3178343" y="834942"/>
                  <a:pt x="3111500" y="812800"/>
                  <a:pt x="3111500" y="812800"/>
                </a:cubicBezTo>
                <a:cubicBezTo>
                  <a:pt x="3081867" y="817033"/>
                  <a:pt x="3052127" y="820579"/>
                  <a:pt x="3022600" y="825500"/>
                </a:cubicBezTo>
                <a:cubicBezTo>
                  <a:pt x="2991173" y="830738"/>
                  <a:pt x="2940267" y="841767"/>
                  <a:pt x="2908300" y="850900"/>
                </a:cubicBezTo>
                <a:cubicBezTo>
                  <a:pt x="2873459" y="860855"/>
                  <a:pt x="2840250" y="875580"/>
                  <a:pt x="2806700" y="889000"/>
                </a:cubicBezTo>
                <a:cubicBezTo>
                  <a:pt x="2641600" y="872067"/>
                  <a:pt x="2475507" y="862971"/>
                  <a:pt x="2311400" y="838200"/>
                </a:cubicBezTo>
                <a:cubicBezTo>
                  <a:pt x="2250452" y="829000"/>
                  <a:pt x="2188731" y="814965"/>
                  <a:pt x="2133600" y="787400"/>
                </a:cubicBezTo>
                <a:cubicBezTo>
                  <a:pt x="2067188" y="754194"/>
                  <a:pt x="2101167" y="766592"/>
                  <a:pt x="2032000" y="749300"/>
                </a:cubicBezTo>
                <a:lnTo>
                  <a:pt x="863600" y="762000"/>
                </a:lnTo>
                <a:cubicBezTo>
                  <a:pt x="706909" y="762000"/>
                  <a:pt x="549952" y="761019"/>
                  <a:pt x="393700" y="749300"/>
                </a:cubicBezTo>
                <a:cubicBezTo>
                  <a:pt x="378479" y="748158"/>
                  <a:pt x="367008" y="734041"/>
                  <a:pt x="355600" y="723900"/>
                </a:cubicBezTo>
                <a:cubicBezTo>
                  <a:pt x="328752" y="700035"/>
                  <a:pt x="308137" y="669253"/>
                  <a:pt x="279400" y="647700"/>
                </a:cubicBezTo>
                <a:cubicBezTo>
                  <a:pt x="262467" y="635000"/>
                  <a:pt x="244333" y="623760"/>
                  <a:pt x="228600" y="609600"/>
                </a:cubicBezTo>
                <a:cubicBezTo>
                  <a:pt x="201900" y="585570"/>
                  <a:pt x="152400" y="533400"/>
                  <a:pt x="152400" y="533400"/>
                </a:cubicBezTo>
                <a:cubicBezTo>
                  <a:pt x="120478" y="437635"/>
                  <a:pt x="163539" y="555677"/>
                  <a:pt x="114300" y="457200"/>
                </a:cubicBezTo>
                <a:cubicBezTo>
                  <a:pt x="85661" y="399922"/>
                  <a:pt x="121696" y="435595"/>
                  <a:pt x="76200" y="381000"/>
                </a:cubicBezTo>
                <a:cubicBezTo>
                  <a:pt x="64702" y="367202"/>
                  <a:pt x="49598" y="356698"/>
                  <a:pt x="38100" y="342900"/>
                </a:cubicBezTo>
                <a:cubicBezTo>
                  <a:pt x="10745" y="310074"/>
                  <a:pt x="12728" y="304885"/>
                  <a:pt x="0" y="266700"/>
                </a:cubicBezTo>
                <a:cubicBezTo>
                  <a:pt x="16933" y="254000"/>
                  <a:pt x="32851" y="239818"/>
                  <a:pt x="50800" y="228600"/>
                </a:cubicBezTo>
                <a:cubicBezTo>
                  <a:pt x="112066" y="190309"/>
                  <a:pt x="84705" y="214069"/>
                  <a:pt x="139700" y="190500"/>
                </a:cubicBezTo>
                <a:cubicBezTo>
                  <a:pt x="175843" y="175010"/>
                  <a:pt x="191370" y="159846"/>
                  <a:pt x="228600" y="152400"/>
                </a:cubicBezTo>
                <a:cubicBezTo>
                  <a:pt x="279101" y="142300"/>
                  <a:pt x="330499" y="137100"/>
                  <a:pt x="381000" y="127000"/>
                </a:cubicBezTo>
                <a:lnTo>
                  <a:pt x="444500" y="114300"/>
                </a:lnTo>
                <a:cubicBezTo>
                  <a:pt x="575733" y="118533"/>
                  <a:pt x="707125" y="119290"/>
                  <a:pt x="838200" y="127000"/>
                </a:cubicBezTo>
                <a:cubicBezTo>
                  <a:pt x="851564" y="127786"/>
                  <a:pt x="863313" y="136453"/>
                  <a:pt x="876300" y="139700"/>
                </a:cubicBezTo>
                <a:cubicBezTo>
                  <a:pt x="897241" y="144935"/>
                  <a:pt x="918859" y="147165"/>
                  <a:pt x="939800" y="152400"/>
                </a:cubicBezTo>
                <a:cubicBezTo>
                  <a:pt x="952787" y="155647"/>
                  <a:pt x="965028" y="161422"/>
                  <a:pt x="977900" y="165100"/>
                </a:cubicBezTo>
                <a:cubicBezTo>
                  <a:pt x="994683" y="169895"/>
                  <a:pt x="1011917" y="173005"/>
                  <a:pt x="1028700" y="177800"/>
                </a:cubicBezTo>
                <a:cubicBezTo>
                  <a:pt x="1041572" y="181478"/>
                  <a:pt x="1053673" y="187875"/>
                  <a:pt x="1066800" y="190500"/>
                </a:cubicBezTo>
                <a:cubicBezTo>
                  <a:pt x="1096153" y="196371"/>
                  <a:pt x="1126067" y="198967"/>
                  <a:pt x="1155700" y="203200"/>
                </a:cubicBezTo>
                <a:cubicBezTo>
                  <a:pt x="1168400" y="207433"/>
                  <a:pt x="1180629" y="213505"/>
                  <a:pt x="1193800" y="215900"/>
                </a:cubicBezTo>
                <a:cubicBezTo>
                  <a:pt x="1331331" y="240906"/>
                  <a:pt x="1365133" y="224930"/>
                  <a:pt x="1536700" y="215900"/>
                </a:cubicBezTo>
                <a:cubicBezTo>
                  <a:pt x="1549400" y="211667"/>
                  <a:pt x="1563098" y="209701"/>
                  <a:pt x="1574800" y="203200"/>
                </a:cubicBezTo>
                <a:cubicBezTo>
                  <a:pt x="1601485" y="188375"/>
                  <a:pt x="1622040" y="162053"/>
                  <a:pt x="1651000" y="152400"/>
                </a:cubicBezTo>
                <a:cubicBezTo>
                  <a:pt x="1705659" y="134180"/>
                  <a:pt x="1676113" y="142947"/>
                  <a:pt x="1739900" y="127000"/>
                </a:cubicBezTo>
                <a:cubicBezTo>
                  <a:pt x="2109010" y="141764"/>
                  <a:pt x="2096510" y="148441"/>
                  <a:pt x="2514600" y="127000"/>
                </a:cubicBezTo>
                <a:cubicBezTo>
                  <a:pt x="2527969" y="126314"/>
                  <a:pt x="2540165" y="119000"/>
                  <a:pt x="2552700" y="114300"/>
                </a:cubicBezTo>
                <a:cubicBezTo>
                  <a:pt x="2574046" y="106295"/>
                  <a:pt x="2594854" y="96905"/>
                  <a:pt x="2616200" y="88900"/>
                </a:cubicBezTo>
                <a:cubicBezTo>
                  <a:pt x="2628735" y="84200"/>
                  <a:pt x="2642326" y="82187"/>
                  <a:pt x="2654300" y="76200"/>
                </a:cubicBezTo>
                <a:cubicBezTo>
                  <a:pt x="2667952" y="69374"/>
                  <a:pt x="2677920" y="55627"/>
                  <a:pt x="2692400" y="50800"/>
                </a:cubicBezTo>
                <a:cubicBezTo>
                  <a:pt x="2716829" y="42657"/>
                  <a:pt x="2743350" y="43150"/>
                  <a:pt x="2768600" y="38100"/>
                </a:cubicBezTo>
                <a:cubicBezTo>
                  <a:pt x="2785716" y="34677"/>
                  <a:pt x="2802617" y="30195"/>
                  <a:pt x="2819400" y="25400"/>
                </a:cubicBezTo>
                <a:cubicBezTo>
                  <a:pt x="2832272" y="21722"/>
                  <a:pt x="2844329" y="15095"/>
                  <a:pt x="2857500" y="12700"/>
                </a:cubicBezTo>
                <a:cubicBezTo>
                  <a:pt x="2891080" y="6595"/>
                  <a:pt x="2925233" y="4233"/>
                  <a:pt x="2959100" y="0"/>
                </a:cubicBezTo>
                <a:cubicBezTo>
                  <a:pt x="3048000" y="4233"/>
                  <a:pt x="3137433" y="2096"/>
                  <a:pt x="3225800" y="12700"/>
                </a:cubicBezTo>
                <a:cubicBezTo>
                  <a:pt x="3260514" y="16866"/>
                  <a:pt x="3284823" y="50221"/>
                  <a:pt x="3314700" y="63500"/>
                </a:cubicBezTo>
                <a:cubicBezTo>
                  <a:pt x="3339166" y="74374"/>
                  <a:pt x="3368623" y="74048"/>
                  <a:pt x="3390900" y="88900"/>
                </a:cubicBezTo>
                <a:cubicBezTo>
                  <a:pt x="3631160" y="249073"/>
                  <a:pt x="3371079" y="85340"/>
                  <a:pt x="3505200" y="152400"/>
                </a:cubicBezTo>
                <a:cubicBezTo>
                  <a:pt x="3518852" y="159226"/>
                  <a:pt x="3528118" y="176229"/>
                  <a:pt x="3543300" y="177800"/>
                </a:cubicBezTo>
                <a:cubicBezTo>
                  <a:pt x="3652863" y="189134"/>
                  <a:pt x="3763433" y="186267"/>
                  <a:pt x="3873500" y="190500"/>
                </a:cubicBezTo>
                <a:cubicBezTo>
                  <a:pt x="3943350" y="237067"/>
                  <a:pt x="3884083" y="190500"/>
                  <a:pt x="3937000" y="254000"/>
                </a:cubicBezTo>
                <a:cubicBezTo>
                  <a:pt x="3973526" y="297831"/>
                  <a:pt x="4004501" y="304103"/>
                  <a:pt x="4025900" y="368300"/>
                </a:cubicBezTo>
                <a:cubicBezTo>
                  <a:pt x="4043427" y="420880"/>
                  <a:pt x="4031174" y="395261"/>
                  <a:pt x="4064000" y="444500"/>
                </a:cubicBezTo>
                <a:cubicBezTo>
                  <a:pt x="4090427" y="550207"/>
                  <a:pt x="4089400" y="511191"/>
                  <a:pt x="4089400" y="558800"/>
                </a:cubicBezTo>
                <a:lnTo>
                  <a:pt x="4089400" y="55880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2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3169</TotalTime>
  <Words>159</Words>
  <Application>Microsoft Macintosh PowerPoint</Application>
  <PresentationFormat>On-screen Show (4:3)</PresentationFormat>
  <Paragraphs>42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H. Dip. In Computer Science (Online) ICT Skills II  Overview</vt:lpstr>
      <vt:lpstr>Agenda.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Modern Web Apps </vt:lpstr>
      <vt:lpstr>PowerPoint Presentation</vt:lpstr>
      <vt:lpstr>PowerPoint Presentation</vt:lpstr>
      <vt:lpstr>PowerPoint Presentation</vt:lpstr>
      <vt:lpstr>Agenda</vt:lpstr>
      <vt:lpstr>PowerPoint Presentation</vt:lpstr>
      <vt:lpstr>Agenda</vt:lpstr>
      <vt:lpstr>Questions?</vt:lpstr>
    </vt:vector>
  </TitlesOfParts>
  <Company>WIT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Frameworks</dc:title>
  <dc:creator>Diarmuid O' Connor</dc:creator>
  <cp:lastModifiedBy>Diarmuid O Connor</cp:lastModifiedBy>
  <cp:revision>75</cp:revision>
  <dcterms:created xsi:type="dcterms:W3CDTF">2015-01-18T17:04:40Z</dcterms:created>
  <dcterms:modified xsi:type="dcterms:W3CDTF">2019-01-06T20:51:19Z</dcterms:modified>
</cp:coreProperties>
</file>