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defTabSz="330200">
              <a:spcBef>
                <a:spcPts val="0"/>
              </a:spcBef>
              <a:buSzTx/>
              <a:buNone/>
              <a:defRPr b="1" sz="136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defTabSz="2438339">
              <a:lnSpc>
                <a:spcPct val="80000"/>
              </a:lnSpc>
              <a:defRPr b="1" spc="-228" sz="1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marL="0" indent="0" defTabSz="825500">
              <a:spcBef>
                <a:spcPts val="0"/>
              </a:spcBef>
              <a:buSzTx/>
              <a:buNone/>
              <a:defRPr b="1" sz="5400"/>
            </a:lvl1pPr>
            <a:lvl2pPr marL="0" indent="457200" defTabSz="825500">
              <a:spcBef>
                <a:spcPts val="0"/>
              </a:spcBef>
              <a:buSzTx/>
              <a:buNone/>
              <a:defRPr b="1" sz="5400"/>
            </a:lvl2pPr>
            <a:lvl3pPr marL="0" indent="914400" defTabSz="825500">
              <a:spcBef>
                <a:spcPts val="0"/>
              </a:spcBef>
              <a:buSzTx/>
              <a:buNone/>
              <a:defRPr b="1" sz="5400"/>
            </a:lvl3pPr>
            <a:lvl4pPr marL="0" indent="1371600" defTabSz="825500">
              <a:spcBef>
                <a:spcPts val="0"/>
              </a:spcBef>
              <a:buSzTx/>
              <a:buNone/>
              <a:defRPr b="1" sz="5400"/>
            </a:lvl4pPr>
            <a:lvl5pPr marL="0" indent="1828800" defTabSz="825500">
              <a:spcBef>
                <a:spcPts val="0"/>
              </a:spcBef>
              <a:buSzTx/>
              <a:buNone/>
              <a:defRPr b="1" sz="54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 fontScale="100000" lnSpcReduction="0"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 fontScale="100000" lnSpcReduction="0"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b="1" spc="-248" sz="24800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b="1" spc="-248" sz="24800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b="1" spc="-248" sz="24800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b="1" spc="-248" sz="24800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b="1" spc="-248" sz="248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b="1" sz="216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defTabSz="330200">
              <a:spcBef>
                <a:spcPts val="0"/>
              </a:spcBef>
              <a:buSzTx/>
              <a:buNone/>
              <a:defRPr b="1" sz="136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Image"/>
          <p:cNvSpPr/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Image"/>
          <p:cNvSpPr/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defTabSz="2438339">
              <a:lnSpc>
                <a:spcPct val="80000"/>
              </a:lnSpc>
              <a:defRPr b="1" spc="-228" sz="1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defTabSz="330200">
              <a:spcBef>
                <a:spcPts val="0"/>
              </a:spcBef>
              <a:buSzTx/>
              <a:buNone/>
              <a:defRPr b="1" sz="136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marL="0" indent="0" defTabSz="825500">
              <a:spcBef>
                <a:spcPts val="0"/>
              </a:spcBef>
              <a:buSzTx/>
              <a:buNone/>
              <a:defRPr b="1" sz="5400"/>
            </a:lvl1pPr>
            <a:lvl2pPr marL="0" indent="457200" defTabSz="825500">
              <a:spcBef>
                <a:spcPts val="0"/>
              </a:spcBef>
              <a:buSzTx/>
              <a:buNone/>
              <a:defRPr b="1" sz="5400"/>
            </a:lvl2pPr>
            <a:lvl3pPr marL="0" indent="914400" defTabSz="825500">
              <a:spcBef>
                <a:spcPts val="0"/>
              </a:spcBef>
              <a:buSzTx/>
              <a:buNone/>
              <a:defRPr b="1" sz="5400"/>
            </a:lvl3pPr>
            <a:lvl4pPr marL="0" indent="1371600" defTabSz="825500">
              <a:spcBef>
                <a:spcPts val="0"/>
              </a:spcBef>
              <a:buSzTx/>
              <a:buNone/>
              <a:defRPr b="1" sz="5400"/>
            </a:lvl4pPr>
            <a:lvl5pPr marL="0" indent="1828800" defTabSz="825500">
              <a:spcBef>
                <a:spcPts val="0"/>
              </a:spcBef>
              <a:buSzTx/>
              <a:buNone/>
              <a:defRPr b="1" sz="54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defTabSz="2438339">
              <a:lnSpc>
                <a:spcPct val="80000"/>
              </a:lnSpc>
              <a:defRPr b="1" spc="-164" sz="8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marL="0" indent="0" defTabSz="825500">
              <a:spcBef>
                <a:spcPts val="0"/>
              </a:spcBef>
              <a:buSzTx/>
              <a:buNone/>
              <a:defRPr b="1" sz="5400"/>
            </a:lvl1pPr>
            <a:lvl2pPr marL="0" indent="457200" defTabSz="825500">
              <a:spcBef>
                <a:spcPts val="0"/>
              </a:spcBef>
              <a:buSzTx/>
              <a:buNone/>
              <a:defRPr b="1" sz="5400"/>
            </a:lvl2pPr>
            <a:lvl3pPr marL="0" indent="914400" defTabSz="825500">
              <a:spcBef>
                <a:spcPts val="0"/>
              </a:spcBef>
              <a:buSzTx/>
              <a:buNone/>
              <a:defRPr b="1" sz="5400"/>
            </a:lvl3pPr>
            <a:lvl4pPr marL="0" indent="1371600" defTabSz="825500">
              <a:spcBef>
                <a:spcPts val="0"/>
              </a:spcBef>
              <a:buSzTx/>
              <a:buNone/>
              <a:defRPr b="1" sz="5400"/>
            </a:lvl4pPr>
            <a:lvl5pPr marL="0" indent="1828800" defTabSz="825500">
              <a:spcBef>
                <a:spcPts val="0"/>
              </a:spcBef>
              <a:buSzTx/>
              <a:buNone/>
              <a:defRPr b="1" sz="54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 fontScale="100000" lnSpcReduction="0"/>
          </a:bodyPr>
          <a:lstStyle>
            <a:lvl1pPr defTabSz="2438339">
              <a:lnSpc>
                <a:spcPct val="80000"/>
              </a:lnSpc>
              <a:defRPr b="1" spc="-164" sz="8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defTabSz="330200">
              <a:spcBef>
                <a:spcPts val="0"/>
              </a:spcBef>
              <a:buSzTx/>
              <a:buNone/>
              <a:defRPr b="1" sz="216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 fontScale="100000" lnSpcReduction="0"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defTabSz="330200">
              <a:spcBef>
                <a:spcPts val="0"/>
              </a:spcBef>
              <a:buSzTx/>
              <a:buNone/>
              <a:defRPr b="1" sz="216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 fontScale="100000" lnSpcReduction="0"/>
          </a:bodyPr>
          <a:lstStyle>
            <a:lvl1pPr defTabSz="2438339">
              <a:lnSpc>
                <a:spcPct val="80000"/>
              </a:lnSpc>
              <a:defRPr b="1" spc="-164" sz="8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 fontScale="100000" lnSpcReduction="0"/>
          </a:bodyPr>
          <a:lstStyle>
            <a:lvl1pPr defTabSz="2438339">
              <a:lnSpc>
                <a:spcPct val="80000"/>
              </a:lnSpc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 fontScale="100000" lnSpcReduction="0"/>
          </a:bodyPr>
          <a:lstStyle>
            <a:lvl1pPr defTabSz="2438339">
              <a:lnSpc>
                <a:spcPct val="80000"/>
              </a:lnSpc>
              <a:defRPr b="1" spc="-164" sz="8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defTabSz="330200">
              <a:spcBef>
                <a:spcPts val="0"/>
              </a:spcBef>
              <a:buSzTx/>
              <a:buNone/>
              <a:defRPr b="1" sz="216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 fontScale="100000" lnSpcReduction="0"/>
          </a:bodyPr>
          <a:lstStyle>
            <a:lvl1pPr defTabSz="2438339">
              <a:lnSpc>
                <a:spcPct val="80000"/>
              </a:lnSpc>
              <a:defRPr b="1" spc="-164" sz="8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 fontScale="100000" lnSpcReduction="0"/>
          </a:bodyPr>
          <a:lstStyle>
            <a:lvl1pPr marL="0" indent="0" defTabSz="330200">
              <a:spcBef>
                <a:spcPts val="0"/>
              </a:spcBef>
              <a:buSzTx/>
              <a:buNone/>
              <a:defRPr b="1" sz="216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 fontScale="100000" lnSpcReduction="0"/>
          </a:bodyPr>
          <a:lstStyle>
            <a:lvl1pPr marL="0" indent="0" defTabSz="825500">
              <a:spcBef>
                <a:spcPts val="1800"/>
              </a:spcBef>
              <a:buSzTx/>
              <a:buNone/>
              <a:defRPr spc="-53" sz="5400"/>
            </a:lvl1pPr>
            <a:lvl2pPr marL="0" indent="457200" defTabSz="825500">
              <a:spcBef>
                <a:spcPts val="1800"/>
              </a:spcBef>
              <a:buSzTx/>
              <a:buNone/>
              <a:defRPr spc="-53" sz="5400"/>
            </a:lvl2pPr>
            <a:lvl3pPr marL="0" indent="914400" defTabSz="825500">
              <a:spcBef>
                <a:spcPts val="1800"/>
              </a:spcBef>
              <a:buSzTx/>
              <a:buNone/>
              <a:defRPr spc="-53" sz="5400"/>
            </a:lvl3pPr>
            <a:lvl4pPr marL="0" indent="1371600" defTabSz="825500">
              <a:spcBef>
                <a:spcPts val="1800"/>
              </a:spcBef>
              <a:buSzTx/>
              <a:buNone/>
              <a:defRPr spc="-53" sz="5400"/>
            </a:lvl4pPr>
            <a:lvl5pPr marL="0" indent="1828800" defTabSz="825500">
              <a:spcBef>
                <a:spcPts val="1800"/>
              </a:spcBef>
              <a:buSzTx/>
              <a:buNone/>
              <a:defRPr spc="-53" sz="54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shot 2023-12-12 at 13.50.25.png" descr="Screenshot 2023-12-12 at 13.50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6056" y="-66029"/>
            <a:ext cx="12379225" cy="13381279"/>
          </a:xfrm>
          <a:prstGeom prst="rect">
            <a:avLst/>
          </a:prstGeom>
          <a:ln w="3175">
            <a:miter lim="400000"/>
          </a:ln>
        </p:spPr>
      </p:pic>
      <p:sp>
        <p:nvSpPr>
          <p:cNvPr id="161" name="Semester 1…"/>
          <p:cNvSpPr txBox="1"/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t>Semester 1</a:t>
            </a:r>
          </a:p>
          <a:p>
            <a:pPr algn="ctr"/>
            <a:r>
              <a:t> 2024</a:t>
            </a:r>
          </a:p>
        </p:txBody>
      </p:sp>
      <p:pic>
        <p:nvPicPr>
          <p:cNvPr id="162" name="course.png" descr="cour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264" y="4062249"/>
            <a:ext cx="3745943" cy="3745944"/>
          </a:xfrm>
          <a:prstGeom prst="rect">
            <a:avLst/>
          </a:prstGeom>
          <a:ln w="3175">
            <a:miter lim="400000"/>
          </a:ln>
        </p:spPr>
      </p:pic>
      <p:pic>
        <p:nvPicPr>
          <p:cNvPr id="163" name="Screenshot 2023-12-12 at 12.36.35.png" descr="Screenshot 2023-12-12 at 12.36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0017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4" name="Screenshot 2023-12-12 at 12.37.27.png" descr="Screenshot 2023-12-12 at 12.37.2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2328" y="1753316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5" name="Screenshot 2023-12-12 at 12.37.51.png" descr="Screenshot 2023-12-12 at 12.37.5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4817" y="8024414"/>
            <a:ext cx="3619501" cy="5664201"/>
          </a:xfrm>
          <a:prstGeom prst="rect">
            <a:avLst/>
          </a:prstGeom>
          <a:ln w="3175">
            <a:miter lim="400000"/>
          </a:ln>
        </p:spPr>
      </p:pic>
      <p:pic>
        <p:nvPicPr>
          <p:cNvPr id="166" name="Screenshot 2023-12-12 at 13.04.04.png" descr="Screenshot 2023-12-12 at 13.04.0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571666" y="168869"/>
            <a:ext cx="2705293" cy="4233545"/>
          </a:xfrm>
          <a:prstGeom prst="rect">
            <a:avLst/>
          </a:prstGeom>
          <a:ln w="3175">
            <a:miter lim="400000"/>
          </a:ln>
        </p:spPr>
      </p:pic>
      <p:pic>
        <p:nvPicPr>
          <p:cNvPr id="167" name="Screenshot 2023-12-12 at 13.04.17.png" descr="Screenshot 2023-12-12 at 13.04.1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571666" y="8739741"/>
            <a:ext cx="2705293" cy="4233546"/>
          </a:xfrm>
          <a:prstGeom prst="rect">
            <a:avLst/>
          </a:prstGeom>
          <a:ln w="3175">
            <a:miter lim="400000"/>
          </a:ln>
        </p:spPr>
      </p:pic>
      <p:sp>
        <p:nvSpPr>
          <p:cNvPr id="168" name="Arrow"/>
          <p:cNvSpPr/>
          <p:nvPr/>
        </p:nvSpPr>
        <p:spPr>
          <a:xfrm>
            <a:off x="20649496" y="775919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" name="Arrow"/>
          <p:cNvSpPr/>
          <p:nvPr/>
        </p:nvSpPr>
        <p:spPr>
          <a:xfrm>
            <a:off x="20623761" y="9466355"/>
            <a:ext cx="122165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Semester 1 Assessment Schedule"/>
          <p:cNvSpPr txBox="1"/>
          <p:nvPr>
            <p:ph type="title"/>
          </p:nvPr>
        </p:nvSpPr>
        <p:spPr>
          <a:xfrm>
            <a:off x="6744890" y="-778558"/>
            <a:ext cx="16680657" cy="1964533"/>
          </a:xfrm>
          <a:prstGeom prst="rect">
            <a:avLst/>
          </a:prstGeom>
        </p:spPr>
        <p:txBody>
          <a:bodyPr/>
          <a:lstStyle/>
          <a:p>
            <a:pPr/>
            <a:r>
              <a:t>Semester 1 Assessment Schedule	</a:t>
            </a:r>
          </a:p>
        </p:txBody>
      </p:sp>
      <p:sp>
        <p:nvSpPr>
          <p:cNvPr id="173" name="Square"/>
          <p:cNvSpPr/>
          <p:nvPr/>
        </p:nvSpPr>
        <p:spPr>
          <a:xfrm>
            <a:off x="11557000" y="6228705"/>
            <a:ext cx="1270000" cy="1270001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570" y="3111915"/>
            <a:ext cx="22550838" cy="749217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ekly Webinar Schedule"/>
          <p:cNvSpPr txBox="1"/>
          <p:nvPr>
            <p:ph type="title"/>
          </p:nvPr>
        </p:nvSpPr>
        <p:spPr>
          <a:xfrm>
            <a:off x="2480774" y="-636870"/>
            <a:ext cx="16680657" cy="1964533"/>
          </a:xfrm>
          <a:prstGeom prst="rect">
            <a:avLst/>
          </a:prstGeom>
        </p:spPr>
        <p:txBody>
          <a:bodyPr/>
          <a:lstStyle/>
          <a:p>
            <a:pPr/>
            <a:r>
              <a:t>Weekly Webinar Schedule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23355359" y="1286276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Rectangle"/>
          <p:cNvSpPr/>
          <p:nvPr/>
        </p:nvSpPr>
        <p:spPr>
          <a:xfrm>
            <a:off x="21060334" y="6695419"/>
            <a:ext cx="1816070" cy="1964532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179" name="Screenshot 2023-01-08 at 17.56.30.png" descr="Screenshot 2023-01-08 at 17.5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599" y="1440724"/>
            <a:ext cx="22685345" cy="1192156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