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3175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>
      <p:cViewPr varScale="1">
        <p:scale>
          <a:sx n="60" d="100"/>
          <a:sy n="60" d="100"/>
        </p:scale>
        <p:origin x="7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4486" y="8440620"/>
            <a:ext cx="6951764" cy="201545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8" y="5502829"/>
            <a:ext cx="6951764" cy="1470720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11400" b="1" spc="-2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4487" y="6973548"/>
            <a:ext cx="6951763" cy="602755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245071"/>
            <a:ext cx="6951762" cy="1225858"/>
          </a:xfrm>
          <a:prstGeom prst="rect">
            <a:avLst/>
          </a:prstGeom>
        </p:spPr>
        <p:txBody>
          <a:bodyPr lIns="16073" tIns="16073" rIns="16073" bIns="16073" anchor="ctr">
            <a:normAutofit/>
          </a:bodyPr>
          <a:lstStyle>
            <a:lvl1pPr marL="0" indent="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5028516"/>
            <a:ext cx="6951762" cy="2291283"/>
          </a:xfrm>
          <a:prstGeom prst="rect">
            <a:avLst/>
          </a:prstGeom>
        </p:spPr>
        <p:txBody>
          <a:bodyPr lIns="16073" tIns="16073" rIns="16073" bIns="16073" anchor="b">
            <a:normAutofit/>
          </a:bodyPr>
          <a:lstStyle>
            <a:lvl1pPr marL="0" indent="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1pPr>
            <a:lvl2pPr marL="0" indent="4572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2pPr>
            <a:lvl3pPr marL="0" indent="9144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3pPr>
            <a:lvl4pPr marL="0" indent="13716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4pPr>
            <a:lvl5pPr marL="0" indent="18288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7302292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algn="ctr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103249" y="8065866"/>
            <a:ext cx="6391424" cy="201545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89327" y="6251088"/>
            <a:ext cx="6605346" cy="121382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638923" indent="-4699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499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3321158" y="5009554"/>
            <a:ext cx="2353779" cy="18825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quarter" idx="22"/>
          </p:nvPr>
        </p:nvSpPr>
        <p:spPr>
          <a:xfrm>
            <a:off x="12605891" y="5946837"/>
            <a:ext cx="3303092" cy="38443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sz="quarter" idx="23"/>
          </p:nvPr>
        </p:nvSpPr>
        <p:spPr>
          <a:xfrm>
            <a:off x="8290173" y="4844801"/>
            <a:ext cx="5256015" cy="394201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sz="quarter" idx="21"/>
          </p:nvPr>
        </p:nvSpPr>
        <p:spPr>
          <a:xfrm>
            <a:off x="7912447" y="2940099"/>
            <a:ext cx="8559106" cy="6847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sz="quarter" idx="21"/>
          </p:nvPr>
        </p:nvSpPr>
        <p:spPr>
          <a:xfrm>
            <a:off x="7968704" y="4278213"/>
            <a:ext cx="8462666" cy="506849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6942385"/>
            <a:ext cx="6951762" cy="1470721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11400" b="1" spc="-2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716495" y="5038075"/>
            <a:ext cx="6951010" cy="201544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8361533"/>
            <a:ext cx="6951762" cy="353411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sz="quarter" idx="21"/>
          </p:nvPr>
        </p:nvSpPr>
        <p:spPr>
          <a:xfrm>
            <a:off x="11806237" y="4623792"/>
            <a:ext cx="3842704" cy="447243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89921"/>
            <a:ext cx="3094137" cy="1861189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922096"/>
            <a:ext cx="3094137" cy="1703983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1804"/>
            <a:ext cx="270807" cy="255058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3463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 numCol="2" spcCol="347588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3094137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3094137" cy="2612450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sz="quarter" idx="22"/>
          </p:nvPr>
        </p:nvSpPr>
        <p:spPr>
          <a:xfrm>
            <a:off x="12192000" y="4559224"/>
            <a:ext cx="3454167" cy="460555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3094137" cy="454076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8" y="6122640"/>
            <a:ext cx="6951764" cy="1470720"/>
          </a:xfrm>
          <a:prstGeom prst="rect">
            <a:avLst/>
          </a:prstGeom>
        </p:spPr>
        <p:txBody>
          <a:bodyPr lIns="16073" tIns="16073" rIns="16073" bIns="16073" anchor="ctr">
            <a:normAutofit/>
          </a:bodyPr>
          <a:lstStyle>
            <a:lvl1pPr defTabSz="2438339">
              <a:lnSpc>
                <a:spcPct val="80000"/>
              </a:lnSpc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1804"/>
            <a:ext cx="270807" cy="255058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4028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4076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1800"/>
              </a:spcBef>
              <a:buSzTx/>
              <a:buNone/>
              <a:defRPr sz="5400" spc="-53"/>
            </a:lvl1pPr>
            <a:lvl2pPr marL="0" indent="457200" defTabSz="825500">
              <a:spcBef>
                <a:spcPts val="1800"/>
              </a:spcBef>
              <a:buSzTx/>
              <a:buNone/>
              <a:defRPr sz="5400" spc="-53"/>
            </a:lvl2pPr>
            <a:lvl3pPr marL="0" indent="914400" defTabSz="825500">
              <a:spcBef>
                <a:spcPts val="1800"/>
              </a:spcBef>
              <a:buSzTx/>
              <a:buNone/>
              <a:defRPr sz="5400" spc="-53"/>
            </a:lvl3pPr>
            <a:lvl4pPr marL="0" indent="1371600" defTabSz="825500">
              <a:spcBef>
                <a:spcPts val="1800"/>
              </a:spcBef>
              <a:buSzTx/>
              <a:buNone/>
              <a:defRPr sz="5400" spc="-53"/>
            </a:lvl4pPr>
            <a:lvl5pPr marL="0" indent="1828800" defTabSz="825500">
              <a:spcBef>
                <a:spcPts val="1800"/>
              </a:spcBef>
              <a:buSzTx/>
              <a:buNone/>
              <a:defRPr sz="5400" spc="-53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154823" y="464343"/>
            <a:ext cx="16680658" cy="19645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154823" y="3107770"/>
            <a:ext cx="16680658" cy="92332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228258" y="12862766"/>
            <a:ext cx="409779" cy="415875"/>
          </a:xfrm>
          <a:prstGeom prst="rect">
            <a:avLst/>
          </a:prstGeom>
          <a:ln w="3175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 defTabSz="821531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369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13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58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02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147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591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036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480777" marR="0" indent="-369277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925277" marR="0" indent="-369277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creenshot 2023-12-12 at 13.50.25.png" descr="Screenshot 2023-12-12 at 13.50.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6" y="-66029"/>
            <a:ext cx="12379225" cy="13381279"/>
          </a:xfrm>
          <a:prstGeom prst="rect">
            <a:avLst/>
          </a:prstGeom>
          <a:ln w="3175">
            <a:miter lim="400000"/>
          </a:ln>
        </p:spPr>
      </p:pic>
      <p:sp>
        <p:nvSpPr>
          <p:cNvPr id="161" name="Semester 1…"/>
          <p:cNvSpPr txBox="1">
            <a:spLocks noGrp="1"/>
          </p:cNvSpPr>
          <p:nvPr>
            <p:ph type="body" sz="quarter" idx="1"/>
          </p:nvPr>
        </p:nvSpPr>
        <p:spPr>
          <a:xfrm>
            <a:off x="348601" y="9383438"/>
            <a:ext cx="4011269" cy="2309568"/>
          </a:xfrm>
          <a:prstGeom prst="rect">
            <a:avLst/>
          </a:prstGeom>
        </p:spPr>
        <p:txBody>
          <a:bodyPr/>
          <a:lstStyle/>
          <a:p>
            <a:pPr algn="ctr"/>
            <a:r>
              <a:t>Semester 1</a:t>
            </a:r>
          </a:p>
          <a:p>
            <a:pPr algn="ctr"/>
            <a:r>
              <a:t> 2024</a:t>
            </a:r>
          </a:p>
        </p:txBody>
      </p:sp>
      <p:pic>
        <p:nvPicPr>
          <p:cNvPr id="162" name="course.png" descr="cour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4" y="4062249"/>
            <a:ext cx="3745943" cy="3745944"/>
          </a:xfrm>
          <a:prstGeom prst="rect">
            <a:avLst/>
          </a:prstGeom>
          <a:ln w="3175">
            <a:miter lim="400000"/>
          </a:ln>
        </p:spPr>
      </p:pic>
      <p:pic>
        <p:nvPicPr>
          <p:cNvPr id="163" name="Screenshot 2023-12-12 at 12.36.35.png" descr="Screenshot 2023-12-12 at 12.36.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017" y="1753316"/>
            <a:ext cx="3619501" cy="5664201"/>
          </a:xfrm>
          <a:prstGeom prst="rect">
            <a:avLst/>
          </a:prstGeom>
          <a:ln w="3175">
            <a:miter lim="400000"/>
          </a:ln>
        </p:spPr>
      </p:pic>
      <p:pic>
        <p:nvPicPr>
          <p:cNvPr id="164" name="Screenshot 2023-12-12 at 12.37.27.png" descr="Screenshot 2023-12-12 at 12.37.2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328" y="1753316"/>
            <a:ext cx="3619501" cy="5664201"/>
          </a:xfrm>
          <a:prstGeom prst="rect">
            <a:avLst/>
          </a:prstGeom>
          <a:ln w="3175">
            <a:miter lim="400000"/>
          </a:ln>
        </p:spPr>
      </p:pic>
      <p:pic>
        <p:nvPicPr>
          <p:cNvPr id="165" name="Screenshot 2023-12-12 at 12.37.51.png" descr="Screenshot 2023-12-12 at 12.37.5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817" y="8024414"/>
            <a:ext cx="3619501" cy="5664201"/>
          </a:xfrm>
          <a:prstGeom prst="rect">
            <a:avLst/>
          </a:prstGeom>
          <a:ln w="3175">
            <a:miter lim="400000"/>
          </a:ln>
        </p:spPr>
      </p:pic>
      <p:pic>
        <p:nvPicPr>
          <p:cNvPr id="166" name="Screenshot 2023-12-12 at 13.04.04.png" descr="Screenshot 2023-12-12 at 13.04.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1666" y="168869"/>
            <a:ext cx="2705293" cy="4233545"/>
          </a:xfrm>
          <a:prstGeom prst="rect">
            <a:avLst/>
          </a:prstGeom>
          <a:ln w="3175">
            <a:miter lim="400000"/>
          </a:ln>
        </p:spPr>
      </p:pic>
      <p:pic>
        <p:nvPicPr>
          <p:cNvPr id="167" name="Screenshot 2023-12-12 at 13.04.17.png" descr="Screenshot 2023-12-12 at 13.04.1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71666" y="8739741"/>
            <a:ext cx="2705293" cy="4233546"/>
          </a:xfrm>
          <a:prstGeom prst="rect">
            <a:avLst/>
          </a:prstGeom>
          <a:ln w="3175">
            <a:miter lim="400000"/>
          </a:ln>
        </p:spPr>
      </p:pic>
      <p:sp>
        <p:nvSpPr>
          <p:cNvPr id="168" name="Arrow"/>
          <p:cNvSpPr/>
          <p:nvPr/>
        </p:nvSpPr>
        <p:spPr>
          <a:xfrm>
            <a:off x="20649496" y="775919"/>
            <a:ext cx="122165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71" y="14256"/>
                </a:moveTo>
                <a:lnTo>
                  <a:pt x="14371" y="21600"/>
                </a:lnTo>
                <a:lnTo>
                  <a:pt x="0" y="10800"/>
                </a:lnTo>
                <a:lnTo>
                  <a:pt x="14371" y="0"/>
                </a:lnTo>
                <a:lnTo>
                  <a:pt x="14371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3175">
            <a:miter lim="400000"/>
          </a:ln>
        </p:spPr>
        <p:txBody>
          <a:bodyPr lIns="16073" tIns="16073" rIns="16073" bIns="16073" anchor="ctr"/>
          <a:lstStyle/>
          <a:p>
            <a: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9" name="Arrow"/>
          <p:cNvSpPr/>
          <p:nvPr/>
        </p:nvSpPr>
        <p:spPr>
          <a:xfrm>
            <a:off x="20623761" y="9466355"/>
            <a:ext cx="122165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71" y="14256"/>
                </a:moveTo>
                <a:lnTo>
                  <a:pt x="14371" y="21600"/>
                </a:lnTo>
                <a:lnTo>
                  <a:pt x="0" y="10800"/>
                </a:lnTo>
                <a:lnTo>
                  <a:pt x="14371" y="0"/>
                </a:lnTo>
                <a:lnTo>
                  <a:pt x="14371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3175">
            <a:miter lim="400000"/>
          </a:ln>
        </p:spPr>
        <p:txBody>
          <a:bodyPr lIns="16073" tIns="16073" rIns="16073" bIns="16073" anchor="ctr"/>
          <a:lstStyle/>
          <a:p>
            <a: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55359" y="1286276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72" name="Semester 1 Assessment Schedule"/>
          <p:cNvSpPr txBox="1">
            <a:spLocks noGrp="1"/>
          </p:cNvSpPr>
          <p:nvPr>
            <p:ph type="title"/>
          </p:nvPr>
        </p:nvSpPr>
        <p:spPr>
          <a:xfrm>
            <a:off x="6744890" y="-778558"/>
            <a:ext cx="16680657" cy="1964533"/>
          </a:xfrm>
          <a:prstGeom prst="rect">
            <a:avLst/>
          </a:prstGeom>
        </p:spPr>
        <p:txBody>
          <a:bodyPr/>
          <a:lstStyle/>
          <a:p>
            <a:r>
              <a:t>Semester 1 Assessment Schedule	</a:t>
            </a:r>
          </a:p>
        </p:txBody>
      </p:sp>
      <p:pic>
        <p:nvPicPr>
          <p:cNvPr id="8" name="Picture 7" descr="A screenshot of a calendar&#10;&#10;Description automatically generated">
            <a:extLst>
              <a:ext uri="{FF2B5EF4-FFF2-40B4-BE49-F238E27FC236}">
                <a16:creationId xmlns:a16="http://schemas.microsoft.com/office/drawing/2014/main" id="{F7DF8126-5BD5-BB2F-4109-AC972B1AC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0434"/>
            <a:ext cx="24350423" cy="77695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eekly Webinar Schedule"/>
          <p:cNvSpPr txBox="1">
            <a:spLocks noGrp="1"/>
          </p:cNvSpPr>
          <p:nvPr>
            <p:ph type="title"/>
          </p:nvPr>
        </p:nvSpPr>
        <p:spPr>
          <a:xfrm>
            <a:off x="2480774" y="-636870"/>
            <a:ext cx="16680657" cy="1964533"/>
          </a:xfrm>
          <a:prstGeom prst="rect">
            <a:avLst/>
          </a:prstGeom>
        </p:spPr>
        <p:txBody>
          <a:bodyPr/>
          <a:lstStyle/>
          <a:p>
            <a:r>
              <a:t>Weekly Webinar Schedule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55359" y="1286276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78" name="Rectangle"/>
          <p:cNvSpPr/>
          <p:nvPr/>
        </p:nvSpPr>
        <p:spPr>
          <a:xfrm>
            <a:off x="21060334" y="6695419"/>
            <a:ext cx="1816070" cy="196453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9" name="Screenshot 2023-01-08 at 17.56.30.png" descr="Screenshot 2023-01-08 at 17.56.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99" y="1440724"/>
            <a:ext cx="22685345" cy="11921565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</Words>
  <Application>Microsoft Macintosh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Helvetica Neue</vt:lpstr>
      <vt:lpstr>Helvetica Neue Light</vt:lpstr>
      <vt:lpstr>Helvetica Neue Medium</vt:lpstr>
      <vt:lpstr>21_BasicWhite</vt:lpstr>
      <vt:lpstr>PowerPoint Presentation</vt:lpstr>
      <vt:lpstr>Semester 1 Assessment Schedule </vt:lpstr>
      <vt:lpstr>Weekly Webinar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Eamonn Deleastar</cp:lastModifiedBy>
  <cp:revision>6</cp:revision>
  <dcterms:modified xsi:type="dcterms:W3CDTF">2024-01-11T07:41:30Z</dcterms:modified>
</cp:coreProperties>
</file>