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9" r:id="rId2"/>
    <p:sldId id="257" r:id="rId3"/>
    <p:sldId id="258" r:id="rId4"/>
  </p:sldIdLst>
  <p:sldSz cx="24384000" cy="13716000"/>
  <p:notesSz cx="7104063" cy="102346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838383"/>
              </a:solidFill>
              <a:prstDash val="solid"/>
              <a:miter lim="400000"/>
            </a:ln>
          </a:left>
          <a:right>
            <a:ln w="3175" cap="flat">
              <a:solidFill>
                <a:srgbClr val="838383"/>
              </a:solidFill>
              <a:prstDash val="solid"/>
              <a:miter lim="400000"/>
            </a:ln>
          </a:right>
          <a:top>
            <a:ln w="3175" cap="flat">
              <a:solidFill>
                <a:srgbClr val="838383"/>
              </a:solidFill>
              <a:prstDash val="solid"/>
              <a:miter lim="400000"/>
            </a:ln>
          </a:top>
          <a:bottom>
            <a:ln w="3175" cap="flat">
              <a:solidFill>
                <a:srgbClr val="838383"/>
              </a:solidFill>
              <a:prstDash val="solid"/>
              <a:miter lim="400000"/>
            </a:ln>
          </a:bottom>
          <a:insideH>
            <a:ln w="3175" cap="flat">
              <a:solidFill>
                <a:srgbClr val="838383"/>
              </a:solidFill>
              <a:prstDash val="solid"/>
              <a:miter lim="400000"/>
            </a:ln>
          </a:insideH>
          <a:insideV>
            <a:ln w="3175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808080"/>
              </a:solidFill>
              <a:prstDash val="solid"/>
              <a:miter lim="400000"/>
            </a:ln>
          </a:right>
          <a:top>
            <a:ln w="3175" cap="flat">
              <a:solidFill>
                <a:srgbClr val="808080"/>
              </a:solidFill>
              <a:prstDash val="solid"/>
              <a:miter lim="400000"/>
            </a:ln>
          </a:top>
          <a:bottom>
            <a:ln w="3175" cap="flat">
              <a:solidFill>
                <a:srgbClr val="808080"/>
              </a:solidFill>
              <a:prstDash val="solid"/>
              <a:miter lim="400000"/>
            </a:ln>
          </a:bottom>
          <a:insideH>
            <a:ln w="3175" cap="flat">
              <a:solidFill>
                <a:srgbClr val="808080"/>
              </a:solidFill>
              <a:prstDash val="solid"/>
              <a:miter lim="400000"/>
            </a:ln>
          </a:insideH>
          <a:insideV>
            <a:ln w="3175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chemeClr val="accent3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4D4D4D"/>
              </a:solidFill>
              <a:prstDash val="solid"/>
              <a:miter lim="400000"/>
            </a:ln>
          </a:right>
          <a:top>
            <a:ln w="3175" cap="flat">
              <a:solidFill>
                <a:srgbClr val="4D4D4D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4D4D4D"/>
              </a:solidFill>
              <a:prstDash val="solid"/>
              <a:miter lim="400000"/>
            </a:ln>
          </a:insideH>
          <a:insideV>
            <a:ln w="3175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F8BA00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464646"/>
              </a:solidFill>
              <a:prstDash val="solid"/>
              <a:miter lim="400000"/>
            </a:ln>
          </a:left>
          <a:right>
            <a:ln w="3175" cap="flat">
              <a:solidFill>
                <a:srgbClr val="464646"/>
              </a:solidFill>
              <a:prstDash val="solid"/>
              <a:miter lim="400000"/>
            </a:ln>
          </a:right>
          <a:top>
            <a:ln w="3175" cap="flat">
              <a:solidFill>
                <a:srgbClr val="464646"/>
              </a:solidFill>
              <a:prstDash val="solid"/>
              <a:miter lim="400000"/>
            </a:ln>
          </a:top>
          <a:bottom>
            <a:ln w="3175" cap="flat">
              <a:solidFill>
                <a:srgbClr val="464646"/>
              </a:solidFill>
              <a:prstDash val="solid"/>
              <a:miter lim="400000"/>
            </a:ln>
          </a:bottom>
          <a:insideH>
            <a:ln w="3175" cap="flat">
              <a:solidFill>
                <a:srgbClr val="464646"/>
              </a:solidFill>
              <a:prstDash val="solid"/>
              <a:miter lim="400000"/>
            </a:ln>
          </a:insideH>
          <a:insideV>
            <a:ln w="3175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E5E5E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C3C3C3"/>
              </a:solidFill>
              <a:prstDash val="solid"/>
              <a:miter lim="400000"/>
            </a:ln>
          </a:top>
          <a:bottom>
            <a:ln w="3175" cap="flat">
              <a:solidFill>
                <a:srgbClr val="C3C3C3"/>
              </a:solidFill>
              <a:prstDash val="solid"/>
              <a:miter lim="400000"/>
            </a:ln>
          </a:bottom>
          <a:insideH>
            <a:ln w="3175" cap="flat">
              <a:solidFill>
                <a:srgbClr val="C3C3C3"/>
              </a:solidFill>
              <a:prstDash val="solid"/>
              <a:miter lim="400000"/>
            </a:ln>
          </a:insideH>
          <a:insideV>
            <a:ln w="3175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E5E5E"/>
              </a:solidFill>
              <a:prstDash val="solid"/>
              <a:miter lim="400000"/>
            </a:ln>
          </a:left>
          <a:right>
            <a:ln w="3175" cap="flat">
              <a:solidFill>
                <a:srgbClr val="5E5E5E"/>
              </a:solidFill>
              <a:prstDash val="solid"/>
              <a:miter lim="400000"/>
            </a:ln>
          </a:right>
          <a:top>
            <a:ln w="3175" cap="flat">
              <a:solidFill>
                <a:srgbClr val="CB297B"/>
              </a:solidFill>
              <a:prstDash val="solid"/>
              <a:miter lim="400000"/>
            </a:ln>
          </a:top>
          <a:bottom>
            <a:ln w="3175" cap="flat">
              <a:solidFill>
                <a:srgbClr val="5E5E5E"/>
              </a:solidFill>
              <a:prstDash val="solid"/>
              <a:miter lim="400000"/>
            </a:ln>
          </a:bottom>
          <a:insideH>
            <a:ln w="3175" cap="flat">
              <a:solidFill>
                <a:srgbClr val="5E5E5E"/>
              </a:solidFill>
              <a:prstDash val="solid"/>
              <a:miter lim="400000"/>
            </a:ln>
          </a:insideH>
          <a:insideV>
            <a:ln w="3175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5E5E5E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6C6C6C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6C6C6C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6C6C6C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2" d="100"/>
          <a:sy n="52" d="100"/>
        </p:scale>
        <p:origin x="136" y="23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</p:spPr>
        <p:txBody>
          <a:bodyPr lIns="99075" tIns="49538" rIns="99075" bIns="49538"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947209" y="4861441"/>
            <a:ext cx="5209646" cy="4605576"/>
          </a:xfrm>
          <a:prstGeom prst="rect">
            <a:avLst/>
          </a:prstGeom>
        </p:spPr>
        <p:txBody>
          <a:bodyPr lIns="99075" tIns="49538" rIns="99075" bIns="49538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8714486" y="8440620"/>
            <a:ext cx="6951764" cy="201545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defTabSz="330200">
              <a:spcBef>
                <a:spcPts val="0"/>
              </a:spcBef>
              <a:buSzTx/>
              <a:buNone/>
              <a:defRPr sz="136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8716118" y="5502829"/>
            <a:ext cx="6951764" cy="1470720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defTabSz="2438339">
              <a:lnSpc>
                <a:spcPct val="80000"/>
              </a:lnSpc>
              <a:defRPr sz="11400" b="1" spc="-22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4487" y="6973548"/>
            <a:ext cx="6951763" cy="602755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marL="0" indent="0" defTabSz="825500">
              <a:spcBef>
                <a:spcPts val="0"/>
              </a:spcBef>
              <a:buSzTx/>
              <a:buNone/>
              <a:defRPr sz="5400" b="1"/>
            </a:lvl1pPr>
            <a:lvl2pPr marL="0" indent="457200" defTabSz="825500">
              <a:spcBef>
                <a:spcPts val="0"/>
              </a:spcBef>
              <a:buSzTx/>
              <a:buNone/>
              <a:defRPr sz="5400" b="1"/>
            </a:lvl2pPr>
            <a:lvl3pPr marL="0" indent="914400" defTabSz="825500">
              <a:spcBef>
                <a:spcPts val="0"/>
              </a:spcBef>
              <a:buSzTx/>
              <a:buNone/>
              <a:defRPr sz="5400" b="1"/>
            </a:lvl3pPr>
            <a:lvl4pPr marL="0" indent="1371600" defTabSz="825500">
              <a:spcBef>
                <a:spcPts val="0"/>
              </a:spcBef>
              <a:buSzTx/>
              <a:buNone/>
              <a:defRPr sz="5400" b="1"/>
            </a:lvl4pPr>
            <a:lvl5pPr marL="0" indent="1828800" defTabSz="825500">
              <a:spcBef>
                <a:spcPts val="0"/>
              </a:spcBef>
              <a:buSzTx/>
              <a:buNone/>
              <a:defRPr sz="54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6245071"/>
            <a:ext cx="6951762" cy="1225858"/>
          </a:xfrm>
          <a:prstGeom prst="rect">
            <a:avLst/>
          </a:prstGeom>
        </p:spPr>
        <p:txBody>
          <a:bodyPr lIns="16073" tIns="16073" rIns="16073" bIns="16073" anchor="ctr">
            <a:normAutofit/>
          </a:bodyPr>
          <a:lstStyle>
            <a:lvl1pPr marL="0" indent="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5028516"/>
            <a:ext cx="6951762" cy="2291283"/>
          </a:xfrm>
          <a:prstGeom prst="rect">
            <a:avLst/>
          </a:prstGeom>
        </p:spPr>
        <p:txBody>
          <a:bodyPr lIns="16073" tIns="16073" rIns="16073" bIns="16073" anchor="b">
            <a:normAutofit/>
          </a:bodyPr>
          <a:lstStyle>
            <a:lvl1pPr marL="0" indent="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24800" b="1" spc="-248"/>
            </a:lvl1pPr>
            <a:lvl2pPr marL="0" indent="4572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24800" b="1" spc="-248"/>
            </a:lvl2pPr>
            <a:lvl3pPr marL="0" indent="9144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24800" b="1" spc="-248"/>
            </a:lvl3pPr>
            <a:lvl4pPr marL="0" indent="13716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24800" b="1" spc="-248"/>
            </a:lvl4pPr>
            <a:lvl5pPr marL="0" indent="18288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24800" b="1" spc="-248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8716119" y="7302292"/>
            <a:ext cx="6951762" cy="295771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algn="ctr" defTabSz="330200">
              <a:spcBef>
                <a:spcPts val="0"/>
              </a:spcBef>
              <a:buSzTx/>
              <a:buNone/>
              <a:defRPr sz="216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9103249" y="8065866"/>
            <a:ext cx="6391424" cy="201545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defTabSz="330200">
              <a:spcBef>
                <a:spcPts val="0"/>
              </a:spcBef>
              <a:buSzTx/>
              <a:buNone/>
              <a:defRPr sz="136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889327" y="6251088"/>
            <a:ext cx="6605346" cy="1213824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marL="638923" indent="-469900" defTabSz="2438339">
              <a:lnSpc>
                <a:spcPct val="9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 defTabSz="2438339">
              <a:lnSpc>
                <a:spcPct val="9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499" defTabSz="2438339">
              <a:lnSpc>
                <a:spcPct val="9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 defTabSz="2438339">
              <a:lnSpc>
                <a:spcPct val="9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 defTabSz="2438339">
              <a:lnSpc>
                <a:spcPct val="9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3321158" y="5009554"/>
            <a:ext cx="2353779" cy="188251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quarter" idx="22"/>
          </p:nvPr>
        </p:nvSpPr>
        <p:spPr>
          <a:xfrm>
            <a:off x="12605891" y="5946837"/>
            <a:ext cx="3303092" cy="384439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sz="quarter" idx="23"/>
          </p:nvPr>
        </p:nvSpPr>
        <p:spPr>
          <a:xfrm>
            <a:off x="8290173" y="4844801"/>
            <a:ext cx="5256015" cy="394201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sz="quarter" idx="21"/>
          </p:nvPr>
        </p:nvSpPr>
        <p:spPr>
          <a:xfrm>
            <a:off x="7912447" y="2940099"/>
            <a:ext cx="8559106" cy="684728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sz="quarter" idx="21"/>
          </p:nvPr>
        </p:nvSpPr>
        <p:spPr>
          <a:xfrm>
            <a:off x="7968704" y="4278213"/>
            <a:ext cx="8462666" cy="506849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8716119" y="6942385"/>
            <a:ext cx="6951762" cy="1470721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defTabSz="2438339">
              <a:lnSpc>
                <a:spcPct val="80000"/>
              </a:lnSpc>
              <a:defRPr sz="11400" b="1" spc="-22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8716495" y="5038075"/>
            <a:ext cx="6951010" cy="201544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defTabSz="330200">
              <a:spcBef>
                <a:spcPts val="0"/>
              </a:spcBef>
              <a:buSzTx/>
              <a:buNone/>
              <a:defRPr sz="136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8361533"/>
            <a:ext cx="6951762" cy="353411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marL="0" indent="0" defTabSz="825500">
              <a:spcBef>
                <a:spcPts val="0"/>
              </a:spcBef>
              <a:buSzTx/>
              <a:buNone/>
              <a:defRPr sz="5400" b="1"/>
            </a:lvl1pPr>
            <a:lvl2pPr marL="0" indent="457200" defTabSz="825500">
              <a:spcBef>
                <a:spcPts val="0"/>
              </a:spcBef>
              <a:buSzTx/>
              <a:buNone/>
              <a:defRPr sz="5400" b="1"/>
            </a:lvl2pPr>
            <a:lvl3pPr marL="0" indent="914400" defTabSz="825500">
              <a:spcBef>
                <a:spcPts val="0"/>
              </a:spcBef>
              <a:buSzTx/>
              <a:buNone/>
              <a:defRPr sz="5400" b="1"/>
            </a:lvl3pPr>
            <a:lvl4pPr marL="0" indent="1371600" defTabSz="825500">
              <a:spcBef>
                <a:spcPts val="0"/>
              </a:spcBef>
              <a:buSzTx/>
              <a:buNone/>
              <a:defRPr sz="5400" b="1"/>
            </a:lvl4pPr>
            <a:lvl5pPr marL="0" indent="1828800" defTabSz="825500">
              <a:spcBef>
                <a:spcPts val="0"/>
              </a:spcBef>
              <a:buSzTx/>
              <a:buNone/>
              <a:defRPr sz="54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sz="quarter" idx="21"/>
          </p:nvPr>
        </p:nvSpPr>
        <p:spPr>
          <a:xfrm>
            <a:off x="11806237" y="4623792"/>
            <a:ext cx="3842704" cy="447243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8716119" y="5089921"/>
            <a:ext cx="3094137" cy="1861189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defTabSz="2438339">
              <a:lnSpc>
                <a:spcPct val="80000"/>
              </a:lnSpc>
              <a:defRPr sz="8200" b="1" spc="-16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6922096"/>
            <a:ext cx="3094137" cy="1703983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marL="0" indent="0" defTabSz="825500">
              <a:spcBef>
                <a:spcPts val="0"/>
              </a:spcBef>
              <a:buSzTx/>
              <a:buNone/>
              <a:defRPr sz="5400" b="1"/>
            </a:lvl1pPr>
            <a:lvl2pPr marL="0" indent="457200" defTabSz="825500">
              <a:spcBef>
                <a:spcPts val="0"/>
              </a:spcBef>
              <a:buSzTx/>
              <a:buNone/>
              <a:defRPr sz="5400" b="1"/>
            </a:lvl2pPr>
            <a:lvl3pPr marL="0" indent="914400" defTabSz="825500">
              <a:spcBef>
                <a:spcPts val="0"/>
              </a:spcBef>
              <a:buSzTx/>
              <a:buNone/>
              <a:defRPr sz="5400" b="1"/>
            </a:lvl3pPr>
            <a:lvl4pPr marL="0" indent="1371600" defTabSz="825500">
              <a:spcBef>
                <a:spcPts val="0"/>
              </a:spcBef>
              <a:buSzTx/>
              <a:buNone/>
              <a:defRPr sz="5400" b="1"/>
            </a:lvl4pPr>
            <a:lvl5pPr marL="0" indent="1828800" defTabSz="825500">
              <a:spcBef>
                <a:spcPts val="0"/>
              </a:spcBef>
              <a:buSzTx/>
              <a:buNone/>
              <a:defRPr sz="54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1804"/>
            <a:ext cx="270807" cy="255058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8716119" y="5029646"/>
            <a:ext cx="6951762" cy="453463"/>
          </a:xfrm>
          <a:prstGeom prst="rect">
            <a:avLst/>
          </a:prstGeom>
        </p:spPr>
        <p:txBody>
          <a:bodyPr lIns="16073" tIns="16073" rIns="16073" bIns="16073" anchor="t">
            <a:normAutofit/>
          </a:bodyPr>
          <a:lstStyle>
            <a:lvl1pPr defTabSz="2438339">
              <a:lnSpc>
                <a:spcPct val="80000"/>
              </a:lnSpc>
              <a:defRPr sz="8200" b="1" spc="-16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8716119" y="5438905"/>
            <a:ext cx="6951762" cy="295771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defTabSz="330200">
              <a:spcBef>
                <a:spcPts val="0"/>
              </a:spcBef>
              <a:buSzTx/>
              <a:buNone/>
              <a:defRPr sz="216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6032339"/>
            <a:ext cx="6951762" cy="2612254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marL="5588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1pPr>
            <a:lvl2pPr marL="11684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2pPr>
            <a:lvl3pPr marL="17780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3pPr>
            <a:lvl4pPr marL="23876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4pPr>
            <a:lvl5pPr marL="29972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6032339"/>
            <a:ext cx="6951762" cy="2612254"/>
          </a:xfrm>
          <a:prstGeom prst="rect">
            <a:avLst/>
          </a:prstGeom>
        </p:spPr>
        <p:txBody>
          <a:bodyPr lIns="16073" tIns="16073" rIns="16073" bIns="16073" numCol="2" spcCol="347588">
            <a:normAutofit/>
          </a:bodyPr>
          <a:lstStyle>
            <a:lvl1pPr marL="5588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1pPr>
            <a:lvl2pPr marL="11684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2pPr>
            <a:lvl3pPr marL="17780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3pPr>
            <a:lvl4pPr marL="23876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4pPr>
            <a:lvl5pPr marL="29972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8716119" y="5438905"/>
            <a:ext cx="3094137" cy="295771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defTabSz="330200">
              <a:spcBef>
                <a:spcPts val="0"/>
              </a:spcBef>
              <a:buSzTx/>
              <a:buNone/>
              <a:defRPr sz="216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6032339"/>
            <a:ext cx="3094137" cy="2612450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marL="5588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1pPr>
            <a:lvl2pPr marL="11684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2pPr>
            <a:lvl3pPr marL="17780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3pPr>
            <a:lvl4pPr marL="23876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4pPr>
            <a:lvl5pPr marL="29972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sz="quarter" idx="22"/>
          </p:nvPr>
        </p:nvSpPr>
        <p:spPr>
          <a:xfrm>
            <a:off x="12192000" y="4559224"/>
            <a:ext cx="3454167" cy="460555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8716119" y="5029646"/>
            <a:ext cx="3094137" cy="454076"/>
          </a:xfrm>
          <a:prstGeom prst="rect">
            <a:avLst/>
          </a:prstGeom>
        </p:spPr>
        <p:txBody>
          <a:bodyPr lIns="16073" tIns="16073" rIns="16073" bIns="16073" anchor="t">
            <a:normAutofit/>
          </a:bodyPr>
          <a:lstStyle>
            <a:lvl1pPr defTabSz="2438339">
              <a:lnSpc>
                <a:spcPct val="80000"/>
              </a:lnSpc>
              <a:defRPr sz="8200" b="1" spc="-16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8716118" y="6122640"/>
            <a:ext cx="6951764" cy="1470720"/>
          </a:xfrm>
          <a:prstGeom prst="rect">
            <a:avLst/>
          </a:prstGeom>
        </p:spPr>
        <p:txBody>
          <a:bodyPr lIns="16073" tIns="16073" rIns="16073" bIns="16073" anchor="ctr">
            <a:normAutofit/>
          </a:bodyPr>
          <a:lstStyle>
            <a:lvl1pPr defTabSz="2438339">
              <a:lnSpc>
                <a:spcPct val="80000"/>
              </a:lnSpc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1804"/>
            <a:ext cx="270807" cy="255058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8716119" y="5029646"/>
            <a:ext cx="6951762" cy="454028"/>
          </a:xfrm>
          <a:prstGeom prst="rect">
            <a:avLst/>
          </a:prstGeom>
        </p:spPr>
        <p:txBody>
          <a:bodyPr lIns="16073" tIns="16073" rIns="16073" bIns="16073" anchor="t">
            <a:normAutofit/>
          </a:bodyPr>
          <a:lstStyle>
            <a:lvl1pPr defTabSz="2438339">
              <a:lnSpc>
                <a:spcPct val="80000"/>
              </a:lnSpc>
              <a:defRPr sz="8200" b="1" spc="-16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8716119" y="5438905"/>
            <a:ext cx="6951762" cy="295771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defTabSz="330200">
              <a:spcBef>
                <a:spcPts val="0"/>
              </a:spcBef>
              <a:buSzTx/>
              <a:buNone/>
              <a:defRPr sz="216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8716119" y="5029646"/>
            <a:ext cx="6951762" cy="454076"/>
          </a:xfrm>
          <a:prstGeom prst="rect">
            <a:avLst/>
          </a:prstGeom>
        </p:spPr>
        <p:txBody>
          <a:bodyPr lIns="16073" tIns="16073" rIns="16073" bIns="16073" anchor="t">
            <a:normAutofit/>
          </a:bodyPr>
          <a:lstStyle>
            <a:lvl1pPr defTabSz="2438339">
              <a:lnSpc>
                <a:spcPct val="80000"/>
              </a:lnSpc>
              <a:defRPr sz="8200" b="1" spc="-16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8716119" y="5438905"/>
            <a:ext cx="6951762" cy="295771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defTabSz="330200">
              <a:spcBef>
                <a:spcPts val="0"/>
              </a:spcBef>
              <a:buSzTx/>
              <a:buNone/>
              <a:defRPr sz="216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6032339"/>
            <a:ext cx="6951762" cy="2612254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marL="0" indent="0" defTabSz="825500">
              <a:spcBef>
                <a:spcPts val="1800"/>
              </a:spcBef>
              <a:buSzTx/>
              <a:buNone/>
              <a:defRPr sz="5400" spc="-53"/>
            </a:lvl1pPr>
            <a:lvl2pPr marL="0" indent="457200" defTabSz="825500">
              <a:spcBef>
                <a:spcPts val="1800"/>
              </a:spcBef>
              <a:buSzTx/>
              <a:buNone/>
              <a:defRPr sz="5400" spc="-53"/>
            </a:lvl2pPr>
            <a:lvl3pPr marL="0" indent="914400" defTabSz="825500">
              <a:spcBef>
                <a:spcPts val="1800"/>
              </a:spcBef>
              <a:buSzTx/>
              <a:buNone/>
              <a:defRPr sz="5400" spc="-53"/>
            </a:lvl3pPr>
            <a:lvl4pPr marL="0" indent="1371600" defTabSz="825500">
              <a:spcBef>
                <a:spcPts val="1800"/>
              </a:spcBef>
              <a:buSzTx/>
              <a:buNone/>
              <a:defRPr sz="5400" spc="-53"/>
            </a:lvl4pPr>
            <a:lvl5pPr marL="0" indent="1828800" defTabSz="825500">
              <a:spcBef>
                <a:spcPts val="1800"/>
              </a:spcBef>
              <a:buSzTx/>
              <a:buNone/>
              <a:defRPr sz="5400" spc="-53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154823" y="464343"/>
            <a:ext cx="16680658" cy="19645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b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154823" y="3107770"/>
            <a:ext cx="16680658" cy="92332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228258" y="12862766"/>
            <a:ext cx="409779" cy="415875"/>
          </a:xfrm>
          <a:prstGeom prst="rect">
            <a:avLst/>
          </a:prstGeom>
          <a:ln w="3175">
            <a:miter lim="400000"/>
          </a:ln>
        </p:spPr>
        <p:txBody>
          <a:bodyPr wrap="none" lIns="71437" tIns="71437" rIns="71437" bIns="71437">
            <a:spAutoFit/>
          </a:bodyPr>
          <a:lstStyle>
            <a:lvl1pPr algn="r" defTabSz="821531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3692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8137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2582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7027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1472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5917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0362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480777" marR="0" indent="-369277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925277" marR="0" indent="-369277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CE2EC-8817-09DA-F4D9-3965B785D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9A9D75-F0CD-0861-0137-35BDD9A96A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548"/>
          <a:stretch/>
        </p:blipFill>
        <p:spPr>
          <a:xfrm>
            <a:off x="11734337" y="0"/>
            <a:ext cx="10033781" cy="13547131"/>
          </a:xfrm>
          <a:prstGeom prst="rect">
            <a:avLst/>
          </a:prstGeom>
        </p:spPr>
      </p:pic>
      <p:sp>
        <p:nvSpPr>
          <p:cNvPr id="161" name="Semester 1…">
            <a:extLst>
              <a:ext uri="{FF2B5EF4-FFF2-40B4-BE49-F238E27FC236}">
                <a16:creationId xmlns:a16="http://schemas.microsoft.com/office/drawing/2014/main" id="{BED86AEB-C01F-1074-A104-274D7B7F7B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348601" y="9383438"/>
            <a:ext cx="4011269" cy="2309568"/>
          </a:xfrm>
          <a:prstGeom prst="rect">
            <a:avLst/>
          </a:prstGeom>
        </p:spPr>
        <p:txBody>
          <a:bodyPr/>
          <a:lstStyle/>
          <a:p>
            <a:pPr algn="ctr"/>
            <a:r>
              <a:rPr dirty="0"/>
              <a:t>Semester 1</a:t>
            </a:r>
          </a:p>
          <a:p>
            <a:pPr algn="ctr"/>
            <a:r>
              <a:rPr dirty="0"/>
              <a:t> 202</a:t>
            </a:r>
            <a:r>
              <a:rPr lang="en-IE" dirty="0"/>
              <a:t>5</a:t>
            </a:r>
            <a:endParaRPr dirty="0"/>
          </a:p>
        </p:txBody>
      </p:sp>
      <p:pic>
        <p:nvPicPr>
          <p:cNvPr id="163" name="Screenshot 2023-12-12 at 12.36.35.png" descr="Screenshot 2023-12-12 at 12.36.35.png">
            <a:extLst>
              <a:ext uri="{FF2B5EF4-FFF2-40B4-BE49-F238E27FC236}">
                <a16:creationId xmlns:a16="http://schemas.microsoft.com/office/drawing/2014/main" id="{3DB3315D-D390-5E93-A923-842B95BDB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017" y="1753316"/>
            <a:ext cx="3619501" cy="5664201"/>
          </a:xfrm>
          <a:prstGeom prst="rect">
            <a:avLst/>
          </a:prstGeom>
          <a:ln w="3175">
            <a:miter lim="400000"/>
          </a:ln>
        </p:spPr>
      </p:pic>
      <p:pic>
        <p:nvPicPr>
          <p:cNvPr id="164" name="Screenshot 2023-12-12 at 12.37.27.png" descr="Screenshot 2023-12-12 at 12.37.27.png">
            <a:extLst>
              <a:ext uri="{FF2B5EF4-FFF2-40B4-BE49-F238E27FC236}">
                <a16:creationId xmlns:a16="http://schemas.microsoft.com/office/drawing/2014/main" id="{5DB8A4EB-6BBD-77E6-3D6D-92A2C83A6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328" y="1753316"/>
            <a:ext cx="3619501" cy="5664201"/>
          </a:xfrm>
          <a:prstGeom prst="rect">
            <a:avLst/>
          </a:prstGeom>
          <a:ln w="3175">
            <a:miter lim="400000"/>
          </a:ln>
        </p:spPr>
      </p:pic>
      <p:pic>
        <p:nvPicPr>
          <p:cNvPr id="166" name="Screenshot 2023-12-12 at 13.04.04.png" descr="Screenshot 2023-12-12 at 13.04.04.png">
            <a:extLst>
              <a:ext uri="{FF2B5EF4-FFF2-40B4-BE49-F238E27FC236}">
                <a16:creationId xmlns:a16="http://schemas.microsoft.com/office/drawing/2014/main" id="{979A3877-E681-DDD1-9E77-E8DD11644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1666" y="168869"/>
            <a:ext cx="2705293" cy="4233545"/>
          </a:xfrm>
          <a:prstGeom prst="rect">
            <a:avLst/>
          </a:prstGeom>
          <a:ln w="3175">
            <a:miter lim="400000"/>
          </a:ln>
        </p:spPr>
      </p:pic>
      <p:pic>
        <p:nvPicPr>
          <p:cNvPr id="167" name="Screenshot 2023-12-12 at 13.04.17.png" descr="Screenshot 2023-12-12 at 13.04.17.png">
            <a:extLst>
              <a:ext uri="{FF2B5EF4-FFF2-40B4-BE49-F238E27FC236}">
                <a16:creationId xmlns:a16="http://schemas.microsoft.com/office/drawing/2014/main" id="{B9678075-D81E-2756-AD06-CCEC446FF0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78707" y="9147733"/>
            <a:ext cx="2705293" cy="4233546"/>
          </a:xfrm>
          <a:prstGeom prst="rect">
            <a:avLst/>
          </a:prstGeom>
          <a:ln w="3175">
            <a:miter lim="400000"/>
          </a:ln>
        </p:spPr>
      </p:pic>
      <p:sp>
        <p:nvSpPr>
          <p:cNvPr id="168" name="Arrow">
            <a:extLst>
              <a:ext uri="{FF2B5EF4-FFF2-40B4-BE49-F238E27FC236}">
                <a16:creationId xmlns:a16="http://schemas.microsoft.com/office/drawing/2014/main" id="{03CB000D-533E-E701-7F24-B1B6C94CF58E}"/>
              </a:ext>
            </a:extLst>
          </p:cNvPr>
          <p:cNvSpPr/>
          <p:nvPr/>
        </p:nvSpPr>
        <p:spPr>
          <a:xfrm>
            <a:off x="20649496" y="775919"/>
            <a:ext cx="122165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71" y="14256"/>
                </a:moveTo>
                <a:lnTo>
                  <a:pt x="14371" y="21600"/>
                </a:lnTo>
                <a:lnTo>
                  <a:pt x="0" y="10800"/>
                </a:lnTo>
                <a:lnTo>
                  <a:pt x="14371" y="0"/>
                </a:lnTo>
                <a:lnTo>
                  <a:pt x="14371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chemeClr val="accent3">
              <a:hueOff val="362282"/>
              <a:satOff val="31803"/>
              <a:lumOff val="-18242"/>
            </a:schemeClr>
          </a:solidFill>
          <a:ln w="3175">
            <a:miter lim="400000"/>
          </a:ln>
        </p:spPr>
        <p:txBody>
          <a:bodyPr lIns="16073" tIns="16073" rIns="16073" bIns="16073" anchor="ctr"/>
          <a:lstStyle/>
          <a:p>
            <a:pPr defTabSz="825500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9" name="Arrow">
            <a:extLst>
              <a:ext uri="{FF2B5EF4-FFF2-40B4-BE49-F238E27FC236}">
                <a16:creationId xmlns:a16="http://schemas.microsoft.com/office/drawing/2014/main" id="{99B54E03-2CC0-2A94-CBC1-E821A90EE783}"/>
              </a:ext>
            </a:extLst>
          </p:cNvPr>
          <p:cNvSpPr/>
          <p:nvPr/>
        </p:nvSpPr>
        <p:spPr>
          <a:xfrm>
            <a:off x="20608975" y="10101355"/>
            <a:ext cx="122165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71" y="14256"/>
                </a:moveTo>
                <a:lnTo>
                  <a:pt x="14371" y="21600"/>
                </a:lnTo>
                <a:lnTo>
                  <a:pt x="0" y="10800"/>
                </a:lnTo>
                <a:lnTo>
                  <a:pt x="14371" y="0"/>
                </a:lnTo>
                <a:lnTo>
                  <a:pt x="14371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chemeClr val="accent3">
              <a:hueOff val="362282"/>
              <a:satOff val="31803"/>
              <a:lumOff val="-18242"/>
            </a:schemeClr>
          </a:solidFill>
          <a:ln w="3175">
            <a:miter lim="400000"/>
          </a:ln>
        </p:spPr>
        <p:txBody>
          <a:bodyPr lIns="16073" tIns="16073" rIns="16073" bIns="16073" anchor="ctr"/>
          <a:lstStyle/>
          <a:p>
            <a:pPr defTabSz="825500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DD9DD0-4CE6-3A9F-B347-608ECD3072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52" y="3875788"/>
            <a:ext cx="4118655" cy="409025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21DDBD8-6404-5449-EFA2-76D948738F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2254" y="7940567"/>
            <a:ext cx="3454528" cy="544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460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355359" y="12862766"/>
            <a:ext cx="282678" cy="4158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72" name="Semester 1 Assessment Schedule"/>
          <p:cNvSpPr txBox="1">
            <a:spLocks noGrp="1"/>
          </p:cNvSpPr>
          <p:nvPr>
            <p:ph type="title"/>
          </p:nvPr>
        </p:nvSpPr>
        <p:spPr>
          <a:xfrm>
            <a:off x="6744890" y="-778558"/>
            <a:ext cx="16680657" cy="1964533"/>
          </a:xfrm>
          <a:prstGeom prst="rect">
            <a:avLst/>
          </a:prstGeom>
        </p:spPr>
        <p:txBody>
          <a:bodyPr/>
          <a:lstStyle/>
          <a:p>
            <a:r>
              <a:t>Semester 1 Assessment Schedule	</a:t>
            </a:r>
          </a:p>
        </p:txBody>
      </p:sp>
      <p:sp>
        <p:nvSpPr>
          <p:cNvPr id="173" name="Square"/>
          <p:cNvSpPr/>
          <p:nvPr/>
        </p:nvSpPr>
        <p:spPr>
          <a:xfrm>
            <a:off x="11557000" y="6228705"/>
            <a:ext cx="1270000" cy="1270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16073" tIns="16073" rIns="16073" bIns="16073" anchor="ctr"/>
          <a:lstStyle/>
          <a:p>
            <a:pPr defTabSz="825500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19360C-BE57-AFC9-78DB-5E5627D6B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5" y="2863585"/>
            <a:ext cx="23627647" cy="798882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Weekly Webinar Schedule"/>
          <p:cNvSpPr txBox="1">
            <a:spLocks noGrp="1"/>
          </p:cNvSpPr>
          <p:nvPr>
            <p:ph type="title"/>
          </p:nvPr>
        </p:nvSpPr>
        <p:spPr>
          <a:xfrm>
            <a:off x="2480774" y="-636870"/>
            <a:ext cx="16680657" cy="1964533"/>
          </a:xfrm>
          <a:prstGeom prst="rect">
            <a:avLst/>
          </a:prstGeom>
        </p:spPr>
        <p:txBody>
          <a:bodyPr/>
          <a:lstStyle/>
          <a:p>
            <a:r>
              <a:t>Weekly Webinar Schedule</a:t>
            </a:r>
          </a:p>
        </p:txBody>
      </p:sp>
      <p:sp>
        <p:nvSpPr>
          <p:cNvPr id="1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355359" y="12862766"/>
            <a:ext cx="282678" cy="4158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78" name="Rectangle"/>
          <p:cNvSpPr/>
          <p:nvPr/>
        </p:nvSpPr>
        <p:spPr>
          <a:xfrm>
            <a:off x="21060334" y="6695419"/>
            <a:ext cx="1816070" cy="1964532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9" name="Screenshot 2023-01-08 at 17.56.30.png" descr="Screenshot 2023-01-08 at 17.56.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599" y="1440724"/>
            <a:ext cx="22685345" cy="11921565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6073" tIns="16073" rIns="16073" bIns="16073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6073" tIns="16073" rIns="16073" bIns="16073" numCol="1" spcCol="38100" rtlCol="0" anchor="ctr">
        <a:spAutoFit/>
      </a:bodyPr>
      <a:lstStyle>
        <a:defPPr marL="0" marR="0" indent="0" algn="ctr" defTabSz="24383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6073" tIns="16073" rIns="16073" bIns="16073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6073" tIns="16073" rIns="16073" bIns="16073" numCol="1" spcCol="38100" rtlCol="0" anchor="ctr">
        <a:spAutoFit/>
      </a:bodyPr>
      <a:lstStyle>
        <a:defPPr marL="0" marR="0" indent="0" algn="ctr" defTabSz="24383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Helvetica Neue</vt:lpstr>
      <vt:lpstr>Helvetica Neue Light</vt:lpstr>
      <vt:lpstr>Helvetica Neue Medium</vt:lpstr>
      <vt:lpstr>21_BasicWhite</vt:lpstr>
      <vt:lpstr>PowerPoint Presentation</vt:lpstr>
      <vt:lpstr>Semester 1 Assessment Schedule </vt:lpstr>
      <vt:lpstr>Weekly Webinar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Frank Walsh</cp:lastModifiedBy>
  <cp:revision>3</cp:revision>
  <cp:lastPrinted>2024-11-18T12:01:07Z</cp:lastPrinted>
  <dcterms:modified xsi:type="dcterms:W3CDTF">2024-11-18T12:04:20Z</dcterms:modified>
</cp:coreProperties>
</file>