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24384000" cy="137160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36" y="1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E2EC-8817-09DA-F4D9-3965B785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1AB92-8265-4C11-5386-A70166D5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39"/>
          <a:stretch/>
        </p:blipFill>
        <p:spPr>
          <a:xfrm>
            <a:off x="11502620" y="-61455"/>
            <a:ext cx="10069046" cy="13608586"/>
          </a:xfrm>
          <a:prstGeom prst="rect">
            <a:avLst/>
          </a:prstGeom>
        </p:spPr>
      </p:pic>
      <p:sp>
        <p:nvSpPr>
          <p:cNvPr id="161" name="Semester 1…">
            <a:extLst>
              <a:ext uri="{FF2B5EF4-FFF2-40B4-BE49-F238E27FC236}">
                <a16:creationId xmlns:a16="http://schemas.microsoft.com/office/drawing/2014/main" id="{BED86AEB-C01F-1074-A104-274D7B7F7B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Semester 1</a:t>
            </a:r>
          </a:p>
          <a:p>
            <a:pPr algn="ctr"/>
            <a:r>
              <a:rPr dirty="0"/>
              <a:t> 202</a:t>
            </a:r>
            <a:r>
              <a:rPr lang="en-IE" dirty="0"/>
              <a:t>5</a:t>
            </a:r>
            <a:endParaRPr dirty="0"/>
          </a:p>
        </p:txBody>
      </p:sp>
      <p:pic>
        <p:nvPicPr>
          <p:cNvPr id="163" name="Screenshot 2023-12-12 at 12.36.35.png" descr="Screenshot 2023-12-12 at 12.36.35.png">
            <a:extLst>
              <a:ext uri="{FF2B5EF4-FFF2-40B4-BE49-F238E27FC236}">
                <a16:creationId xmlns:a16="http://schemas.microsoft.com/office/drawing/2014/main" id="{3DB3315D-D390-5E93-A923-842B95BD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17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Screenshot 2023-12-12 at 12.37.27.png" descr="Screenshot 2023-12-12 at 12.37.27.png">
            <a:extLst>
              <a:ext uri="{FF2B5EF4-FFF2-40B4-BE49-F238E27FC236}">
                <a16:creationId xmlns:a16="http://schemas.microsoft.com/office/drawing/2014/main" id="{5DB8A4EB-6BBD-77E6-3D6D-92A2C83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119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Screenshot 2023-12-12 at 13.04.04.png" descr="Screenshot 2023-12-12 at 13.04.04.png">
            <a:extLst>
              <a:ext uri="{FF2B5EF4-FFF2-40B4-BE49-F238E27FC236}">
                <a16:creationId xmlns:a16="http://schemas.microsoft.com/office/drawing/2014/main" id="{979A3877-E681-DDD1-9E77-E8DD11644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1666" y="168869"/>
            <a:ext cx="2705293" cy="42335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7" name="Screenshot 2023-12-12 at 13.04.17.png" descr="Screenshot 2023-12-12 at 13.04.17.png">
            <a:extLst>
              <a:ext uri="{FF2B5EF4-FFF2-40B4-BE49-F238E27FC236}">
                <a16:creationId xmlns:a16="http://schemas.microsoft.com/office/drawing/2014/main" id="{B9678075-D81E-2756-AD06-CCEC446FF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707" y="9147733"/>
            <a:ext cx="2705293" cy="4233546"/>
          </a:xfrm>
          <a:prstGeom prst="rect">
            <a:avLst/>
          </a:prstGeom>
          <a:ln w="3175">
            <a:miter lim="400000"/>
          </a:ln>
        </p:spPr>
      </p:pic>
      <p:sp>
        <p:nvSpPr>
          <p:cNvPr id="168" name="Arrow">
            <a:extLst>
              <a:ext uri="{FF2B5EF4-FFF2-40B4-BE49-F238E27FC236}">
                <a16:creationId xmlns:a16="http://schemas.microsoft.com/office/drawing/2014/main" id="{03CB000D-533E-E701-7F24-B1B6C94CF58E}"/>
              </a:ext>
            </a:extLst>
          </p:cNvPr>
          <p:cNvSpPr/>
          <p:nvPr/>
        </p:nvSpPr>
        <p:spPr>
          <a:xfrm>
            <a:off x="20649496" y="775919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Arrow">
            <a:extLst>
              <a:ext uri="{FF2B5EF4-FFF2-40B4-BE49-F238E27FC236}">
                <a16:creationId xmlns:a16="http://schemas.microsoft.com/office/drawing/2014/main" id="{99B54E03-2CC0-2A94-CBC1-E821A90EE783}"/>
              </a:ext>
            </a:extLst>
          </p:cNvPr>
          <p:cNvSpPr/>
          <p:nvPr/>
        </p:nvSpPr>
        <p:spPr>
          <a:xfrm>
            <a:off x="20608975" y="10101355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9DD0-4CE6-3A9F-B347-608ECD307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2" y="3875788"/>
            <a:ext cx="4118655" cy="40902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1DDBD8-6404-5449-EFA2-76D948738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2254" y="7940567"/>
            <a:ext cx="3454528" cy="5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6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72" name="Semester 1 Assessment Schedule"/>
          <p:cNvSpPr txBox="1">
            <a:spLocks noGrp="1"/>
          </p:cNvSpPr>
          <p:nvPr>
            <p:ph type="title"/>
          </p:nvPr>
        </p:nvSpPr>
        <p:spPr>
          <a:xfrm>
            <a:off x="6744890" y="-778558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Semester 1 Assessment Schedule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580AB-C284-2D7C-FC0C-8088436B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3" y="2242820"/>
            <a:ext cx="24983107" cy="8013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ekly Webinar Schedule"/>
          <p:cNvSpPr txBox="1">
            <a:spLocks noGrp="1"/>
          </p:cNvSpPr>
          <p:nvPr>
            <p:ph type="title"/>
          </p:nvPr>
        </p:nvSpPr>
        <p:spPr>
          <a:xfrm>
            <a:off x="2480774" y="-636870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Weekly Webinar Schedule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21060334" y="6695419"/>
            <a:ext cx="1816070" cy="196453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9" name="Screenshot 2023-01-08 at 17.56.30.png" descr="Screenshot 2023-01-08 at 17.56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9" y="1440724"/>
            <a:ext cx="22685345" cy="1192156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Helvetica Neue Light</vt:lpstr>
      <vt:lpstr>Helvetica Neue Medium</vt:lpstr>
      <vt:lpstr>21_BasicWhite</vt:lpstr>
      <vt:lpstr>PowerPoint Presentation</vt:lpstr>
      <vt:lpstr>Semester 1 Assessment Schedule </vt:lpstr>
      <vt:lpstr>Weekly Webinar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Walsh</cp:lastModifiedBy>
  <cp:revision>5</cp:revision>
  <cp:lastPrinted>2024-11-18T12:01:07Z</cp:lastPrinted>
  <dcterms:modified xsi:type="dcterms:W3CDTF">2024-11-19T10:10:47Z</dcterms:modified>
</cp:coreProperties>
</file>