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35" r:id="rId3"/>
    <p:sldId id="516" r:id="rId4"/>
    <p:sldId id="531" r:id="rId5"/>
    <p:sldId id="524" r:id="rId6"/>
    <p:sldId id="525" r:id="rId7"/>
    <p:sldId id="527" r:id="rId8"/>
    <p:sldId id="526" r:id="rId9"/>
    <p:sldId id="521" r:id="rId10"/>
    <p:sldId id="528" r:id="rId11"/>
    <p:sldId id="530" r:id="rId12"/>
    <p:sldId id="522" r:id="rId13"/>
    <p:sldId id="529" r:id="rId14"/>
    <p:sldId id="532" r:id="rId15"/>
    <p:sldId id="523" r:id="rId16"/>
    <p:sldId id="533" r:id="rId17"/>
    <p:sldId id="534" r:id="rId18"/>
    <p:sldId id="39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4748"/>
  </p:normalViewPr>
  <p:slideViewPr>
    <p:cSldViewPr>
      <p:cViewPr>
        <p:scale>
          <a:sx n="97" d="100"/>
          <a:sy n="97" d="100"/>
        </p:scale>
        <p:origin x="2736" y="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C3C30-7F3D-4B20-9974-47C57B22CA6E}" type="datetimeFigureOut">
              <a:rPr lang="en-IE" smtClean="0"/>
              <a:t>12/06/2017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BE90-ABBD-4931-8E0C-089E0ACACA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Summer School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38172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Eamonn de Leastar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Siobhán Drohan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Enhancing Gym App 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3796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16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6324600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E" dirty="0"/>
              <a:t>Trainers can set goals for members.  </a:t>
            </a:r>
          </a:p>
          <a:p>
            <a:pPr lvl="0"/>
            <a:r>
              <a:rPr lang="en-IE" dirty="0"/>
              <a:t>Members can set goals for themselves. </a:t>
            </a:r>
          </a:p>
          <a:p>
            <a:r>
              <a:rPr lang="en-IE" dirty="0"/>
              <a:t>A goal has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assessment measurement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a status indicating if the goal is:</a:t>
            </a:r>
          </a:p>
          <a:p>
            <a:pPr lvl="2"/>
            <a:r>
              <a:rPr lang="en-IE" dirty="0"/>
              <a:t>open (i.e. &gt; three days in the future),</a:t>
            </a:r>
          </a:p>
          <a:p>
            <a:pPr lvl="2"/>
            <a:r>
              <a:rPr lang="en-IE" dirty="0"/>
              <a:t>achieved, </a:t>
            </a:r>
          </a:p>
          <a:p>
            <a:pPr lvl="2"/>
            <a:r>
              <a:rPr lang="en-IE" dirty="0"/>
              <a:t>missed, </a:t>
            </a:r>
          </a:p>
          <a:p>
            <a:pPr lvl="2"/>
            <a:r>
              <a:rPr lang="en-IE" dirty="0"/>
              <a:t>awaiting processing (i.e. a current assessment needs to be done to process it). </a:t>
            </a:r>
          </a:p>
        </p:txBody>
      </p:sp>
      <p:pic>
        <p:nvPicPr>
          <p:cNvPr id="5124" name="Picture 4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9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 -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Each time a member logs in, check whether they have any </a:t>
            </a:r>
            <a:r>
              <a:rPr lang="en-IE" i="1" u="sng" dirty="0"/>
              <a:t>open</a:t>
            </a:r>
            <a:r>
              <a:rPr lang="en-IE" i="1" dirty="0"/>
              <a:t> </a:t>
            </a:r>
            <a:r>
              <a:rPr lang="en-IE" dirty="0"/>
              <a:t>goals or goals</a:t>
            </a:r>
            <a:r>
              <a:rPr lang="en-IE" i="1" dirty="0"/>
              <a:t> </a:t>
            </a:r>
            <a:r>
              <a:rPr lang="en-IE" i="1" u="sng" dirty="0"/>
              <a:t>awaiting processing</a:t>
            </a:r>
            <a:r>
              <a:rPr lang="en-IE" dirty="0"/>
              <a:t>: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pPr lvl="0"/>
            <a:r>
              <a:rPr lang="en-IE" dirty="0"/>
              <a:t>If they have no goals of this status, prompt them to set a goal (they don’t have to do it).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If they have an goals of this status and the date is today or in the past, check if an assessment was done in the past three days:</a:t>
            </a:r>
          </a:p>
          <a:p>
            <a:pPr lvl="0"/>
            <a:endParaRPr lang="en-IE" dirty="0"/>
          </a:p>
          <a:p>
            <a:pPr lvl="1"/>
            <a:r>
              <a:rPr lang="en-IE" dirty="0"/>
              <a:t>If one was done, compare the assessment stats and determine (you decide here) whether the member’s goal should be set to  </a:t>
            </a:r>
            <a:r>
              <a:rPr lang="en-IE" i="1" u="sng" dirty="0"/>
              <a:t>achieved</a:t>
            </a:r>
            <a:r>
              <a:rPr lang="en-IE" i="1" dirty="0"/>
              <a:t> </a:t>
            </a:r>
            <a:r>
              <a:rPr lang="en-IE" dirty="0"/>
              <a:t>or </a:t>
            </a:r>
            <a:r>
              <a:rPr lang="en-IE" i="1" u="sng" dirty="0"/>
              <a:t>missed</a:t>
            </a:r>
            <a:r>
              <a:rPr lang="en-IE" i="1" dirty="0"/>
              <a:t> </a:t>
            </a:r>
            <a:r>
              <a:rPr lang="en-IE" dirty="0"/>
              <a:t>their goal.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If one wasn’t done, ensure the status of the goal is set to awaiting processing and prompt the member to book an assessment with a trainer of their choice.  </a:t>
            </a:r>
          </a:p>
        </p:txBody>
      </p:sp>
      <p:pic>
        <p:nvPicPr>
          <p:cNvPr id="5" name="Picture 4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54442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144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 Fitness Programme comprises 5 exercises sessions.</a:t>
            </a:r>
          </a:p>
          <a:p>
            <a:endParaRPr lang="en-IE" dirty="0"/>
          </a:p>
          <a:p>
            <a:r>
              <a:rPr lang="en-IE" dirty="0"/>
              <a:t>A Trainer can perform CRUD on Fitness Programmes.</a:t>
            </a:r>
          </a:p>
          <a:p>
            <a:endParaRPr lang="en-IE" dirty="0"/>
          </a:p>
          <a:p>
            <a:r>
              <a:rPr lang="en-IE" dirty="0"/>
              <a:t>Members can view their Fitness Programme and individual sessions.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466557" cy="525780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Trainers can set up a Fitness Programme for a Member.  </a:t>
            </a:r>
          </a:p>
          <a:p>
            <a:endParaRPr lang="en-IE" dirty="0"/>
          </a:p>
          <a:p>
            <a:r>
              <a:rPr lang="en-IE" dirty="0"/>
              <a:t>A Trainer builds a Fitness Programme by choosing from the following session types:</a:t>
            </a:r>
          </a:p>
          <a:p>
            <a:pPr lvl="1"/>
            <a:r>
              <a:rPr lang="en-IE" dirty="0"/>
              <a:t>a list of standard, predefined session programmes.</a:t>
            </a:r>
          </a:p>
          <a:p>
            <a:pPr lvl="1"/>
            <a:r>
              <a:rPr lang="en-IE" dirty="0"/>
              <a:t>a bespoke session programmes developed by the trainer (i.e. comprising a mix of Resistance Weights and/or Cardiovascular Exercise Equipment such as Treadmill, Rower, Bike, etc.  </a:t>
            </a:r>
          </a:p>
          <a:p>
            <a:pPr lvl="1"/>
            <a:r>
              <a:rPr lang="en-IE" dirty="0"/>
              <a:t>a scheduled class.</a:t>
            </a:r>
          </a:p>
          <a:p>
            <a:pPr marL="457200" lvl="1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sz="5400" i="1" dirty="0"/>
              <a:t>But what if I want to develop my own app?</a:t>
            </a:r>
          </a:p>
        </p:txBody>
      </p:sp>
    </p:spTree>
    <p:extLst>
      <p:ext uri="{BB962C8B-B14F-4D97-AF65-F5344CB8AC3E}">
        <p14:creationId xmlns:p14="http://schemas.microsoft.com/office/powerpoint/2010/main" val="21606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4603"/>
              </p:ext>
            </p:extLst>
          </p:nvPr>
        </p:nvGraphicFramePr>
        <p:xfrm>
          <a:off x="990600" y="3409858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IE" dirty="0"/>
              <a:t>Just develop your idea, from scratch up to and including the complexity of Assessment Booking (i.e. the </a:t>
            </a:r>
            <a:r>
              <a:rPr lang="en-IE" i="1" dirty="0"/>
              <a:t>Good</a:t>
            </a:r>
            <a:r>
              <a:rPr lang="en-IE" dirty="0"/>
              <a:t> band).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07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iobhan\AppData\Local\Microsoft\Windows\Temporary Internet Files\Content.IE5\D6SFLNVW\questions-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25374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2514600"/>
            <a:ext cx="34858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3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Reimplement</a:t>
            </a:r>
            <a:r>
              <a:rPr lang="en-IE" dirty="0" smtClean="0"/>
              <a:t> the Gym application to realise additional features.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23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12471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871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5729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81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Trainers</a:t>
            </a:r>
          </a:p>
        </p:txBody>
      </p:sp>
      <p:pic>
        <p:nvPicPr>
          <p:cNvPr id="1028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943600" y="2971800"/>
            <a:ext cx="2862470" cy="16459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8235" y="1600200"/>
            <a:ext cx="541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Enable trainers to perform CRUD on scheduled classes (e.g. Boxercise, Pilates, HIIT, etc.).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Typical data stored for scheduled classes would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class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duration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capacity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difficulty level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time, date,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For each scheduled class, there should be a defined number of classes in the suite e.g. HIIT will run for 7 weeks.</a:t>
            </a:r>
          </a:p>
        </p:txBody>
      </p:sp>
    </p:spTree>
    <p:extLst>
      <p:ext uri="{BB962C8B-B14F-4D97-AF65-F5344CB8AC3E}">
        <p14:creationId xmlns:p14="http://schemas.microsoft.com/office/powerpoint/2010/main" val="37049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Members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54102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Enable members to view and search the scheduled classes.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enrol in the scheduled classes. Allow the member to enrol in two ways: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one specific class on a specific date.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all classes in the suite.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Enrolment in classes is subject to available space.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un-enrol from classes too. </a:t>
            </a:r>
          </a:p>
        </p:txBody>
      </p:sp>
      <p:pic>
        <p:nvPicPr>
          <p:cNvPr id="7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943600" y="2971800"/>
            <a:ext cx="2862470" cy="16459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5334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:a16="http://schemas.microsoft.com/office/drawing/2014/main" xmlns="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xmlns="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58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57912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IE" dirty="0"/>
              <a:t>Enable members to book an assessment with a Trainer of their choice on any date in the future they choose (assuming the Trainer is free at that time). 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CRUD should be implemented on Assessment Bookings for members.  </a:t>
            </a:r>
          </a:p>
        </p:txBody>
      </p:sp>
      <p:pic>
        <p:nvPicPr>
          <p:cNvPr id="3074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7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791200" cy="4525963"/>
          </a:xfrm>
        </p:spPr>
        <p:txBody>
          <a:bodyPr/>
          <a:lstStyle/>
          <a:p>
            <a:r>
              <a:rPr lang="en-IE" dirty="0"/>
              <a:t>Trainers can perform CRUD on assessment bookings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view them,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cancel them,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update the assessment details associated with these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schedule a future assessment with a member. </a:t>
            </a:r>
          </a:p>
          <a:p>
            <a:endParaRPr lang="en-IE" dirty="0"/>
          </a:p>
        </p:txBody>
      </p:sp>
      <p:pic>
        <p:nvPicPr>
          <p:cNvPr id="3074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698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Summer School Project</vt:lpstr>
      <vt:lpstr>Expectations</vt:lpstr>
      <vt:lpstr>PowerPoint Presentation</vt:lpstr>
      <vt:lpstr>PowerPoint Presentation</vt:lpstr>
      <vt:lpstr>Scheduled Classes - Trainers</vt:lpstr>
      <vt:lpstr>Scheduled Classes - Members</vt:lpstr>
      <vt:lpstr>PowerPoint Presentation</vt:lpstr>
      <vt:lpstr>Assessment Booking - Members</vt:lpstr>
      <vt:lpstr>Assessment Booking - Trainers</vt:lpstr>
      <vt:lpstr>PowerPoint Presentation</vt:lpstr>
      <vt:lpstr>Goals/Targets</vt:lpstr>
      <vt:lpstr>Goals/Targets - Member</vt:lpstr>
      <vt:lpstr>PowerPoint Presentation</vt:lpstr>
      <vt:lpstr>Fitness Programmes</vt:lpstr>
      <vt:lpstr>Fitness Programmes - Trainers</vt:lpstr>
      <vt:lpstr>But what if I want to develop my own app?</vt:lpstr>
      <vt:lpstr>No problem!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Eamonn Deleastar</cp:lastModifiedBy>
  <cp:revision>150</cp:revision>
  <dcterms:created xsi:type="dcterms:W3CDTF">2006-08-16T00:00:00Z</dcterms:created>
  <dcterms:modified xsi:type="dcterms:W3CDTF">2017-06-12T07:55:50Z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17D5A5A6-A4CF-4CE5-A97D-95D1C9FB2A4B</vt:lpwstr>
  </property>
  <property fmtid="{D5CDD505-2E9C-101B-9397-08002B2CF9AE}" pid="3" name="ArticulatePath">
    <vt:lpwstr>a-prog-fund-2-tech-support-V3</vt:lpwstr>
  </property>
</Properties>
</file>