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95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3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8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4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63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5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14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89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363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5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582C9-CE26-40B7-A5DD-8DA4292ACE55}" type="datetimeFigureOut">
              <a:rPr lang="en-IE" smtClean="0"/>
              <a:t>23/05/2017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4A1D-1B80-4452-A098-17D96007BE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3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gmllc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Who we are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What we do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Why Ireland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What are the IT roles in CGM Ireland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CGM – Process Improvements implemented to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– Who we are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Gerard Kehoe – General Manager</a:t>
            </a:r>
          </a:p>
          <a:p>
            <a:pPr algn="l"/>
            <a:r>
              <a:rPr lang="en-IE" dirty="0"/>
              <a:t>John Daly – Senior Analyst &amp; Project Planner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CGM headquartered in Roswell, GA – IT, Sales, Operations, Helpdesk</a:t>
            </a:r>
          </a:p>
          <a:p>
            <a:pPr algn="l"/>
            <a:r>
              <a:rPr lang="en-IE" dirty="0">
                <a:hlinkClick r:id="rId2"/>
              </a:rPr>
              <a:t>https://cgmllc.net/</a:t>
            </a:r>
            <a:r>
              <a:rPr lang="en-IE" dirty="0"/>
              <a:t> 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IT Partners, </a:t>
            </a:r>
            <a:r>
              <a:rPr lang="en-IE" dirty="0" err="1"/>
              <a:t>HiQo</a:t>
            </a:r>
            <a:r>
              <a:rPr lang="en-IE" dirty="0"/>
              <a:t> – Minsk, Belarus – Development, Unit Test.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QA, Planning &amp; Development Support - Waterford</a:t>
            </a:r>
          </a:p>
          <a:p>
            <a:pPr algn="l"/>
            <a:endParaRPr lang="en-IE" dirty="0"/>
          </a:p>
          <a:p>
            <a:pPr algn="l"/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CGM- What we do 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algn="l"/>
            <a:r>
              <a:rPr lang="en-IE" dirty="0"/>
              <a:t>Lifeline – Enrolment &amp; Processing</a:t>
            </a:r>
          </a:p>
          <a:p>
            <a:pPr algn="l"/>
            <a:endParaRPr lang="en-IE" dirty="0"/>
          </a:p>
          <a:p>
            <a:pPr algn="l"/>
            <a:r>
              <a:rPr lang="en-IE" dirty="0"/>
              <a:t>3 Main streams of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Front End Apps – Web, Android, 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API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Portal – Dashboard &amp;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/>
          </a:p>
          <a:p>
            <a:pPr algn="l"/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 – Why Ireland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Staff used to maximising Time Zones and Multi site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Experience working as part of a virtual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Strong Relationship with WIT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Access to Qualified Resources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465578" cy="1604865"/>
          </a:xfrm>
        </p:spPr>
        <p:txBody>
          <a:bodyPr>
            <a:normAutofit fontScale="90000"/>
          </a:bodyPr>
          <a:lstStyle/>
          <a:p>
            <a:pPr algn="l"/>
            <a:r>
              <a:rPr lang="en-IE" dirty="0"/>
              <a:t>CGM – IT Roles in CGM Ireland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Management – Company and project priorities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Project Planning – Aligning projects based on company priorities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Analysis – Requirements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Development – Automation, Logging &amp; Business support,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QA- Pre-production &amp; final signoff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CGM- Process Improvements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Code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Reviews and Handovers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Knowledge sharing with Account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Pre – Production Testing and Automation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160486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2081"/>
            <a:ext cx="9144000" cy="4622334"/>
          </a:xfrm>
        </p:spPr>
        <p:txBody>
          <a:bodyPr>
            <a:normAutofit/>
          </a:bodyPr>
          <a:lstStyle/>
          <a:p>
            <a:endParaRPr lang="en-IE" sz="9600" dirty="0"/>
          </a:p>
          <a:p>
            <a:r>
              <a:rPr lang="en-IE" sz="96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" y="332316"/>
            <a:ext cx="1249742" cy="15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3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223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CGM </vt:lpstr>
      <vt:lpstr>CGM – Who we are ?</vt:lpstr>
      <vt:lpstr>CGM- What we do ? </vt:lpstr>
      <vt:lpstr>CGM – Why Ireland ?</vt:lpstr>
      <vt:lpstr>CGM – IT Roles in CGM Ireland</vt:lpstr>
      <vt:lpstr>CGM- Process Improvements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CGM</dc:title>
  <dc:creator>Gerard Kehoe</dc:creator>
  <cp:lastModifiedBy>Gerard Kehoe</cp:lastModifiedBy>
  <cp:revision>10</cp:revision>
  <dcterms:created xsi:type="dcterms:W3CDTF">2017-05-22T10:14:15Z</dcterms:created>
  <dcterms:modified xsi:type="dcterms:W3CDTF">2017-05-23T08:42:44Z</dcterms:modified>
</cp:coreProperties>
</file>