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  <p:sldMasterId id="2147483669" r:id="rId6"/>
    <p:sldMasterId id="2147483675" r:id="rId7"/>
    <p:sldMasterId id="2147483681" r:id="rId8"/>
  </p:sldMasterIdLst>
  <p:notesMasterIdLst>
    <p:notesMasterId r:id="rId27"/>
  </p:notesMasterIdLst>
  <p:sldIdLst>
    <p:sldId id="257" r:id="rId9"/>
    <p:sldId id="285" r:id="rId10"/>
    <p:sldId id="260" r:id="rId11"/>
    <p:sldId id="262" r:id="rId12"/>
    <p:sldId id="269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</p:sldIdLst>
  <p:sldSz cx="9144000" cy="6858000" type="screen4x3"/>
  <p:notesSz cx="6724650" cy="97742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eanna%201:Google%20Drive:Shared%20Active:SE2%20PowerPoint:PowerPoint%20File:elements:Chart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eanna%201:Google%20Drive:Shared%20Active:SE2%20PowerPoint:PowerPoint%20File:elements:Chart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eanna%201:Google%20Drive:Shared%20Active:SE2%20PowerPoint:PowerPoint%20File:elements:Chart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eanna%201:Google%20Drive:Shared%20Active:SE2%20PowerPoint:PowerPoint%20File:elements:Chart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eanna%201:Google%20Drive:Shared%20Active:SE2%20PowerPoint:PowerPoint%20File:elements:Chart1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eanna%201:Google%20Drive:Shared%20Active:SE2%20PowerPoint:PowerPoint%20File:elements:Chart2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3756285639761E-2"/>
          <c:y val="4.5332660551397098E-2"/>
          <c:w val="0.73125596922867997"/>
          <c:h val="0.72620291632461398"/>
        </c:manualLayout>
      </c:layout>
      <c:doughnutChart>
        <c:varyColors val="1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dPt>
            <c:idx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600" b="0">
                    <a:solidFill>
                      <a:schemeClr val="bg1"/>
                    </a:solidFill>
                    <a:latin typeface="Calibri Ligh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[Chart1.xlsx]Sheet1!$A$1:$A$2</c:f>
              <c:strCache>
                <c:ptCount val="2"/>
                <c:pt idx="0">
                  <c:v>Lorem Ipsum</c:v>
                </c:pt>
                <c:pt idx="1">
                  <c:v>Lorem Ipsum</c:v>
                </c:pt>
              </c:strCache>
            </c:strRef>
          </c:cat>
          <c:val>
            <c:numRef>
              <c:f>[Chart1.xlsx]Sheet1!$B$1:$B$2</c:f>
              <c:numCache>
                <c:formatCode>0%</c:formatCode>
                <c:ptCount val="2"/>
                <c:pt idx="0">
                  <c:v>0.63</c:v>
                </c:pt>
                <c:pt idx="1">
                  <c:v>0.37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32"/>
      </c:doughnutChart>
    </c:plotArea>
    <c:legend>
      <c:legendPos val="r"/>
      <c:layout>
        <c:manualLayout>
          <c:xMode val="edge"/>
          <c:yMode val="edge"/>
          <c:x val="0.65427326068144898"/>
          <c:y val="0.74145086030912799"/>
          <c:w val="0.220247164042704"/>
          <c:h val="0.113171769137158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2.4861878453038701E-2"/>
          <c:y val="5.1047215627430503E-2"/>
          <c:w val="0.64812741984599997"/>
          <c:h val="0.72488807505144703"/>
        </c:manualLayout>
      </c:layout>
      <c:doughnutChart>
        <c:varyColors val="1"/>
        <c:ser>
          <c:idx val="0"/>
          <c:order val="0"/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1.6574585635359101E-2"/>
                  <c:y val="-3.089598101673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sz="1800">
                      <a:solidFill>
                        <a:schemeClr val="bg1"/>
                      </a:solidFill>
                      <a:latin typeface="Calibri Light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200">
                    <a:solidFill>
                      <a:schemeClr val="bg1"/>
                    </a:solidFill>
                    <a:latin typeface="Calibri Ligh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[Chart2.xlsx]Sheet1!$A$1:$A$5</c:f>
              <c:strCache>
                <c:ptCount val="5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  <c:pt idx="4">
                  <c:v>Lorem Ipsum</c:v>
                </c:pt>
              </c:strCache>
            </c:strRef>
          </c:cat>
          <c:val>
            <c:numRef>
              <c:f>[Chart2.xlsx]Sheet1!$B$1:$B$5</c:f>
              <c:numCache>
                <c:formatCode>0.00%</c:formatCode>
                <c:ptCount val="5"/>
                <c:pt idx="0">
                  <c:v>0.125</c:v>
                </c:pt>
                <c:pt idx="1">
                  <c:v>0.125</c:v>
                </c:pt>
                <c:pt idx="2" formatCode="0%">
                  <c:v>0.05</c:v>
                </c:pt>
                <c:pt idx="3" formatCode="0%">
                  <c:v>0.2</c:v>
                </c:pt>
                <c:pt idx="4" formatCode="0%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32"/>
      </c:doughnutChart>
    </c:plotArea>
    <c:legend>
      <c:legendPos val="r"/>
      <c:layout>
        <c:manualLayout>
          <c:xMode val="edge"/>
          <c:yMode val="edge"/>
          <c:x val="0.61221581763605504"/>
          <c:y val="0.64598338866633198"/>
          <c:w val="0.19165158567886201"/>
          <c:h val="0.2270854604729710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3756285639761E-2"/>
          <c:y val="4.5332660551397098E-2"/>
          <c:w val="0.73125596922867997"/>
          <c:h val="0.72620291632461398"/>
        </c:manualLayout>
      </c:layout>
      <c:doughnutChart>
        <c:varyColors val="1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dPt>
            <c:idx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600" b="0">
                    <a:solidFill>
                      <a:schemeClr val="bg1"/>
                    </a:solidFill>
                    <a:latin typeface="Calibri Ligh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[Chart1.xlsx]Sheet1!$A$1:$A$2</c:f>
              <c:strCache>
                <c:ptCount val="2"/>
                <c:pt idx="0">
                  <c:v>Lorem Ipsum</c:v>
                </c:pt>
                <c:pt idx="1">
                  <c:v>Lorem Ipsum</c:v>
                </c:pt>
              </c:strCache>
            </c:strRef>
          </c:cat>
          <c:val>
            <c:numRef>
              <c:f>[Chart1.xlsx]Sheet1!$B$1:$B$2</c:f>
              <c:numCache>
                <c:formatCode>0%</c:formatCode>
                <c:ptCount val="2"/>
                <c:pt idx="0">
                  <c:v>0.63</c:v>
                </c:pt>
                <c:pt idx="1">
                  <c:v>0.37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32"/>
      </c:doughnutChart>
    </c:plotArea>
    <c:legend>
      <c:legendPos val="r"/>
      <c:layout>
        <c:manualLayout>
          <c:xMode val="edge"/>
          <c:yMode val="edge"/>
          <c:x val="0.65427326068144898"/>
          <c:y val="0.74145086030912799"/>
          <c:w val="0.220247164042704"/>
          <c:h val="0.113171769137158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2.4861878453038701E-2"/>
          <c:y val="5.1047215627430503E-2"/>
          <c:w val="0.64812741984599997"/>
          <c:h val="0.72488807505144703"/>
        </c:manualLayout>
      </c:layout>
      <c:doughnutChart>
        <c:varyColors val="1"/>
        <c:ser>
          <c:idx val="0"/>
          <c:order val="0"/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1.6574585635359101E-2"/>
                  <c:y val="-3.089598101673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sz="1800">
                      <a:solidFill>
                        <a:schemeClr val="bg1"/>
                      </a:solidFill>
                      <a:latin typeface="Calibri Light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200">
                    <a:solidFill>
                      <a:schemeClr val="bg1"/>
                    </a:solidFill>
                    <a:latin typeface="Calibri Ligh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[Chart2.xlsx]Sheet1!$A$1:$A$5</c:f>
              <c:strCache>
                <c:ptCount val="5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  <c:pt idx="4">
                  <c:v>Lorem Ipsum</c:v>
                </c:pt>
              </c:strCache>
            </c:strRef>
          </c:cat>
          <c:val>
            <c:numRef>
              <c:f>[Chart2.xlsx]Sheet1!$B$1:$B$5</c:f>
              <c:numCache>
                <c:formatCode>0.00%</c:formatCode>
                <c:ptCount val="5"/>
                <c:pt idx="0">
                  <c:v>0.125</c:v>
                </c:pt>
                <c:pt idx="1">
                  <c:v>0.125</c:v>
                </c:pt>
                <c:pt idx="2" formatCode="0%">
                  <c:v>0.05</c:v>
                </c:pt>
                <c:pt idx="3" formatCode="0%">
                  <c:v>0.2</c:v>
                </c:pt>
                <c:pt idx="4" formatCode="0%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32"/>
      </c:doughnutChart>
    </c:plotArea>
    <c:legend>
      <c:legendPos val="r"/>
      <c:layout>
        <c:manualLayout>
          <c:xMode val="edge"/>
          <c:yMode val="edge"/>
          <c:x val="0.61221581763605504"/>
          <c:y val="0.64598338866633198"/>
          <c:w val="0.19165158567886201"/>
          <c:h val="0.2270854604729710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3756285639761E-2"/>
          <c:y val="4.5332660551397098E-2"/>
          <c:w val="0.73125596922867997"/>
          <c:h val="0.72620291632461398"/>
        </c:manualLayout>
      </c:layout>
      <c:doughnutChart>
        <c:varyColors val="1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dPt>
            <c:idx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600" b="0">
                    <a:solidFill>
                      <a:schemeClr val="bg1"/>
                    </a:solidFill>
                    <a:latin typeface="Calibri Ligh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[Chart1.xlsx]Sheet1!$A$1:$A$2</c:f>
              <c:strCache>
                <c:ptCount val="2"/>
                <c:pt idx="0">
                  <c:v>Lorem Ipsum</c:v>
                </c:pt>
                <c:pt idx="1">
                  <c:v>Lorem Ipsum</c:v>
                </c:pt>
              </c:strCache>
            </c:strRef>
          </c:cat>
          <c:val>
            <c:numRef>
              <c:f>[Chart1.xlsx]Sheet1!$B$1:$B$2</c:f>
              <c:numCache>
                <c:formatCode>0%</c:formatCode>
                <c:ptCount val="2"/>
                <c:pt idx="0">
                  <c:v>0.63</c:v>
                </c:pt>
                <c:pt idx="1">
                  <c:v>0.37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32"/>
      </c:doughnutChart>
    </c:plotArea>
    <c:legend>
      <c:legendPos val="r"/>
      <c:layout>
        <c:manualLayout>
          <c:xMode val="edge"/>
          <c:yMode val="edge"/>
          <c:x val="0.65427326068144898"/>
          <c:y val="0.74145086030912799"/>
          <c:w val="0.220247164042704"/>
          <c:h val="0.113171769137158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2.4861878453038701E-2"/>
          <c:y val="5.1047215627430503E-2"/>
          <c:w val="0.64812741984599997"/>
          <c:h val="0.72488807505144703"/>
        </c:manualLayout>
      </c:layout>
      <c:doughnutChart>
        <c:varyColors val="1"/>
        <c:ser>
          <c:idx val="0"/>
          <c:order val="0"/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1.6574585635359101E-2"/>
                  <c:y val="-3.089598101673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sz="1800">
                      <a:solidFill>
                        <a:schemeClr val="bg1"/>
                      </a:solidFill>
                      <a:latin typeface="Calibri Light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200">
                    <a:solidFill>
                      <a:schemeClr val="bg1"/>
                    </a:solidFill>
                    <a:latin typeface="Calibri Ligh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[Chart2.xlsx]Sheet1!$A$1:$A$5</c:f>
              <c:strCache>
                <c:ptCount val="5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  <c:pt idx="4">
                  <c:v>Lorem Ipsum</c:v>
                </c:pt>
              </c:strCache>
            </c:strRef>
          </c:cat>
          <c:val>
            <c:numRef>
              <c:f>[Chart2.xlsx]Sheet1!$B$1:$B$5</c:f>
              <c:numCache>
                <c:formatCode>0.00%</c:formatCode>
                <c:ptCount val="5"/>
                <c:pt idx="0">
                  <c:v>0.125</c:v>
                </c:pt>
                <c:pt idx="1">
                  <c:v>0.125</c:v>
                </c:pt>
                <c:pt idx="2" formatCode="0%">
                  <c:v>0.05</c:v>
                </c:pt>
                <c:pt idx="3" formatCode="0%">
                  <c:v>0.2</c:v>
                </c:pt>
                <c:pt idx="4" formatCode="0%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32"/>
      </c:doughnutChart>
    </c:plotArea>
    <c:legend>
      <c:legendPos val="r"/>
      <c:layout>
        <c:manualLayout>
          <c:xMode val="edge"/>
          <c:yMode val="edge"/>
          <c:x val="0.61221581763605504"/>
          <c:y val="0.64598338866633198"/>
          <c:w val="0.19165158567886201"/>
          <c:h val="0.2270854604729710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9"/>
    </mc:Choice>
    <mc:Fallback>
      <c:style val="29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592167844467266E-2"/>
          <c:y val="0.15497098074008356"/>
          <c:w val="0.93420350572697264"/>
          <c:h val="0.6620043621307900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Y-Values</c:v>
                </c:pt>
              </c:strCache>
            </c:strRef>
          </c:tx>
          <c:spPr>
            <a:ln w="66675">
              <a:noFill/>
            </a:ln>
          </c:spPr>
          <c:marker>
            <c:symbol val="diamond"/>
            <c:size val="16"/>
            <c:spPr>
              <a:solidFill>
                <a:srgbClr val="0070C0"/>
              </a:solidFill>
            </c:spPr>
          </c:marker>
          <c:xVal>
            <c:numRef>
              <c:f>Sheet1!$B$2:$B$19</c:f>
              <c:numCache>
                <c:formatCode>General</c:formatCode>
                <c:ptCount val="18"/>
                <c:pt idx="0">
                  <c:v>4.9000000000000004</c:v>
                </c:pt>
                <c:pt idx="1">
                  <c:v>1.3</c:v>
                </c:pt>
                <c:pt idx="2">
                  <c:v>2.2999999999999998</c:v>
                </c:pt>
                <c:pt idx="3">
                  <c:v>4.5999999999999996</c:v>
                </c:pt>
                <c:pt idx="4">
                  <c:v>0.3</c:v>
                </c:pt>
                <c:pt idx="5">
                  <c:v>0.6</c:v>
                </c:pt>
                <c:pt idx="6">
                  <c:v>1.6</c:v>
                </c:pt>
                <c:pt idx="7">
                  <c:v>1.9</c:v>
                </c:pt>
                <c:pt idx="8">
                  <c:v>3.5</c:v>
                </c:pt>
                <c:pt idx="9">
                  <c:v>0</c:v>
                </c:pt>
                <c:pt idx="10">
                  <c:v>0.9</c:v>
                </c:pt>
                <c:pt idx="11">
                  <c:v>1.5</c:v>
                </c:pt>
                <c:pt idx="12">
                  <c:v>1.8</c:v>
                </c:pt>
                <c:pt idx="13">
                  <c:v>1.8</c:v>
                </c:pt>
                <c:pt idx="14">
                  <c:v>1.8</c:v>
                </c:pt>
                <c:pt idx="15">
                  <c:v>2.2999999999999998</c:v>
                </c:pt>
                <c:pt idx="16">
                  <c:v>2.6</c:v>
                </c:pt>
                <c:pt idx="17">
                  <c:v>6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5711712"/>
        <c:axId val="275712104"/>
      </c:scatterChart>
      <c:valAx>
        <c:axId val="2757117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75712104"/>
        <c:crosses val="autoZero"/>
        <c:crossBetween val="midCat"/>
      </c:valAx>
      <c:valAx>
        <c:axId val="275712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75711712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9"/>
    </mc:Choice>
    <mc:Fallback>
      <c:style val="29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592167844467266E-2"/>
          <c:y val="0.1268019666555765"/>
          <c:w val="0.93420350572697264"/>
          <c:h val="0.6972156297364239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Y-Values</c:v>
                </c:pt>
              </c:strCache>
            </c:strRef>
          </c:tx>
          <c:spPr>
            <a:ln w="66675">
              <a:noFill/>
            </a:ln>
          </c:spPr>
          <c:marker>
            <c:symbol val="diamond"/>
            <c:size val="16"/>
            <c:spPr>
              <a:solidFill>
                <a:srgbClr val="0070C0"/>
              </a:solidFill>
            </c:spPr>
          </c:marker>
          <c:xVal>
            <c:numRef>
              <c:f>Sheet1!$B$2:$B$25</c:f>
              <c:numCache>
                <c:formatCode>General</c:formatCode>
                <c:ptCount val="24"/>
                <c:pt idx="0">
                  <c:v>6</c:v>
                </c:pt>
                <c:pt idx="1">
                  <c:v>0</c:v>
                </c:pt>
                <c:pt idx="2">
                  <c:v>0.3</c:v>
                </c:pt>
                <c:pt idx="3">
                  <c:v>0.8</c:v>
                </c:pt>
                <c:pt idx="4">
                  <c:v>1.2</c:v>
                </c:pt>
                <c:pt idx="5">
                  <c:v>1.5</c:v>
                </c:pt>
                <c:pt idx="6">
                  <c:v>1.8</c:v>
                </c:pt>
                <c:pt idx="7">
                  <c:v>3</c:v>
                </c:pt>
                <c:pt idx="8">
                  <c:v>3.5</c:v>
                </c:pt>
                <c:pt idx="9">
                  <c:v>4</c:v>
                </c:pt>
                <c:pt idx="10">
                  <c:v>0.3</c:v>
                </c:pt>
                <c:pt idx="11">
                  <c:v>0.8</c:v>
                </c:pt>
                <c:pt idx="12">
                  <c:v>2.2999999999999998</c:v>
                </c:pt>
                <c:pt idx="13">
                  <c:v>1.1000000000000001</c:v>
                </c:pt>
                <c:pt idx="14">
                  <c:v>2.1</c:v>
                </c:pt>
                <c:pt idx="15">
                  <c:v>2.9</c:v>
                </c:pt>
                <c:pt idx="16">
                  <c:v>3.7</c:v>
                </c:pt>
                <c:pt idx="17">
                  <c:v>1.1000000000000001</c:v>
                </c:pt>
                <c:pt idx="18">
                  <c:v>1.5</c:v>
                </c:pt>
                <c:pt idx="19">
                  <c:v>2</c:v>
                </c:pt>
                <c:pt idx="20">
                  <c:v>2.2999999999999998</c:v>
                </c:pt>
                <c:pt idx="21">
                  <c:v>3.5</c:v>
                </c:pt>
                <c:pt idx="22">
                  <c:v>3.7</c:v>
                </c:pt>
                <c:pt idx="23">
                  <c:v>3.9</c:v>
                </c:pt>
              </c:numCache>
            </c:numRef>
          </c:xVal>
          <c:yVal>
            <c:numRef>
              <c:f>Sheet1!$C$2:$C$25</c:f>
              <c:numCache>
                <c:formatCode>General</c:formatCode>
                <c:ptCount val="24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398856"/>
        <c:axId val="585399248"/>
      </c:scatterChart>
      <c:valAx>
        <c:axId val="5853988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85399248"/>
        <c:crosses val="autoZero"/>
        <c:crossBetween val="midCat"/>
      </c:valAx>
      <c:valAx>
        <c:axId val="5853992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85398856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436443-54AB-4B41-B2CC-F80163A980AF}" type="doc">
      <dgm:prSet loTypeId="urn:microsoft.com/office/officeart/2005/8/layout/hChevron3" loCatId="process" qsTypeId="urn:microsoft.com/office/officeart/2005/8/quickstyle/simple1" qsCatId="simple" csTypeId="urn:microsoft.com/office/officeart/2005/8/colors/accent1_4" csCatId="accent1" phldr="1"/>
      <dgm:spPr/>
    </dgm:pt>
    <dgm:pt modelId="{FAB639E7-D9F4-4563-A899-4987A1653225}">
      <dgm:prSet phldrT="[Text]" custT="1"/>
      <dgm:spPr/>
      <dgm:t>
        <a:bodyPr/>
        <a:lstStyle/>
        <a:p>
          <a:r>
            <a:rPr lang="en-US" sz="1200" b="1" dirty="0" smtClean="0"/>
            <a:t>July – Sept </a:t>
          </a:r>
        </a:p>
        <a:p>
          <a:r>
            <a:rPr lang="en-US" sz="1200" b="1" dirty="0" smtClean="0"/>
            <a:t>2015</a:t>
          </a:r>
          <a:endParaRPr lang="en-US" sz="1200" b="1" dirty="0"/>
        </a:p>
      </dgm:t>
    </dgm:pt>
    <dgm:pt modelId="{726A7F63-CD95-4706-B5C8-0628157A8D12}" type="parTrans" cxnId="{04C27B3E-2CDC-4C4A-A568-D4E73D16CAD1}">
      <dgm:prSet/>
      <dgm:spPr/>
      <dgm:t>
        <a:bodyPr/>
        <a:lstStyle/>
        <a:p>
          <a:endParaRPr lang="en-US" sz="1200" b="1"/>
        </a:p>
      </dgm:t>
    </dgm:pt>
    <dgm:pt modelId="{FCE89E03-D39D-4FB1-833A-7972E453469F}" type="sibTrans" cxnId="{04C27B3E-2CDC-4C4A-A568-D4E73D16CAD1}">
      <dgm:prSet/>
      <dgm:spPr/>
      <dgm:t>
        <a:bodyPr/>
        <a:lstStyle/>
        <a:p>
          <a:endParaRPr lang="en-US" sz="1200" b="1"/>
        </a:p>
      </dgm:t>
    </dgm:pt>
    <dgm:pt modelId="{9E3DBCCC-831B-451B-AAF3-1CBDBFA9180A}">
      <dgm:prSet phldrT="[Text]" custT="1"/>
      <dgm:spPr/>
      <dgm:t>
        <a:bodyPr/>
        <a:lstStyle/>
        <a:p>
          <a:r>
            <a:rPr lang="en-US" sz="1200" b="1" dirty="0" smtClean="0"/>
            <a:t>Oct – Dec </a:t>
          </a:r>
        </a:p>
        <a:p>
          <a:r>
            <a:rPr lang="en-US" sz="1200" b="1" dirty="0" smtClean="0"/>
            <a:t>2015</a:t>
          </a:r>
          <a:endParaRPr lang="en-US" sz="1200" b="1" dirty="0"/>
        </a:p>
      </dgm:t>
    </dgm:pt>
    <dgm:pt modelId="{7E16B9A2-C87C-4C52-A0CE-1216E90AE23A}" type="parTrans" cxnId="{6DF61FB6-FD0F-40C0-AD8C-05C7BBC641AB}">
      <dgm:prSet/>
      <dgm:spPr/>
      <dgm:t>
        <a:bodyPr/>
        <a:lstStyle/>
        <a:p>
          <a:endParaRPr lang="en-US" sz="1200" b="1"/>
        </a:p>
      </dgm:t>
    </dgm:pt>
    <dgm:pt modelId="{1A74FD9C-9690-438D-85C5-794D0970B34E}" type="sibTrans" cxnId="{6DF61FB6-FD0F-40C0-AD8C-05C7BBC641AB}">
      <dgm:prSet/>
      <dgm:spPr/>
      <dgm:t>
        <a:bodyPr/>
        <a:lstStyle/>
        <a:p>
          <a:endParaRPr lang="en-US" sz="1200" b="1"/>
        </a:p>
      </dgm:t>
    </dgm:pt>
    <dgm:pt modelId="{7DC63E9D-AA5E-46B3-B81A-638F5923E423}">
      <dgm:prSet phldrT="[Text]" custT="1"/>
      <dgm:spPr/>
      <dgm:t>
        <a:bodyPr/>
        <a:lstStyle/>
        <a:p>
          <a:r>
            <a:rPr lang="en-US" sz="1200" b="1" dirty="0" smtClean="0"/>
            <a:t>Jan 2017–</a:t>
          </a:r>
        </a:p>
        <a:p>
          <a:r>
            <a:rPr lang="en-US" sz="1200" b="1" dirty="0" smtClean="0"/>
            <a:t>Onwards</a:t>
          </a:r>
          <a:endParaRPr lang="en-US" sz="1200" b="1" dirty="0"/>
        </a:p>
      </dgm:t>
    </dgm:pt>
    <dgm:pt modelId="{868CB04C-0BA7-48AC-B9D1-E27C9D4CD534}" type="parTrans" cxnId="{2DBB8DFD-1FA2-4DBA-94E4-F8E6C2DB7866}">
      <dgm:prSet/>
      <dgm:spPr/>
      <dgm:t>
        <a:bodyPr/>
        <a:lstStyle/>
        <a:p>
          <a:endParaRPr lang="en-US" sz="1200" b="1"/>
        </a:p>
      </dgm:t>
    </dgm:pt>
    <dgm:pt modelId="{D1E242D3-4232-4AD8-BF1F-774585A8E42E}" type="sibTrans" cxnId="{2DBB8DFD-1FA2-4DBA-94E4-F8E6C2DB7866}">
      <dgm:prSet/>
      <dgm:spPr/>
      <dgm:t>
        <a:bodyPr/>
        <a:lstStyle/>
        <a:p>
          <a:endParaRPr lang="en-US" sz="1200" b="1"/>
        </a:p>
      </dgm:t>
    </dgm:pt>
    <dgm:pt modelId="{23F24176-7F1D-4E79-91DB-8F8CFA254454}">
      <dgm:prSet phldrT="[Text]" custT="1"/>
      <dgm:spPr/>
      <dgm:t>
        <a:bodyPr/>
        <a:lstStyle/>
        <a:p>
          <a:r>
            <a:rPr lang="en-US" sz="1200" b="1" dirty="0" smtClean="0"/>
            <a:t>Jan – Mar </a:t>
          </a:r>
        </a:p>
        <a:p>
          <a:r>
            <a:rPr lang="en-US" sz="1200" b="1" dirty="0" smtClean="0"/>
            <a:t>2016</a:t>
          </a:r>
          <a:endParaRPr lang="en-US" sz="1200" b="1" dirty="0"/>
        </a:p>
      </dgm:t>
    </dgm:pt>
    <dgm:pt modelId="{A95A5551-DB58-45E1-914D-522713007B48}" type="parTrans" cxnId="{2AD8D721-AB89-4941-99F1-A69DCB70663D}">
      <dgm:prSet/>
      <dgm:spPr/>
      <dgm:t>
        <a:bodyPr/>
        <a:lstStyle/>
        <a:p>
          <a:endParaRPr lang="en-US" sz="1200" b="1"/>
        </a:p>
      </dgm:t>
    </dgm:pt>
    <dgm:pt modelId="{AB536F43-0E5E-4688-9017-298EA5679426}" type="sibTrans" cxnId="{2AD8D721-AB89-4941-99F1-A69DCB70663D}">
      <dgm:prSet/>
      <dgm:spPr/>
      <dgm:t>
        <a:bodyPr/>
        <a:lstStyle/>
        <a:p>
          <a:endParaRPr lang="en-US" sz="1200" b="1"/>
        </a:p>
      </dgm:t>
    </dgm:pt>
    <dgm:pt modelId="{46E9BF0C-8F25-4E67-B176-210BD3EEE473}">
      <dgm:prSet phldrT="[Text]" custT="1"/>
      <dgm:spPr/>
      <dgm:t>
        <a:bodyPr/>
        <a:lstStyle/>
        <a:p>
          <a:r>
            <a:rPr lang="en-US" sz="1200" b="1" dirty="0" smtClean="0"/>
            <a:t>April – June </a:t>
          </a:r>
        </a:p>
        <a:p>
          <a:r>
            <a:rPr lang="en-US" sz="1200" b="1" dirty="0" smtClean="0"/>
            <a:t>2016</a:t>
          </a:r>
          <a:endParaRPr lang="en-US" sz="1200" b="1" dirty="0"/>
        </a:p>
      </dgm:t>
    </dgm:pt>
    <dgm:pt modelId="{0BF26C63-5748-4A52-AD3A-CE92349D0125}" type="parTrans" cxnId="{89088E51-4FD0-4ABC-A6BA-10B632006DE9}">
      <dgm:prSet/>
      <dgm:spPr/>
      <dgm:t>
        <a:bodyPr/>
        <a:lstStyle/>
        <a:p>
          <a:endParaRPr lang="en-US" sz="1200" b="1"/>
        </a:p>
      </dgm:t>
    </dgm:pt>
    <dgm:pt modelId="{9D659781-622E-45C1-959D-446FAAEF4B93}" type="sibTrans" cxnId="{89088E51-4FD0-4ABC-A6BA-10B632006DE9}">
      <dgm:prSet/>
      <dgm:spPr/>
      <dgm:t>
        <a:bodyPr/>
        <a:lstStyle/>
        <a:p>
          <a:endParaRPr lang="en-US" sz="1200" b="1"/>
        </a:p>
      </dgm:t>
    </dgm:pt>
    <dgm:pt modelId="{FFC75665-D4C4-401B-8D6F-538C3DB572FC}">
      <dgm:prSet phldrT="[Text]" custT="1"/>
      <dgm:spPr/>
      <dgm:t>
        <a:bodyPr/>
        <a:lstStyle/>
        <a:p>
          <a:r>
            <a:rPr lang="en-US" sz="1200" b="1" dirty="0" smtClean="0"/>
            <a:t>July–Dec </a:t>
          </a:r>
        </a:p>
        <a:p>
          <a:r>
            <a:rPr lang="en-US" sz="1200" b="1" dirty="0" smtClean="0"/>
            <a:t>2016</a:t>
          </a:r>
          <a:endParaRPr lang="en-US" sz="1200" b="1" dirty="0"/>
        </a:p>
      </dgm:t>
    </dgm:pt>
    <dgm:pt modelId="{3CB01B3C-6CAE-4AB7-84AF-D9E8EFC6F2E4}" type="parTrans" cxnId="{1AB8DC7C-E948-4902-A166-E9C046F1B1EB}">
      <dgm:prSet/>
      <dgm:spPr/>
      <dgm:t>
        <a:bodyPr/>
        <a:lstStyle/>
        <a:p>
          <a:endParaRPr lang="en-US" sz="1200" b="1"/>
        </a:p>
      </dgm:t>
    </dgm:pt>
    <dgm:pt modelId="{D42DF941-8C66-4551-9A98-1FCCD9693683}" type="sibTrans" cxnId="{1AB8DC7C-E948-4902-A166-E9C046F1B1EB}">
      <dgm:prSet/>
      <dgm:spPr/>
      <dgm:t>
        <a:bodyPr/>
        <a:lstStyle/>
        <a:p>
          <a:endParaRPr lang="en-US" sz="1200" b="1"/>
        </a:p>
      </dgm:t>
    </dgm:pt>
    <dgm:pt modelId="{9C0DECF6-9852-4AA6-B03B-7D762472D741}" type="pres">
      <dgm:prSet presAssocID="{FE436443-54AB-4B41-B2CC-F80163A980AF}" presName="Name0" presStyleCnt="0">
        <dgm:presLayoutVars>
          <dgm:dir/>
          <dgm:resizeHandles val="exact"/>
        </dgm:presLayoutVars>
      </dgm:prSet>
      <dgm:spPr/>
    </dgm:pt>
    <dgm:pt modelId="{5C68348E-0A9C-4ED4-9DA5-81B218767152}" type="pres">
      <dgm:prSet presAssocID="{FAB639E7-D9F4-4563-A899-4987A1653225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037A77-C024-435E-A322-2CB1D76D1818}" type="pres">
      <dgm:prSet presAssocID="{FCE89E03-D39D-4FB1-833A-7972E453469F}" presName="parSpace" presStyleCnt="0"/>
      <dgm:spPr/>
    </dgm:pt>
    <dgm:pt modelId="{5176E6E5-4744-4B8A-9B00-411564771EE5}" type="pres">
      <dgm:prSet presAssocID="{9E3DBCCC-831B-451B-AAF3-1CBDBFA9180A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C2D826-A8FA-4260-9F5A-FF97E4BD2EE4}" type="pres">
      <dgm:prSet presAssocID="{1A74FD9C-9690-438D-85C5-794D0970B34E}" presName="parSpace" presStyleCnt="0"/>
      <dgm:spPr/>
    </dgm:pt>
    <dgm:pt modelId="{C4AFDA49-C038-4EF3-B28D-1E815A8BEE58}" type="pres">
      <dgm:prSet presAssocID="{23F24176-7F1D-4E79-91DB-8F8CFA254454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8B0F5C-0150-4C7D-B5EC-B045EE9D7EF5}" type="pres">
      <dgm:prSet presAssocID="{AB536F43-0E5E-4688-9017-298EA5679426}" presName="parSpace" presStyleCnt="0"/>
      <dgm:spPr/>
    </dgm:pt>
    <dgm:pt modelId="{8E024155-8F6C-49DF-BD98-3C0C7AAA7BCC}" type="pres">
      <dgm:prSet presAssocID="{46E9BF0C-8F25-4E67-B176-210BD3EEE473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54A938-9FB2-4D8B-ACDE-4797C1EE6250}" type="pres">
      <dgm:prSet presAssocID="{9D659781-622E-45C1-959D-446FAAEF4B93}" presName="parSpace" presStyleCnt="0"/>
      <dgm:spPr/>
    </dgm:pt>
    <dgm:pt modelId="{8D36307A-DF64-4F7C-8202-3833102378D0}" type="pres">
      <dgm:prSet presAssocID="{FFC75665-D4C4-401B-8D6F-538C3DB572FC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09B5C-8726-458F-A5D9-9858EB2B14AC}" type="pres">
      <dgm:prSet presAssocID="{D42DF941-8C66-4551-9A98-1FCCD9693683}" presName="parSpace" presStyleCnt="0"/>
      <dgm:spPr/>
    </dgm:pt>
    <dgm:pt modelId="{04908F03-E23C-4BDC-BFE9-E52766FCC1EC}" type="pres">
      <dgm:prSet presAssocID="{7DC63E9D-AA5E-46B3-B81A-638F5923E423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C27B3E-2CDC-4C4A-A568-D4E73D16CAD1}" srcId="{FE436443-54AB-4B41-B2CC-F80163A980AF}" destId="{FAB639E7-D9F4-4563-A899-4987A1653225}" srcOrd="0" destOrd="0" parTransId="{726A7F63-CD95-4706-B5C8-0628157A8D12}" sibTransId="{FCE89E03-D39D-4FB1-833A-7972E453469F}"/>
    <dgm:cxn modelId="{2AD8D721-AB89-4941-99F1-A69DCB70663D}" srcId="{FE436443-54AB-4B41-B2CC-F80163A980AF}" destId="{23F24176-7F1D-4E79-91DB-8F8CFA254454}" srcOrd="2" destOrd="0" parTransId="{A95A5551-DB58-45E1-914D-522713007B48}" sibTransId="{AB536F43-0E5E-4688-9017-298EA5679426}"/>
    <dgm:cxn modelId="{907BE7B4-1A44-4EF3-A60A-A3422F2E9573}" type="presOf" srcId="{FE436443-54AB-4B41-B2CC-F80163A980AF}" destId="{9C0DECF6-9852-4AA6-B03B-7D762472D741}" srcOrd="0" destOrd="0" presId="urn:microsoft.com/office/officeart/2005/8/layout/hChevron3"/>
    <dgm:cxn modelId="{6FE4E93D-20D8-4021-B6A5-5C73F5E09F5D}" type="presOf" srcId="{FAB639E7-D9F4-4563-A899-4987A1653225}" destId="{5C68348E-0A9C-4ED4-9DA5-81B218767152}" srcOrd="0" destOrd="0" presId="urn:microsoft.com/office/officeart/2005/8/layout/hChevron3"/>
    <dgm:cxn modelId="{9C16374A-DBEE-4C2C-99D4-4C3E352635EB}" type="presOf" srcId="{9E3DBCCC-831B-451B-AAF3-1CBDBFA9180A}" destId="{5176E6E5-4744-4B8A-9B00-411564771EE5}" srcOrd="0" destOrd="0" presId="urn:microsoft.com/office/officeart/2005/8/layout/hChevron3"/>
    <dgm:cxn modelId="{84F56F32-7055-44BF-B744-701355C25719}" type="presOf" srcId="{46E9BF0C-8F25-4E67-B176-210BD3EEE473}" destId="{8E024155-8F6C-49DF-BD98-3C0C7AAA7BCC}" srcOrd="0" destOrd="0" presId="urn:microsoft.com/office/officeart/2005/8/layout/hChevron3"/>
    <dgm:cxn modelId="{2DBB8DFD-1FA2-4DBA-94E4-F8E6C2DB7866}" srcId="{FE436443-54AB-4B41-B2CC-F80163A980AF}" destId="{7DC63E9D-AA5E-46B3-B81A-638F5923E423}" srcOrd="5" destOrd="0" parTransId="{868CB04C-0BA7-48AC-B9D1-E27C9D4CD534}" sibTransId="{D1E242D3-4232-4AD8-BF1F-774585A8E42E}"/>
    <dgm:cxn modelId="{6DF61FB6-FD0F-40C0-AD8C-05C7BBC641AB}" srcId="{FE436443-54AB-4B41-B2CC-F80163A980AF}" destId="{9E3DBCCC-831B-451B-AAF3-1CBDBFA9180A}" srcOrd="1" destOrd="0" parTransId="{7E16B9A2-C87C-4C52-A0CE-1216E90AE23A}" sibTransId="{1A74FD9C-9690-438D-85C5-794D0970B34E}"/>
    <dgm:cxn modelId="{56FE9219-0ACC-429C-ABBE-CCCD919F86C1}" type="presOf" srcId="{7DC63E9D-AA5E-46B3-B81A-638F5923E423}" destId="{04908F03-E23C-4BDC-BFE9-E52766FCC1EC}" srcOrd="0" destOrd="0" presId="urn:microsoft.com/office/officeart/2005/8/layout/hChevron3"/>
    <dgm:cxn modelId="{FE3139A4-F4A4-4A94-8B28-E5095315CD64}" type="presOf" srcId="{23F24176-7F1D-4E79-91DB-8F8CFA254454}" destId="{C4AFDA49-C038-4EF3-B28D-1E815A8BEE58}" srcOrd="0" destOrd="0" presId="urn:microsoft.com/office/officeart/2005/8/layout/hChevron3"/>
    <dgm:cxn modelId="{89088E51-4FD0-4ABC-A6BA-10B632006DE9}" srcId="{FE436443-54AB-4B41-B2CC-F80163A980AF}" destId="{46E9BF0C-8F25-4E67-B176-210BD3EEE473}" srcOrd="3" destOrd="0" parTransId="{0BF26C63-5748-4A52-AD3A-CE92349D0125}" sibTransId="{9D659781-622E-45C1-959D-446FAAEF4B93}"/>
    <dgm:cxn modelId="{E8FA3ABD-EBF9-4559-98FC-79C429961EF3}" type="presOf" srcId="{FFC75665-D4C4-401B-8D6F-538C3DB572FC}" destId="{8D36307A-DF64-4F7C-8202-3833102378D0}" srcOrd="0" destOrd="0" presId="urn:microsoft.com/office/officeart/2005/8/layout/hChevron3"/>
    <dgm:cxn modelId="{1AB8DC7C-E948-4902-A166-E9C046F1B1EB}" srcId="{FE436443-54AB-4B41-B2CC-F80163A980AF}" destId="{FFC75665-D4C4-401B-8D6F-538C3DB572FC}" srcOrd="4" destOrd="0" parTransId="{3CB01B3C-6CAE-4AB7-84AF-D9E8EFC6F2E4}" sibTransId="{D42DF941-8C66-4551-9A98-1FCCD9693683}"/>
    <dgm:cxn modelId="{892454B0-786D-4622-B09B-C988B9D9309B}" type="presParOf" srcId="{9C0DECF6-9852-4AA6-B03B-7D762472D741}" destId="{5C68348E-0A9C-4ED4-9DA5-81B218767152}" srcOrd="0" destOrd="0" presId="urn:microsoft.com/office/officeart/2005/8/layout/hChevron3"/>
    <dgm:cxn modelId="{DCD42CE7-0358-44FC-ABDD-964ED32F373C}" type="presParOf" srcId="{9C0DECF6-9852-4AA6-B03B-7D762472D741}" destId="{09037A77-C024-435E-A322-2CB1D76D1818}" srcOrd="1" destOrd="0" presId="urn:microsoft.com/office/officeart/2005/8/layout/hChevron3"/>
    <dgm:cxn modelId="{BECA64FF-5C94-4191-90FF-6E7E2F87F0FF}" type="presParOf" srcId="{9C0DECF6-9852-4AA6-B03B-7D762472D741}" destId="{5176E6E5-4744-4B8A-9B00-411564771EE5}" srcOrd="2" destOrd="0" presId="urn:microsoft.com/office/officeart/2005/8/layout/hChevron3"/>
    <dgm:cxn modelId="{5CE013EB-9A2F-4BF6-8B08-CA3B5B413CA9}" type="presParOf" srcId="{9C0DECF6-9852-4AA6-B03B-7D762472D741}" destId="{8CC2D826-A8FA-4260-9F5A-FF97E4BD2EE4}" srcOrd="3" destOrd="0" presId="urn:microsoft.com/office/officeart/2005/8/layout/hChevron3"/>
    <dgm:cxn modelId="{202098D2-C1D6-430D-9D09-2FCCDE514D3E}" type="presParOf" srcId="{9C0DECF6-9852-4AA6-B03B-7D762472D741}" destId="{C4AFDA49-C038-4EF3-B28D-1E815A8BEE58}" srcOrd="4" destOrd="0" presId="urn:microsoft.com/office/officeart/2005/8/layout/hChevron3"/>
    <dgm:cxn modelId="{FD9BC07E-CC7D-4D64-A2FC-C3D231B004EF}" type="presParOf" srcId="{9C0DECF6-9852-4AA6-B03B-7D762472D741}" destId="{3A8B0F5C-0150-4C7D-B5EC-B045EE9D7EF5}" srcOrd="5" destOrd="0" presId="urn:microsoft.com/office/officeart/2005/8/layout/hChevron3"/>
    <dgm:cxn modelId="{F4403C99-6BCD-4054-A868-52D0D1244421}" type="presParOf" srcId="{9C0DECF6-9852-4AA6-B03B-7D762472D741}" destId="{8E024155-8F6C-49DF-BD98-3C0C7AAA7BCC}" srcOrd="6" destOrd="0" presId="urn:microsoft.com/office/officeart/2005/8/layout/hChevron3"/>
    <dgm:cxn modelId="{3F388DB9-F24C-4EEF-92A2-2EB17017021A}" type="presParOf" srcId="{9C0DECF6-9852-4AA6-B03B-7D762472D741}" destId="{8054A938-9FB2-4D8B-ACDE-4797C1EE6250}" srcOrd="7" destOrd="0" presId="urn:microsoft.com/office/officeart/2005/8/layout/hChevron3"/>
    <dgm:cxn modelId="{FB546BD1-53B8-48CC-BDD1-CED9F7A17145}" type="presParOf" srcId="{9C0DECF6-9852-4AA6-B03B-7D762472D741}" destId="{8D36307A-DF64-4F7C-8202-3833102378D0}" srcOrd="8" destOrd="0" presId="urn:microsoft.com/office/officeart/2005/8/layout/hChevron3"/>
    <dgm:cxn modelId="{A1403995-D7C5-41B3-9E6D-DF1C57FCEFFE}" type="presParOf" srcId="{9C0DECF6-9852-4AA6-B03B-7D762472D741}" destId="{85409B5C-8726-458F-A5D9-9858EB2B14AC}" srcOrd="9" destOrd="0" presId="urn:microsoft.com/office/officeart/2005/8/layout/hChevron3"/>
    <dgm:cxn modelId="{1152E3E7-71B8-44DF-8A5A-8B54376917AB}" type="presParOf" srcId="{9C0DECF6-9852-4AA6-B03B-7D762472D741}" destId="{04908F03-E23C-4BDC-BFE9-E52766FCC1EC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2B34BB-663C-4E35-B6B8-66C4CE142DA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7BECF8-47DE-4A3F-9375-2DC3C1BC4EE0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solidFill>
          <a:schemeClr val="bg2"/>
        </a:solidFill>
      </dgm:spPr>
      <dgm:t>
        <a:bodyPr/>
        <a:lstStyle/>
        <a:p>
          <a:r>
            <a:rPr lang="en-US" dirty="0" smtClean="0"/>
            <a:t>Project Portfolio Management</a:t>
          </a:r>
          <a:endParaRPr lang="en-US" dirty="0"/>
        </a:p>
      </dgm:t>
    </dgm:pt>
    <dgm:pt modelId="{05350CE8-9F5F-44A4-BEBE-361048B00F0C}" type="parTrans" cxnId="{E4061CC1-D8F6-468B-AAD6-531957B5EDE0}">
      <dgm:prSet/>
      <dgm:spPr/>
      <dgm:t>
        <a:bodyPr/>
        <a:lstStyle/>
        <a:p>
          <a:endParaRPr lang="en-US"/>
        </a:p>
      </dgm:t>
    </dgm:pt>
    <dgm:pt modelId="{462D5B30-461D-4CCB-BBBC-2C0CB956C333}" type="sibTrans" cxnId="{E4061CC1-D8F6-468B-AAD6-531957B5EDE0}">
      <dgm:prSet/>
      <dgm:spPr/>
      <dgm:t>
        <a:bodyPr/>
        <a:lstStyle/>
        <a:p>
          <a:endParaRPr lang="en-US"/>
        </a:p>
      </dgm:t>
    </dgm:pt>
    <dgm:pt modelId="{66CDBC1C-04C3-4933-BBBD-5ADE288E2A7C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Intake, Prioritization, and Approval of Capital Projects</a:t>
          </a:r>
          <a:endParaRPr lang="en-US" dirty="0"/>
        </a:p>
      </dgm:t>
    </dgm:pt>
    <dgm:pt modelId="{0109D842-EB1F-484E-B311-BD29286AFC8B}" type="parTrans" cxnId="{0A5CD1AA-F7A2-44FD-A82C-853E053745E9}">
      <dgm:prSet/>
      <dgm:spPr/>
      <dgm:t>
        <a:bodyPr/>
        <a:lstStyle/>
        <a:p>
          <a:endParaRPr lang="en-US"/>
        </a:p>
      </dgm:t>
    </dgm:pt>
    <dgm:pt modelId="{C4804D11-3105-45F8-8AC8-A02DA7D24C84}" type="sibTrans" cxnId="{0A5CD1AA-F7A2-44FD-A82C-853E053745E9}">
      <dgm:prSet/>
      <dgm:spPr/>
      <dgm:t>
        <a:bodyPr/>
        <a:lstStyle/>
        <a:p>
          <a:endParaRPr lang="en-US"/>
        </a:p>
      </dgm:t>
    </dgm:pt>
    <dgm:pt modelId="{891F2BEE-FC06-4942-B609-E5F2D440B197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solidFill>
          <a:schemeClr val="bg2"/>
        </a:solidFill>
      </dgm:spPr>
      <dgm:t>
        <a:bodyPr/>
        <a:lstStyle/>
        <a:p>
          <a:r>
            <a:rPr lang="en-US" dirty="0" smtClean="0"/>
            <a:t>Project and Program Management</a:t>
          </a:r>
          <a:endParaRPr lang="en-US" dirty="0"/>
        </a:p>
      </dgm:t>
    </dgm:pt>
    <dgm:pt modelId="{9CCDAA21-EE0A-42A8-B72A-86B9A78B7629}" type="parTrans" cxnId="{C354CE5B-3BD0-4650-BE07-E0FBE052EA8F}">
      <dgm:prSet/>
      <dgm:spPr/>
      <dgm:t>
        <a:bodyPr/>
        <a:lstStyle/>
        <a:p>
          <a:endParaRPr lang="en-US"/>
        </a:p>
      </dgm:t>
    </dgm:pt>
    <dgm:pt modelId="{DD4BA6F1-68D3-4DF9-829E-610DCCA93042}" type="sibTrans" cxnId="{C354CE5B-3BD0-4650-BE07-E0FBE052EA8F}">
      <dgm:prSet/>
      <dgm:spPr/>
      <dgm:t>
        <a:bodyPr/>
        <a:lstStyle/>
        <a:p>
          <a:endParaRPr lang="en-US"/>
        </a:p>
      </dgm:t>
    </dgm:pt>
    <dgm:pt modelId="{FB88D1A7-85DA-4DCA-BE64-AAAE150B0069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Planning and execution of projects, tracking and reporting, and realization of business value</a:t>
          </a:r>
          <a:endParaRPr lang="en-US" dirty="0"/>
        </a:p>
      </dgm:t>
    </dgm:pt>
    <dgm:pt modelId="{1E708D3E-4D3D-422A-A362-E9613EFD0BFD}" type="parTrans" cxnId="{7B2E7C1D-DB0C-47DF-BF01-8DFACF3653C0}">
      <dgm:prSet/>
      <dgm:spPr/>
      <dgm:t>
        <a:bodyPr/>
        <a:lstStyle/>
        <a:p>
          <a:endParaRPr lang="en-US"/>
        </a:p>
      </dgm:t>
    </dgm:pt>
    <dgm:pt modelId="{FAD8A547-ECA3-495E-A09B-576CF64F4D49}" type="sibTrans" cxnId="{7B2E7C1D-DB0C-47DF-BF01-8DFACF3653C0}">
      <dgm:prSet/>
      <dgm:spPr/>
      <dgm:t>
        <a:bodyPr/>
        <a:lstStyle/>
        <a:p>
          <a:endParaRPr lang="en-US"/>
        </a:p>
      </dgm:t>
    </dgm:pt>
    <dgm:pt modelId="{CF0E87C1-94F0-434E-A633-1F05B69973F9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solidFill>
          <a:schemeClr val="bg2"/>
        </a:solidFill>
      </dgm:spPr>
      <dgm:t>
        <a:bodyPr/>
        <a:lstStyle/>
        <a:p>
          <a:r>
            <a:rPr lang="en-US" dirty="0" smtClean="0"/>
            <a:t>Resource and Demand Management</a:t>
          </a:r>
          <a:endParaRPr lang="en-US" dirty="0"/>
        </a:p>
      </dgm:t>
    </dgm:pt>
    <dgm:pt modelId="{7AF00EFA-E5BB-4A3B-BA94-195F78FE89F0}" type="parTrans" cxnId="{2EC549A8-E56A-4365-96E0-FD2FFB0E186C}">
      <dgm:prSet/>
      <dgm:spPr/>
      <dgm:t>
        <a:bodyPr/>
        <a:lstStyle/>
        <a:p>
          <a:endParaRPr lang="en-US"/>
        </a:p>
      </dgm:t>
    </dgm:pt>
    <dgm:pt modelId="{2759F75B-A1B9-45AC-A214-C0B2FB2E850A}" type="sibTrans" cxnId="{2EC549A8-E56A-4365-96E0-FD2FFB0E186C}">
      <dgm:prSet/>
      <dgm:spPr/>
      <dgm:t>
        <a:bodyPr/>
        <a:lstStyle/>
        <a:p>
          <a:endParaRPr lang="en-US"/>
        </a:p>
      </dgm:t>
    </dgm:pt>
    <dgm:pt modelId="{9F6A88D3-F2ED-4871-8F98-BF3788A07C07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Ensuring availability and balance of Center of Excellence resources for planned and approved projects</a:t>
          </a:r>
          <a:endParaRPr lang="en-US" dirty="0"/>
        </a:p>
      </dgm:t>
    </dgm:pt>
    <dgm:pt modelId="{2EFFA22A-25F8-4D58-B8BA-3C8D5B87EF09}" type="parTrans" cxnId="{476B0AF4-7D26-4350-8A3B-9CF752B6DC53}">
      <dgm:prSet/>
      <dgm:spPr/>
      <dgm:t>
        <a:bodyPr/>
        <a:lstStyle/>
        <a:p>
          <a:endParaRPr lang="en-US"/>
        </a:p>
      </dgm:t>
    </dgm:pt>
    <dgm:pt modelId="{0FA18236-A094-43A5-8A3A-E384A22CF38C}" type="sibTrans" cxnId="{476B0AF4-7D26-4350-8A3B-9CF752B6DC53}">
      <dgm:prSet/>
      <dgm:spPr/>
      <dgm:t>
        <a:bodyPr/>
        <a:lstStyle/>
        <a:p>
          <a:endParaRPr lang="en-US"/>
        </a:p>
      </dgm:t>
    </dgm:pt>
    <dgm:pt modelId="{6085105E-92BE-41D8-84C7-37161A7252CD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Ensure alignment with business values</a:t>
          </a:r>
          <a:endParaRPr lang="en-US" dirty="0"/>
        </a:p>
      </dgm:t>
    </dgm:pt>
    <dgm:pt modelId="{AFDF9040-4707-4D8C-B7DE-288AF26E28DB}" type="parTrans" cxnId="{21A7B1DD-6AB4-4DF3-9129-78EAA9D13438}">
      <dgm:prSet/>
      <dgm:spPr/>
      <dgm:t>
        <a:bodyPr/>
        <a:lstStyle/>
        <a:p>
          <a:endParaRPr lang="en-US"/>
        </a:p>
      </dgm:t>
    </dgm:pt>
    <dgm:pt modelId="{81EBFCBF-F87B-4ABA-BF4F-4E53BF5779A3}" type="sibTrans" cxnId="{21A7B1DD-6AB4-4DF3-9129-78EAA9D13438}">
      <dgm:prSet/>
      <dgm:spPr/>
      <dgm:t>
        <a:bodyPr/>
        <a:lstStyle/>
        <a:p>
          <a:endParaRPr lang="en-US"/>
        </a:p>
      </dgm:t>
    </dgm:pt>
    <dgm:pt modelId="{2AAA7054-0C2F-43C1-A51F-E4F5606C737E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Conduct risk identification and mitigation across projects</a:t>
          </a:r>
        </a:p>
      </dgm:t>
    </dgm:pt>
    <dgm:pt modelId="{19C61448-5E03-4D8B-8D4D-370E6A6C3FF4}" type="parTrans" cxnId="{DF3ED884-7166-4CC9-B842-01A85BC38FCD}">
      <dgm:prSet/>
      <dgm:spPr/>
      <dgm:t>
        <a:bodyPr/>
        <a:lstStyle/>
        <a:p>
          <a:endParaRPr lang="en-US"/>
        </a:p>
      </dgm:t>
    </dgm:pt>
    <dgm:pt modelId="{E3F12264-D704-4FC2-8919-FF8A42CCD4A7}" type="sibTrans" cxnId="{DF3ED884-7166-4CC9-B842-01A85BC38FCD}">
      <dgm:prSet/>
      <dgm:spPr/>
      <dgm:t>
        <a:bodyPr/>
        <a:lstStyle/>
        <a:p>
          <a:endParaRPr lang="en-US"/>
        </a:p>
      </dgm:t>
    </dgm:pt>
    <dgm:pt modelId="{7341B28A-67CD-4800-AE7F-271B8BC0FA35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Ensure change control for projects and programs</a:t>
          </a:r>
          <a:endParaRPr lang="en-US" dirty="0"/>
        </a:p>
      </dgm:t>
    </dgm:pt>
    <dgm:pt modelId="{7F9C4263-502B-433C-BDF7-3E1146595ABD}" type="parTrans" cxnId="{A326314A-FBBA-4A10-B451-F005EACCE307}">
      <dgm:prSet/>
      <dgm:spPr/>
      <dgm:t>
        <a:bodyPr/>
        <a:lstStyle/>
        <a:p>
          <a:endParaRPr lang="en-US"/>
        </a:p>
      </dgm:t>
    </dgm:pt>
    <dgm:pt modelId="{BC3D0617-363B-4CBF-8C36-ACCDC9B72F08}" type="sibTrans" cxnId="{A326314A-FBBA-4A10-B451-F005EACCE307}">
      <dgm:prSet/>
      <dgm:spPr/>
      <dgm:t>
        <a:bodyPr/>
        <a:lstStyle/>
        <a:p>
          <a:endParaRPr lang="en-US"/>
        </a:p>
      </dgm:t>
    </dgm:pt>
    <dgm:pt modelId="{6206A40F-FE24-49A5-A18A-9B486243C623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Employ fiscal control to meet estimated budgets</a:t>
          </a:r>
          <a:endParaRPr lang="en-US" dirty="0"/>
        </a:p>
      </dgm:t>
    </dgm:pt>
    <dgm:pt modelId="{32C61970-61F0-4F12-9E0B-FA909EEC124F}" type="parTrans" cxnId="{21B63E81-C7F8-4389-9E9D-680750212D5A}">
      <dgm:prSet/>
      <dgm:spPr/>
      <dgm:t>
        <a:bodyPr/>
        <a:lstStyle/>
        <a:p>
          <a:endParaRPr lang="en-US"/>
        </a:p>
      </dgm:t>
    </dgm:pt>
    <dgm:pt modelId="{4B8907D1-674D-40EC-BE0C-9E45BEAF81DB}" type="sibTrans" cxnId="{21B63E81-C7F8-4389-9E9D-680750212D5A}">
      <dgm:prSet/>
      <dgm:spPr/>
      <dgm:t>
        <a:bodyPr/>
        <a:lstStyle/>
        <a:p>
          <a:endParaRPr lang="en-US"/>
        </a:p>
      </dgm:t>
    </dgm:pt>
    <dgm:pt modelId="{0EE5916A-19E7-4ED7-AFA2-5975EFDBE00E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Roadmap and Release coordination with SE2 Centers of Excellence (</a:t>
          </a:r>
          <a:r>
            <a:rPr lang="en-US" dirty="0" err="1" smtClean="0"/>
            <a:t>CoEs</a:t>
          </a:r>
          <a:r>
            <a:rPr lang="en-US" dirty="0" smtClean="0"/>
            <a:t>) and other Stakeholders</a:t>
          </a:r>
          <a:endParaRPr lang="en-US" dirty="0"/>
        </a:p>
      </dgm:t>
    </dgm:pt>
    <dgm:pt modelId="{B801E26E-7708-49E5-A095-0BBF6E414CF0}" type="parTrans" cxnId="{1ECC0FF7-8636-4B30-9340-455542EB6E7C}">
      <dgm:prSet/>
      <dgm:spPr/>
      <dgm:t>
        <a:bodyPr/>
        <a:lstStyle/>
        <a:p>
          <a:endParaRPr lang="en-US"/>
        </a:p>
      </dgm:t>
    </dgm:pt>
    <dgm:pt modelId="{4740AC3A-80D1-4CFE-AB8C-4B34B803AD8F}" type="sibTrans" cxnId="{1ECC0FF7-8636-4B30-9340-455542EB6E7C}">
      <dgm:prSet/>
      <dgm:spPr/>
      <dgm:t>
        <a:bodyPr/>
        <a:lstStyle/>
        <a:p>
          <a:endParaRPr lang="en-US"/>
        </a:p>
      </dgm:t>
    </dgm:pt>
    <dgm:pt modelId="{AA1D463A-9C9C-465D-9112-665D45C13A17}" type="pres">
      <dgm:prSet presAssocID="{862B34BB-663C-4E35-B6B8-66C4CE142DA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EB7F3E-BEE6-42F9-9F52-8840D60B53DA}" type="pres">
      <dgm:prSet presAssocID="{FE7BECF8-47DE-4A3F-9375-2DC3C1BC4EE0}" presName="linNode" presStyleCnt="0"/>
      <dgm:spPr/>
    </dgm:pt>
    <dgm:pt modelId="{44A3B5ED-A5A3-4F39-B79F-D6A93F85CD1D}" type="pres">
      <dgm:prSet presAssocID="{FE7BECF8-47DE-4A3F-9375-2DC3C1BC4EE0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115674-5C58-455B-A881-27596EEDF321}" type="pres">
      <dgm:prSet presAssocID="{FE7BECF8-47DE-4A3F-9375-2DC3C1BC4EE0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86C0BE-1C09-4B99-BBB9-826C307EE562}" type="pres">
      <dgm:prSet presAssocID="{462D5B30-461D-4CCB-BBBC-2C0CB956C333}" presName="sp" presStyleCnt="0"/>
      <dgm:spPr/>
    </dgm:pt>
    <dgm:pt modelId="{915B369B-181A-4D15-B476-B7D9736131DA}" type="pres">
      <dgm:prSet presAssocID="{891F2BEE-FC06-4942-B609-E5F2D440B197}" presName="linNode" presStyleCnt="0"/>
      <dgm:spPr/>
    </dgm:pt>
    <dgm:pt modelId="{64F10353-3926-4BFA-B8ED-707A18257808}" type="pres">
      <dgm:prSet presAssocID="{891F2BEE-FC06-4942-B609-E5F2D440B197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3CAB3-C1EA-49A1-AF37-ED6F6D840151}" type="pres">
      <dgm:prSet presAssocID="{891F2BEE-FC06-4942-B609-E5F2D440B197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9709D-DA45-4157-9DD8-13152D1BAA36}" type="pres">
      <dgm:prSet presAssocID="{DD4BA6F1-68D3-4DF9-829E-610DCCA93042}" presName="sp" presStyleCnt="0"/>
      <dgm:spPr/>
    </dgm:pt>
    <dgm:pt modelId="{9525596A-382B-45D5-A8B3-97B9C87DF32F}" type="pres">
      <dgm:prSet presAssocID="{CF0E87C1-94F0-434E-A633-1F05B69973F9}" presName="linNode" presStyleCnt="0"/>
      <dgm:spPr/>
    </dgm:pt>
    <dgm:pt modelId="{7EEB8435-BF23-46AF-BEA4-E8FDF7ACA266}" type="pres">
      <dgm:prSet presAssocID="{CF0E87C1-94F0-434E-A633-1F05B69973F9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1E102B-2F6E-46CB-A8DB-D3CA274400C6}" type="pres">
      <dgm:prSet presAssocID="{CF0E87C1-94F0-434E-A633-1F05B69973F9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08708B-68E6-4962-AAA7-3614246DF9EC}" type="presOf" srcId="{7341B28A-67CD-4800-AE7F-271B8BC0FA35}" destId="{8DD3CAB3-C1EA-49A1-AF37-ED6F6D840151}" srcOrd="0" destOrd="1" presId="urn:microsoft.com/office/officeart/2005/8/layout/vList5"/>
    <dgm:cxn modelId="{C354CE5B-3BD0-4650-BE07-E0FBE052EA8F}" srcId="{862B34BB-663C-4E35-B6B8-66C4CE142DA5}" destId="{891F2BEE-FC06-4942-B609-E5F2D440B197}" srcOrd="1" destOrd="0" parTransId="{9CCDAA21-EE0A-42A8-B72A-86B9A78B7629}" sibTransId="{DD4BA6F1-68D3-4DF9-829E-610DCCA93042}"/>
    <dgm:cxn modelId="{99C930B0-7A89-406A-AEFC-1D64BF88C68C}" type="presOf" srcId="{2AAA7054-0C2F-43C1-A51F-E4F5606C737E}" destId="{8DD3CAB3-C1EA-49A1-AF37-ED6F6D840151}" srcOrd="0" destOrd="2" presId="urn:microsoft.com/office/officeart/2005/8/layout/vList5"/>
    <dgm:cxn modelId="{C146F9DC-0593-46A6-921E-FD6F9FCC5B6B}" type="presOf" srcId="{FE7BECF8-47DE-4A3F-9375-2DC3C1BC4EE0}" destId="{44A3B5ED-A5A3-4F39-B79F-D6A93F85CD1D}" srcOrd="0" destOrd="0" presId="urn:microsoft.com/office/officeart/2005/8/layout/vList5"/>
    <dgm:cxn modelId="{12D29802-61FD-476D-BC44-DE94A28A0434}" type="presOf" srcId="{FB88D1A7-85DA-4DCA-BE64-AAAE150B0069}" destId="{8DD3CAB3-C1EA-49A1-AF37-ED6F6D840151}" srcOrd="0" destOrd="0" presId="urn:microsoft.com/office/officeart/2005/8/layout/vList5"/>
    <dgm:cxn modelId="{32D1DAB5-987C-45BC-9126-69FE808C90BC}" type="presOf" srcId="{6085105E-92BE-41D8-84C7-37161A7252CD}" destId="{5F115674-5C58-455B-A881-27596EEDF321}" srcOrd="0" destOrd="1" presId="urn:microsoft.com/office/officeart/2005/8/layout/vList5"/>
    <dgm:cxn modelId="{2EC549A8-E56A-4365-96E0-FD2FFB0E186C}" srcId="{862B34BB-663C-4E35-B6B8-66C4CE142DA5}" destId="{CF0E87C1-94F0-434E-A633-1F05B69973F9}" srcOrd="2" destOrd="0" parTransId="{7AF00EFA-E5BB-4A3B-BA94-195F78FE89F0}" sibTransId="{2759F75B-A1B9-45AC-A214-C0B2FB2E850A}"/>
    <dgm:cxn modelId="{7B2E7C1D-DB0C-47DF-BF01-8DFACF3653C0}" srcId="{891F2BEE-FC06-4942-B609-E5F2D440B197}" destId="{FB88D1A7-85DA-4DCA-BE64-AAAE150B0069}" srcOrd="0" destOrd="0" parTransId="{1E708D3E-4D3D-422A-A362-E9613EFD0BFD}" sibTransId="{FAD8A547-ECA3-495E-A09B-576CF64F4D49}"/>
    <dgm:cxn modelId="{2BBBF1DC-99B7-44A1-8643-3538EB836E36}" type="presOf" srcId="{891F2BEE-FC06-4942-B609-E5F2D440B197}" destId="{64F10353-3926-4BFA-B8ED-707A18257808}" srcOrd="0" destOrd="0" presId="urn:microsoft.com/office/officeart/2005/8/layout/vList5"/>
    <dgm:cxn modelId="{21A7B1DD-6AB4-4DF3-9129-78EAA9D13438}" srcId="{FE7BECF8-47DE-4A3F-9375-2DC3C1BC4EE0}" destId="{6085105E-92BE-41D8-84C7-37161A7252CD}" srcOrd="1" destOrd="0" parTransId="{AFDF9040-4707-4D8C-B7DE-288AF26E28DB}" sibTransId="{81EBFCBF-F87B-4ABA-BF4F-4E53BF5779A3}"/>
    <dgm:cxn modelId="{DF3ED884-7166-4CC9-B842-01A85BC38FCD}" srcId="{891F2BEE-FC06-4942-B609-E5F2D440B197}" destId="{2AAA7054-0C2F-43C1-A51F-E4F5606C737E}" srcOrd="2" destOrd="0" parTransId="{19C61448-5E03-4D8B-8D4D-370E6A6C3FF4}" sibTransId="{E3F12264-D704-4FC2-8919-FF8A42CCD4A7}"/>
    <dgm:cxn modelId="{E4061CC1-D8F6-468B-AAD6-531957B5EDE0}" srcId="{862B34BB-663C-4E35-B6B8-66C4CE142DA5}" destId="{FE7BECF8-47DE-4A3F-9375-2DC3C1BC4EE0}" srcOrd="0" destOrd="0" parTransId="{05350CE8-9F5F-44A4-BEBE-361048B00F0C}" sibTransId="{462D5B30-461D-4CCB-BBBC-2C0CB956C333}"/>
    <dgm:cxn modelId="{1ECC0FF7-8636-4B30-9340-455542EB6E7C}" srcId="{FE7BECF8-47DE-4A3F-9375-2DC3C1BC4EE0}" destId="{0EE5916A-19E7-4ED7-AFA2-5975EFDBE00E}" srcOrd="2" destOrd="0" parTransId="{B801E26E-7708-49E5-A095-0BBF6E414CF0}" sibTransId="{4740AC3A-80D1-4CFE-AB8C-4B34B803AD8F}"/>
    <dgm:cxn modelId="{BF9A727F-4276-4423-B00F-B49EEAA03D96}" type="presOf" srcId="{66CDBC1C-04C3-4933-BBBD-5ADE288E2A7C}" destId="{5F115674-5C58-455B-A881-27596EEDF321}" srcOrd="0" destOrd="0" presId="urn:microsoft.com/office/officeart/2005/8/layout/vList5"/>
    <dgm:cxn modelId="{67C4ADEA-67B9-484F-A9EA-C0948550666D}" type="presOf" srcId="{CF0E87C1-94F0-434E-A633-1F05B69973F9}" destId="{7EEB8435-BF23-46AF-BEA4-E8FDF7ACA266}" srcOrd="0" destOrd="0" presId="urn:microsoft.com/office/officeart/2005/8/layout/vList5"/>
    <dgm:cxn modelId="{3C3ACBA2-1A7F-4182-8678-5D35C46FD041}" type="presOf" srcId="{6206A40F-FE24-49A5-A18A-9B486243C623}" destId="{3C1E102B-2F6E-46CB-A8DB-D3CA274400C6}" srcOrd="0" destOrd="1" presId="urn:microsoft.com/office/officeart/2005/8/layout/vList5"/>
    <dgm:cxn modelId="{5A129CFD-E096-4CDB-9026-6B403C07DA34}" type="presOf" srcId="{9F6A88D3-F2ED-4871-8F98-BF3788A07C07}" destId="{3C1E102B-2F6E-46CB-A8DB-D3CA274400C6}" srcOrd="0" destOrd="0" presId="urn:microsoft.com/office/officeart/2005/8/layout/vList5"/>
    <dgm:cxn modelId="{A326314A-FBBA-4A10-B451-F005EACCE307}" srcId="{891F2BEE-FC06-4942-B609-E5F2D440B197}" destId="{7341B28A-67CD-4800-AE7F-271B8BC0FA35}" srcOrd="1" destOrd="0" parTransId="{7F9C4263-502B-433C-BDF7-3E1146595ABD}" sibTransId="{BC3D0617-363B-4CBF-8C36-ACCDC9B72F08}"/>
    <dgm:cxn modelId="{319A874C-EB74-4B6C-A6CF-89622EA1E088}" type="presOf" srcId="{0EE5916A-19E7-4ED7-AFA2-5975EFDBE00E}" destId="{5F115674-5C58-455B-A881-27596EEDF321}" srcOrd="0" destOrd="2" presId="urn:microsoft.com/office/officeart/2005/8/layout/vList5"/>
    <dgm:cxn modelId="{21B63E81-C7F8-4389-9E9D-680750212D5A}" srcId="{CF0E87C1-94F0-434E-A633-1F05B69973F9}" destId="{6206A40F-FE24-49A5-A18A-9B486243C623}" srcOrd="1" destOrd="0" parTransId="{32C61970-61F0-4F12-9E0B-FA909EEC124F}" sibTransId="{4B8907D1-674D-40EC-BE0C-9E45BEAF81DB}"/>
    <dgm:cxn modelId="{0A5CD1AA-F7A2-44FD-A82C-853E053745E9}" srcId="{FE7BECF8-47DE-4A3F-9375-2DC3C1BC4EE0}" destId="{66CDBC1C-04C3-4933-BBBD-5ADE288E2A7C}" srcOrd="0" destOrd="0" parTransId="{0109D842-EB1F-484E-B311-BD29286AFC8B}" sibTransId="{C4804D11-3105-45F8-8AC8-A02DA7D24C84}"/>
    <dgm:cxn modelId="{476B0AF4-7D26-4350-8A3B-9CF752B6DC53}" srcId="{CF0E87C1-94F0-434E-A633-1F05B69973F9}" destId="{9F6A88D3-F2ED-4871-8F98-BF3788A07C07}" srcOrd="0" destOrd="0" parTransId="{2EFFA22A-25F8-4D58-B8BA-3C8D5B87EF09}" sibTransId="{0FA18236-A094-43A5-8A3A-E384A22CF38C}"/>
    <dgm:cxn modelId="{AA541AAC-7410-458E-925E-C596C8A38F49}" type="presOf" srcId="{862B34BB-663C-4E35-B6B8-66C4CE142DA5}" destId="{AA1D463A-9C9C-465D-9112-665D45C13A17}" srcOrd="0" destOrd="0" presId="urn:microsoft.com/office/officeart/2005/8/layout/vList5"/>
    <dgm:cxn modelId="{74E01DE6-4876-4FF7-9FC7-E8EAA2EC3DD6}" type="presParOf" srcId="{AA1D463A-9C9C-465D-9112-665D45C13A17}" destId="{95EB7F3E-BEE6-42F9-9F52-8840D60B53DA}" srcOrd="0" destOrd="0" presId="urn:microsoft.com/office/officeart/2005/8/layout/vList5"/>
    <dgm:cxn modelId="{98D23216-F62B-4769-9AC9-24D5346B0F7F}" type="presParOf" srcId="{95EB7F3E-BEE6-42F9-9F52-8840D60B53DA}" destId="{44A3B5ED-A5A3-4F39-B79F-D6A93F85CD1D}" srcOrd="0" destOrd="0" presId="urn:microsoft.com/office/officeart/2005/8/layout/vList5"/>
    <dgm:cxn modelId="{1877AA15-FBEF-401A-831F-5C20D45A7481}" type="presParOf" srcId="{95EB7F3E-BEE6-42F9-9F52-8840D60B53DA}" destId="{5F115674-5C58-455B-A881-27596EEDF321}" srcOrd="1" destOrd="0" presId="urn:microsoft.com/office/officeart/2005/8/layout/vList5"/>
    <dgm:cxn modelId="{48AB1B2C-CC1B-4686-9B40-62A5A9682C6C}" type="presParOf" srcId="{AA1D463A-9C9C-465D-9112-665D45C13A17}" destId="{A686C0BE-1C09-4B99-BBB9-826C307EE562}" srcOrd="1" destOrd="0" presId="urn:microsoft.com/office/officeart/2005/8/layout/vList5"/>
    <dgm:cxn modelId="{832C3BAC-5963-4B54-B643-149D4D13DEF1}" type="presParOf" srcId="{AA1D463A-9C9C-465D-9112-665D45C13A17}" destId="{915B369B-181A-4D15-B476-B7D9736131DA}" srcOrd="2" destOrd="0" presId="urn:microsoft.com/office/officeart/2005/8/layout/vList5"/>
    <dgm:cxn modelId="{B6604304-FFE9-4254-9833-B88DE9DA3E6D}" type="presParOf" srcId="{915B369B-181A-4D15-B476-B7D9736131DA}" destId="{64F10353-3926-4BFA-B8ED-707A18257808}" srcOrd="0" destOrd="0" presId="urn:microsoft.com/office/officeart/2005/8/layout/vList5"/>
    <dgm:cxn modelId="{E579619B-F11D-47DC-AE22-EEAA3C5586A2}" type="presParOf" srcId="{915B369B-181A-4D15-B476-B7D9736131DA}" destId="{8DD3CAB3-C1EA-49A1-AF37-ED6F6D840151}" srcOrd="1" destOrd="0" presId="urn:microsoft.com/office/officeart/2005/8/layout/vList5"/>
    <dgm:cxn modelId="{35EEBC57-3020-44C1-A90C-E711F5C378E7}" type="presParOf" srcId="{AA1D463A-9C9C-465D-9112-665D45C13A17}" destId="{8CB9709D-DA45-4157-9DD8-13152D1BAA36}" srcOrd="3" destOrd="0" presId="urn:microsoft.com/office/officeart/2005/8/layout/vList5"/>
    <dgm:cxn modelId="{5C82D0F3-1703-4AA9-A843-D1C7FC316281}" type="presParOf" srcId="{AA1D463A-9C9C-465D-9112-665D45C13A17}" destId="{9525596A-382B-45D5-A8B3-97B9C87DF32F}" srcOrd="4" destOrd="0" presId="urn:microsoft.com/office/officeart/2005/8/layout/vList5"/>
    <dgm:cxn modelId="{6852989D-195C-4947-8964-C17A39B70EDB}" type="presParOf" srcId="{9525596A-382B-45D5-A8B3-97B9C87DF32F}" destId="{7EEB8435-BF23-46AF-BEA4-E8FDF7ACA266}" srcOrd="0" destOrd="0" presId="urn:microsoft.com/office/officeart/2005/8/layout/vList5"/>
    <dgm:cxn modelId="{D2A0264D-F394-4B95-B9E5-7D1403888E8F}" type="presParOf" srcId="{9525596A-382B-45D5-A8B3-97B9C87DF32F}" destId="{3C1E102B-2F6E-46CB-A8DB-D3CA274400C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94DB1E-5407-4371-8F28-8DFFED9DB397}" type="doc">
      <dgm:prSet loTypeId="urn:microsoft.com/office/officeart/2005/8/layout/radial6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52ABE89-9142-441E-8BDB-1E91FE3AD27F}">
      <dgm:prSet phldrT="[Text]"/>
      <dgm:spPr/>
      <dgm:t>
        <a:bodyPr/>
        <a:lstStyle/>
        <a:p>
          <a:endParaRPr lang="en-US"/>
        </a:p>
      </dgm:t>
    </dgm:pt>
    <dgm:pt modelId="{8A2D3F95-246C-47B9-903C-36E14CC23B1D}" type="parTrans" cxnId="{59EE04AD-01EA-44AE-A2DF-56CBE745EB61}">
      <dgm:prSet/>
      <dgm:spPr/>
      <dgm:t>
        <a:bodyPr/>
        <a:lstStyle/>
        <a:p>
          <a:endParaRPr lang="en-US"/>
        </a:p>
      </dgm:t>
    </dgm:pt>
    <dgm:pt modelId="{D0C5D9EC-1EEA-49DC-A619-C865F296F78B}" type="sibTrans" cxnId="{59EE04AD-01EA-44AE-A2DF-56CBE745EB61}">
      <dgm:prSet custT="1"/>
      <dgm:spPr/>
      <dgm:t>
        <a:bodyPr/>
        <a:lstStyle/>
        <a:p>
          <a:endParaRPr lang="en-US"/>
        </a:p>
      </dgm:t>
    </dgm:pt>
    <dgm:pt modelId="{8C7F4535-CEF2-48C4-AE85-198B5EF8ADF6}">
      <dgm:prSet phldrT="[Text]"/>
      <dgm:spPr/>
      <dgm:t>
        <a:bodyPr/>
        <a:lstStyle/>
        <a:p>
          <a:endParaRPr lang="en-US"/>
        </a:p>
      </dgm:t>
    </dgm:pt>
    <dgm:pt modelId="{B6E76E64-4840-4422-9D4D-B02DB7D1E8F1}" type="parTrans" cxnId="{2410FE7B-B6D5-4D8E-8420-DCBDB5759AC3}">
      <dgm:prSet/>
      <dgm:spPr/>
      <dgm:t>
        <a:bodyPr/>
        <a:lstStyle/>
        <a:p>
          <a:endParaRPr lang="en-US"/>
        </a:p>
      </dgm:t>
    </dgm:pt>
    <dgm:pt modelId="{1D858793-782E-458F-9E83-ABAC8E5A933C}" type="sibTrans" cxnId="{2410FE7B-B6D5-4D8E-8420-DCBDB5759AC3}">
      <dgm:prSet/>
      <dgm:spPr/>
      <dgm:t>
        <a:bodyPr/>
        <a:lstStyle/>
        <a:p>
          <a:endParaRPr lang="en-US"/>
        </a:p>
      </dgm:t>
    </dgm:pt>
    <dgm:pt modelId="{5A83B30C-309C-4DFC-86F0-942988C65AE5}">
      <dgm:prSet phldrT="[Text]"/>
      <dgm:spPr/>
      <dgm:t>
        <a:bodyPr/>
        <a:lstStyle/>
        <a:p>
          <a:endParaRPr lang="en-US"/>
        </a:p>
      </dgm:t>
    </dgm:pt>
    <dgm:pt modelId="{3FDC6CB1-86CE-4A3A-AD2E-760A9CB5CCCA}" type="parTrans" cxnId="{0629B0E4-59DE-40B0-B892-96399A02B9A9}">
      <dgm:prSet/>
      <dgm:spPr/>
      <dgm:t>
        <a:bodyPr/>
        <a:lstStyle/>
        <a:p>
          <a:endParaRPr lang="en-US"/>
        </a:p>
      </dgm:t>
    </dgm:pt>
    <dgm:pt modelId="{4613AFD8-60D1-407F-B931-995CA1FFE04C}" type="sibTrans" cxnId="{0629B0E4-59DE-40B0-B892-96399A02B9A9}">
      <dgm:prSet/>
      <dgm:spPr/>
      <dgm:t>
        <a:bodyPr/>
        <a:lstStyle/>
        <a:p>
          <a:endParaRPr lang="en-US"/>
        </a:p>
      </dgm:t>
    </dgm:pt>
    <dgm:pt modelId="{6FE6E594-9763-4E74-BDF1-09EBD210B582}">
      <dgm:prSet phldrT="[Text]"/>
      <dgm:spPr/>
      <dgm:t>
        <a:bodyPr/>
        <a:lstStyle/>
        <a:p>
          <a:endParaRPr lang="en-US"/>
        </a:p>
      </dgm:t>
    </dgm:pt>
    <dgm:pt modelId="{FF065CF7-D7FE-4D8F-A3BD-59D2717C1C74}" type="parTrans" cxnId="{B0A21397-8E07-4951-94B0-40D246FD3E1C}">
      <dgm:prSet/>
      <dgm:spPr/>
      <dgm:t>
        <a:bodyPr/>
        <a:lstStyle/>
        <a:p>
          <a:endParaRPr lang="en-US"/>
        </a:p>
      </dgm:t>
    </dgm:pt>
    <dgm:pt modelId="{1776C616-BDF8-498E-BDDE-E850627D4C58}" type="sibTrans" cxnId="{B0A21397-8E07-4951-94B0-40D246FD3E1C}">
      <dgm:prSet/>
      <dgm:spPr/>
      <dgm:t>
        <a:bodyPr/>
        <a:lstStyle/>
        <a:p>
          <a:endParaRPr lang="en-US"/>
        </a:p>
      </dgm:t>
    </dgm:pt>
    <dgm:pt modelId="{41424BEB-D43D-4316-8963-F8529D9B6033}">
      <dgm:prSet phldrT="[Text]"/>
      <dgm:spPr/>
      <dgm:t>
        <a:bodyPr/>
        <a:lstStyle/>
        <a:p>
          <a:endParaRPr lang="en-US"/>
        </a:p>
      </dgm:t>
    </dgm:pt>
    <dgm:pt modelId="{E476B07C-6B7E-4663-B25D-22DBFBC9C891}" type="parTrans" cxnId="{C20DC7CA-9D9F-48F4-955F-2F8073A22399}">
      <dgm:prSet/>
      <dgm:spPr/>
      <dgm:t>
        <a:bodyPr/>
        <a:lstStyle/>
        <a:p>
          <a:endParaRPr lang="en-US"/>
        </a:p>
      </dgm:t>
    </dgm:pt>
    <dgm:pt modelId="{31DADAE9-0A5F-4953-8944-0230E9A94FD4}" type="sibTrans" cxnId="{C20DC7CA-9D9F-48F4-955F-2F8073A22399}">
      <dgm:prSet/>
      <dgm:spPr/>
      <dgm:t>
        <a:bodyPr/>
        <a:lstStyle/>
        <a:p>
          <a:endParaRPr lang="en-US"/>
        </a:p>
      </dgm:t>
    </dgm:pt>
    <dgm:pt modelId="{31FE2828-A84C-443F-AC9C-386CC4FC17C0}">
      <dgm:prSet phldrT="[Text]"/>
      <dgm:spPr/>
      <dgm:t>
        <a:bodyPr/>
        <a:lstStyle/>
        <a:p>
          <a:endParaRPr lang="en-US"/>
        </a:p>
      </dgm:t>
    </dgm:pt>
    <dgm:pt modelId="{B90C11FE-9D4B-41CC-AF30-7C65075EB854}" type="parTrans" cxnId="{120C72CE-7F67-4162-9927-9D208C75C48B}">
      <dgm:prSet/>
      <dgm:spPr/>
      <dgm:t>
        <a:bodyPr/>
        <a:lstStyle/>
        <a:p>
          <a:endParaRPr lang="en-US"/>
        </a:p>
      </dgm:t>
    </dgm:pt>
    <dgm:pt modelId="{68882AA7-E4AF-4501-B9B5-EB29F8D2162F}" type="sibTrans" cxnId="{120C72CE-7F67-4162-9927-9D208C75C48B}">
      <dgm:prSet/>
      <dgm:spPr/>
      <dgm:t>
        <a:bodyPr/>
        <a:lstStyle/>
        <a:p>
          <a:endParaRPr lang="en-US"/>
        </a:p>
      </dgm:t>
    </dgm:pt>
    <dgm:pt modelId="{166B41B3-A2E9-415A-BC7E-BC5C6509A7FF}">
      <dgm:prSet phldrT="[Text]" custT="1"/>
      <dgm:spPr>
        <a:solidFill>
          <a:srgbClr val="FFE07D"/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Enhanced Product</a:t>
          </a:r>
        </a:p>
        <a:p>
          <a:r>
            <a:rPr lang="en-US" sz="1800" dirty="0" smtClean="0">
              <a:solidFill>
                <a:schemeClr val="tx1"/>
              </a:solidFill>
            </a:rPr>
            <a:t>and</a:t>
          </a:r>
        </a:p>
        <a:p>
          <a:r>
            <a:rPr lang="en-US" sz="1800" dirty="0" smtClean="0">
              <a:solidFill>
                <a:schemeClr val="tx1"/>
              </a:solidFill>
            </a:rPr>
            <a:t>Service Delivery</a:t>
          </a:r>
          <a:endParaRPr lang="en-US" sz="1800" dirty="0">
            <a:solidFill>
              <a:schemeClr val="tx1"/>
            </a:solidFill>
          </a:endParaRPr>
        </a:p>
      </dgm:t>
    </dgm:pt>
    <dgm:pt modelId="{F9294416-6A3C-4CBD-9777-55CCAACED5E2}" type="parTrans" cxnId="{546FD4F8-C3E6-4BA8-A383-5FF44492000D}">
      <dgm:prSet/>
      <dgm:spPr/>
      <dgm:t>
        <a:bodyPr/>
        <a:lstStyle/>
        <a:p>
          <a:endParaRPr lang="en-US"/>
        </a:p>
      </dgm:t>
    </dgm:pt>
    <dgm:pt modelId="{B6E5E532-4926-40F8-A875-48ED86B39365}" type="sibTrans" cxnId="{546FD4F8-C3E6-4BA8-A383-5FF44492000D}">
      <dgm:prSet/>
      <dgm:spPr/>
      <dgm:t>
        <a:bodyPr/>
        <a:lstStyle/>
        <a:p>
          <a:endParaRPr lang="en-US"/>
        </a:p>
      </dgm:t>
    </dgm:pt>
    <dgm:pt modelId="{161F274B-E817-4216-B0E6-563669FB7A97}">
      <dgm:prSet phldrT="[Text]"/>
      <dgm:spPr/>
      <dgm:t>
        <a:bodyPr/>
        <a:lstStyle/>
        <a:p>
          <a:endParaRPr lang="en-US"/>
        </a:p>
      </dgm:t>
    </dgm:pt>
    <dgm:pt modelId="{4F90A678-2A3F-4540-B937-F085ECCB3858}" type="parTrans" cxnId="{AC6729CD-D258-472F-AEC8-A43FB3DABC43}">
      <dgm:prSet/>
      <dgm:spPr/>
      <dgm:t>
        <a:bodyPr/>
        <a:lstStyle/>
        <a:p>
          <a:endParaRPr lang="en-US"/>
        </a:p>
      </dgm:t>
    </dgm:pt>
    <dgm:pt modelId="{DDB6E716-F1C9-470A-9497-0CF4893C2224}" type="sibTrans" cxnId="{AC6729CD-D258-472F-AEC8-A43FB3DABC43}">
      <dgm:prSet/>
      <dgm:spPr/>
      <dgm:t>
        <a:bodyPr/>
        <a:lstStyle/>
        <a:p>
          <a:endParaRPr lang="en-US"/>
        </a:p>
      </dgm:t>
    </dgm:pt>
    <dgm:pt modelId="{B69572E4-7617-4892-BC7D-BC4D6AF602E4}">
      <dgm:prSet phldrT="[Text]"/>
      <dgm:spPr/>
      <dgm:t>
        <a:bodyPr/>
        <a:lstStyle/>
        <a:p>
          <a:endParaRPr lang="en-US" dirty="0"/>
        </a:p>
      </dgm:t>
    </dgm:pt>
    <dgm:pt modelId="{9B07BE02-81E2-4520-9135-0A91C44ECAE7}" type="parTrans" cxnId="{83C10ED8-DB50-4E8E-96A7-AB4516FB5036}">
      <dgm:prSet/>
      <dgm:spPr/>
      <dgm:t>
        <a:bodyPr/>
        <a:lstStyle/>
        <a:p>
          <a:endParaRPr lang="en-US"/>
        </a:p>
      </dgm:t>
    </dgm:pt>
    <dgm:pt modelId="{A8019560-5E9E-4FF1-8BD9-F224334B5B03}" type="sibTrans" cxnId="{83C10ED8-DB50-4E8E-96A7-AB4516FB5036}">
      <dgm:prSet/>
      <dgm:spPr/>
      <dgm:t>
        <a:bodyPr/>
        <a:lstStyle/>
        <a:p>
          <a:endParaRPr lang="en-US"/>
        </a:p>
      </dgm:t>
    </dgm:pt>
    <dgm:pt modelId="{8C60BE76-06D5-4612-ADA4-2425E8BF93B0}">
      <dgm:prSet phldrT="[Text]"/>
      <dgm:spPr/>
      <dgm:t>
        <a:bodyPr/>
        <a:lstStyle/>
        <a:p>
          <a:endParaRPr lang="en-US" dirty="0"/>
        </a:p>
      </dgm:t>
    </dgm:pt>
    <dgm:pt modelId="{08E0C82B-0DB9-47C9-9F75-77CE1EDCB0FD}" type="parTrans" cxnId="{84693B5D-733A-4BC9-B54B-F9647C60DD37}">
      <dgm:prSet/>
      <dgm:spPr/>
      <dgm:t>
        <a:bodyPr/>
        <a:lstStyle/>
        <a:p>
          <a:endParaRPr lang="en-US"/>
        </a:p>
      </dgm:t>
    </dgm:pt>
    <dgm:pt modelId="{D2AC2B2E-33AB-4751-9801-FE999E5EE793}" type="sibTrans" cxnId="{84693B5D-733A-4BC9-B54B-F9647C60DD37}">
      <dgm:prSet/>
      <dgm:spPr/>
      <dgm:t>
        <a:bodyPr/>
        <a:lstStyle/>
        <a:p>
          <a:endParaRPr lang="en-US"/>
        </a:p>
      </dgm:t>
    </dgm:pt>
    <dgm:pt modelId="{62FBD07F-D15B-47B5-AE84-F32A021E6C78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/>
            <a:t>On Budget</a:t>
          </a:r>
          <a:endParaRPr lang="en-US" dirty="0"/>
        </a:p>
      </dgm:t>
    </dgm:pt>
    <dgm:pt modelId="{7BD466A2-8623-4CD3-853B-000EF3544235}" type="parTrans" cxnId="{22C74C6C-FD30-4172-A411-857464B4BA38}">
      <dgm:prSet/>
      <dgm:spPr/>
      <dgm:t>
        <a:bodyPr/>
        <a:lstStyle/>
        <a:p>
          <a:endParaRPr lang="en-US"/>
        </a:p>
      </dgm:t>
    </dgm:pt>
    <dgm:pt modelId="{1711F60A-B7AB-4E99-88DA-5439883EF670}" type="sibTrans" cxnId="{22C74C6C-FD30-4172-A411-857464B4BA38}">
      <dgm:prSet/>
      <dgm:spPr/>
      <dgm:t>
        <a:bodyPr/>
        <a:lstStyle/>
        <a:p>
          <a:endParaRPr lang="en-US"/>
        </a:p>
      </dgm:t>
    </dgm:pt>
    <dgm:pt modelId="{19E52DD6-CE16-4656-85C6-53798527D74B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/>
            <a:t>Assured Quality</a:t>
          </a:r>
          <a:endParaRPr lang="en-US" dirty="0"/>
        </a:p>
      </dgm:t>
    </dgm:pt>
    <dgm:pt modelId="{43062E8A-0198-470F-BB2D-62B87DFD0F63}" type="parTrans" cxnId="{0955C4E9-8A79-4378-B285-3B97DF125166}">
      <dgm:prSet/>
      <dgm:spPr/>
      <dgm:t>
        <a:bodyPr/>
        <a:lstStyle/>
        <a:p>
          <a:endParaRPr lang="en-US"/>
        </a:p>
      </dgm:t>
    </dgm:pt>
    <dgm:pt modelId="{892EF5E1-D2ED-4F6E-A971-3527516DE433}" type="sibTrans" cxnId="{0955C4E9-8A79-4378-B285-3B97DF125166}">
      <dgm:prSet/>
      <dgm:spPr/>
      <dgm:t>
        <a:bodyPr/>
        <a:lstStyle/>
        <a:p>
          <a:endParaRPr lang="en-US"/>
        </a:p>
      </dgm:t>
    </dgm:pt>
    <dgm:pt modelId="{A856EAE0-EE24-4A6D-9405-B859D2FC0E57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Plan Resources</a:t>
          </a:r>
          <a:endParaRPr lang="en-US" dirty="0"/>
        </a:p>
      </dgm:t>
    </dgm:pt>
    <dgm:pt modelId="{69B4D828-274D-4800-97E2-9A377E12DB07}" type="parTrans" cxnId="{1219D805-7AAC-4A6B-B07E-4CC23DB03270}">
      <dgm:prSet/>
      <dgm:spPr/>
      <dgm:t>
        <a:bodyPr/>
        <a:lstStyle/>
        <a:p>
          <a:endParaRPr lang="en-US"/>
        </a:p>
      </dgm:t>
    </dgm:pt>
    <dgm:pt modelId="{764140A4-59A8-4941-AFAB-AD1726E4D405}" type="sibTrans" cxnId="{1219D805-7AAC-4A6B-B07E-4CC23DB03270}">
      <dgm:prSet/>
      <dgm:spPr/>
      <dgm:t>
        <a:bodyPr/>
        <a:lstStyle/>
        <a:p>
          <a:endParaRPr lang="en-US"/>
        </a:p>
      </dgm:t>
    </dgm:pt>
    <dgm:pt modelId="{5D889BEE-41C0-447D-B92A-8F7DE922F0D4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Manage Risk</a:t>
          </a:r>
          <a:endParaRPr lang="en-US" dirty="0"/>
        </a:p>
      </dgm:t>
    </dgm:pt>
    <dgm:pt modelId="{02CEBE50-9A0A-4EBF-9524-5AAED75F9A40}" type="parTrans" cxnId="{F8EC7120-400C-4C8F-9B73-176444E8BE24}">
      <dgm:prSet/>
      <dgm:spPr/>
      <dgm:t>
        <a:bodyPr/>
        <a:lstStyle/>
        <a:p>
          <a:endParaRPr lang="en-US"/>
        </a:p>
      </dgm:t>
    </dgm:pt>
    <dgm:pt modelId="{4A6E80A3-D8A5-4C38-9995-A8F6EB81D1B2}" type="sibTrans" cxnId="{F8EC7120-400C-4C8F-9B73-176444E8BE24}">
      <dgm:prSet/>
      <dgm:spPr/>
      <dgm:t>
        <a:bodyPr/>
        <a:lstStyle/>
        <a:p>
          <a:endParaRPr lang="en-US"/>
        </a:p>
      </dgm:t>
    </dgm:pt>
    <dgm:pt modelId="{D1D1BBE3-3942-4D93-8362-468BFDA7779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Communicate</a:t>
          </a:r>
          <a:endParaRPr lang="en-US" dirty="0"/>
        </a:p>
      </dgm:t>
    </dgm:pt>
    <dgm:pt modelId="{D812D434-B859-41B9-A1E7-DED83998178E}" type="parTrans" cxnId="{356A1669-84A7-45C0-81A0-0785B3914235}">
      <dgm:prSet/>
      <dgm:spPr/>
      <dgm:t>
        <a:bodyPr/>
        <a:lstStyle/>
        <a:p>
          <a:endParaRPr lang="en-US"/>
        </a:p>
      </dgm:t>
    </dgm:pt>
    <dgm:pt modelId="{A7EC8EF9-471F-46A4-9F06-1142CF8DDB14}" type="sibTrans" cxnId="{356A1669-84A7-45C0-81A0-0785B3914235}">
      <dgm:prSet/>
      <dgm:spPr/>
      <dgm:t>
        <a:bodyPr/>
        <a:lstStyle/>
        <a:p>
          <a:endParaRPr lang="en-US"/>
        </a:p>
      </dgm:t>
    </dgm:pt>
    <dgm:pt modelId="{D63A3184-19BE-410F-A822-F4CCB891F44B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/>
            <a:t>On Time</a:t>
          </a:r>
          <a:endParaRPr lang="en-US" dirty="0"/>
        </a:p>
      </dgm:t>
    </dgm:pt>
    <dgm:pt modelId="{06ED7711-DBAD-4E99-AC77-8B41969C540B}" type="parTrans" cxnId="{C615A779-B4E2-456D-AD50-ACDA4D879C87}">
      <dgm:prSet/>
      <dgm:spPr/>
      <dgm:t>
        <a:bodyPr/>
        <a:lstStyle/>
        <a:p>
          <a:endParaRPr lang="en-US"/>
        </a:p>
      </dgm:t>
    </dgm:pt>
    <dgm:pt modelId="{28D1EC46-7826-411B-AC23-9A246E994D8C}" type="sibTrans" cxnId="{C615A779-B4E2-456D-AD50-ACDA4D879C87}">
      <dgm:prSet/>
      <dgm:spPr/>
      <dgm:t>
        <a:bodyPr/>
        <a:lstStyle/>
        <a:p>
          <a:endParaRPr lang="en-US"/>
        </a:p>
      </dgm:t>
    </dgm:pt>
    <dgm:pt modelId="{8CA74677-E7DB-405B-9018-03917DB72F5E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COE/Business Integration</a:t>
          </a:r>
          <a:endParaRPr lang="en-US" dirty="0"/>
        </a:p>
      </dgm:t>
    </dgm:pt>
    <dgm:pt modelId="{BE2BBC83-B9C1-42C1-A852-52071630F2F5}" type="parTrans" cxnId="{8489DF41-7639-45B1-B0B3-0E3DEE387A32}">
      <dgm:prSet/>
      <dgm:spPr/>
      <dgm:t>
        <a:bodyPr/>
        <a:lstStyle/>
        <a:p>
          <a:endParaRPr lang="en-US"/>
        </a:p>
      </dgm:t>
    </dgm:pt>
    <dgm:pt modelId="{E37CA205-01C1-4C08-8E7E-12C835A29A8F}" type="sibTrans" cxnId="{8489DF41-7639-45B1-B0B3-0E3DEE387A32}">
      <dgm:prSet/>
      <dgm:spPr/>
      <dgm:t>
        <a:bodyPr/>
        <a:lstStyle/>
        <a:p>
          <a:endParaRPr lang="en-US"/>
        </a:p>
      </dgm:t>
    </dgm:pt>
    <dgm:pt modelId="{E7798672-8E95-44D9-BDDF-D343FD91A9E1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Release and Change Management</a:t>
          </a:r>
          <a:endParaRPr lang="en-US" dirty="0"/>
        </a:p>
      </dgm:t>
    </dgm:pt>
    <dgm:pt modelId="{AE570D9D-CF0E-4983-A15C-702970AE5E30}" type="parTrans" cxnId="{0645C950-2099-403D-A0CA-04284FFB19E9}">
      <dgm:prSet/>
      <dgm:spPr/>
      <dgm:t>
        <a:bodyPr/>
        <a:lstStyle/>
        <a:p>
          <a:endParaRPr lang="en-US"/>
        </a:p>
      </dgm:t>
    </dgm:pt>
    <dgm:pt modelId="{BB3D4FB7-CD86-488F-8A6B-B94E17F027F6}" type="sibTrans" cxnId="{0645C950-2099-403D-A0CA-04284FFB19E9}">
      <dgm:prSet/>
      <dgm:spPr/>
      <dgm:t>
        <a:bodyPr/>
        <a:lstStyle/>
        <a:p>
          <a:endParaRPr lang="en-US"/>
        </a:p>
      </dgm:t>
    </dgm:pt>
    <dgm:pt modelId="{C6708456-7DBE-4A08-ADC8-1204A2BF780A}" type="pres">
      <dgm:prSet presAssocID="{2594DB1E-5407-4371-8F28-8DFFED9DB39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A977BF-5CD5-448B-B205-801359211E8C}" type="pres">
      <dgm:prSet presAssocID="{166B41B3-A2E9-415A-BC7E-BC5C6509A7FF}" presName="centerShape" presStyleLbl="node0" presStyleIdx="0" presStyleCnt="1" custScaleX="270895" custScaleY="264397"/>
      <dgm:spPr/>
      <dgm:t>
        <a:bodyPr/>
        <a:lstStyle/>
        <a:p>
          <a:endParaRPr lang="en-US"/>
        </a:p>
      </dgm:t>
    </dgm:pt>
    <dgm:pt modelId="{352D62E4-1C53-478A-93DC-AE978A0D3D45}" type="pres">
      <dgm:prSet presAssocID="{62FBD07F-D15B-47B5-AE84-F32A021E6C78}" presName="node" presStyleLbl="node1" presStyleIdx="0" presStyleCnt="8" custScaleX="181982" custScaleY="1442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5FE44-9557-4547-94BE-7D639BF493A5}" type="pres">
      <dgm:prSet presAssocID="{62FBD07F-D15B-47B5-AE84-F32A021E6C78}" presName="dummy" presStyleCnt="0"/>
      <dgm:spPr/>
    </dgm:pt>
    <dgm:pt modelId="{62283F28-C876-4C60-8DBD-B8BED0A2FA49}" type="pres">
      <dgm:prSet presAssocID="{1711F60A-B7AB-4E99-88DA-5439883EF670}" presName="sibTrans" presStyleLbl="sibTrans2D1" presStyleIdx="0" presStyleCnt="8"/>
      <dgm:spPr/>
      <dgm:t>
        <a:bodyPr/>
        <a:lstStyle/>
        <a:p>
          <a:endParaRPr lang="en-US"/>
        </a:p>
      </dgm:t>
    </dgm:pt>
    <dgm:pt modelId="{B06582B9-2B39-4B3B-9AD1-821EFBD3FB0F}" type="pres">
      <dgm:prSet presAssocID="{19E52DD6-CE16-4656-85C6-53798527D74B}" presName="node" presStyleLbl="node1" presStyleIdx="1" presStyleCnt="8" custScaleX="181982" custScaleY="1442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23185-59A1-40ED-8C71-AA86ACE92B52}" type="pres">
      <dgm:prSet presAssocID="{19E52DD6-CE16-4656-85C6-53798527D74B}" presName="dummy" presStyleCnt="0"/>
      <dgm:spPr/>
    </dgm:pt>
    <dgm:pt modelId="{15FD2B59-DD6C-4052-89BB-DB3672332DBA}" type="pres">
      <dgm:prSet presAssocID="{892EF5E1-D2ED-4F6E-A971-3527516DE433}" presName="sibTrans" presStyleLbl="sibTrans2D1" presStyleIdx="1" presStyleCnt="8"/>
      <dgm:spPr/>
      <dgm:t>
        <a:bodyPr/>
        <a:lstStyle/>
        <a:p>
          <a:endParaRPr lang="en-US"/>
        </a:p>
      </dgm:t>
    </dgm:pt>
    <dgm:pt modelId="{9DD02BBF-5379-4E54-8713-D7AE7E76E0E4}" type="pres">
      <dgm:prSet presAssocID="{8CA74677-E7DB-405B-9018-03917DB72F5E}" presName="node" presStyleLbl="node1" presStyleIdx="2" presStyleCnt="8" custScaleX="181736" custScaleY="1442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B7DF8-5031-41C1-964D-C37B75BC6A75}" type="pres">
      <dgm:prSet presAssocID="{8CA74677-E7DB-405B-9018-03917DB72F5E}" presName="dummy" presStyleCnt="0"/>
      <dgm:spPr/>
    </dgm:pt>
    <dgm:pt modelId="{E1259904-6CE7-4A16-ADF2-FF71F03C0346}" type="pres">
      <dgm:prSet presAssocID="{E37CA205-01C1-4C08-8E7E-12C835A29A8F}" presName="sibTrans" presStyleLbl="sibTrans2D1" presStyleIdx="2" presStyleCnt="8"/>
      <dgm:spPr/>
      <dgm:t>
        <a:bodyPr/>
        <a:lstStyle/>
        <a:p>
          <a:endParaRPr lang="en-US"/>
        </a:p>
      </dgm:t>
    </dgm:pt>
    <dgm:pt modelId="{EA64278E-DA80-4E50-B0DA-86158EA5169E}" type="pres">
      <dgm:prSet presAssocID="{A856EAE0-EE24-4A6D-9405-B859D2FC0E57}" presName="node" presStyleLbl="node1" presStyleIdx="3" presStyleCnt="8" custScaleX="181982" custScaleY="1442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595E49-904B-4007-A61F-DD99C33660DE}" type="pres">
      <dgm:prSet presAssocID="{A856EAE0-EE24-4A6D-9405-B859D2FC0E57}" presName="dummy" presStyleCnt="0"/>
      <dgm:spPr/>
    </dgm:pt>
    <dgm:pt modelId="{8BF4EDED-C21D-4402-87C8-9D59471721C2}" type="pres">
      <dgm:prSet presAssocID="{764140A4-59A8-4941-AFAB-AD1726E4D405}" presName="sibTrans" presStyleLbl="sibTrans2D1" presStyleIdx="3" presStyleCnt="8"/>
      <dgm:spPr/>
      <dgm:t>
        <a:bodyPr/>
        <a:lstStyle/>
        <a:p>
          <a:endParaRPr lang="en-US"/>
        </a:p>
      </dgm:t>
    </dgm:pt>
    <dgm:pt modelId="{E5F4577B-BF98-4214-A8AA-6E2D1C104CB2}" type="pres">
      <dgm:prSet presAssocID="{5D889BEE-41C0-447D-B92A-8F7DE922F0D4}" presName="node" presStyleLbl="node1" presStyleIdx="4" presStyleCnt="8" custScaleX="181982" custScaleY="1442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E64AE-87BE-4DDB-A7B8-CD148843FDDB}" type="pres">
      <dgm:prSet presAssocID="{5D889BEE-41C0-447D-B92A-8F7DE922F0D4}" presName="dummy" presStyleCnt="0"/>
      <dgm:spPr/>
    </dgm:pt>
    <dgm:pt modelId="{18E5D03E-B873-4D90-89CA-312CA6EDF5BB}" type="pres">
      <dgm:prSet presAssocID="{4A6E80A3-D8A5-4C38-9995-A8F6EB81D1B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30FAAF06-0E9A-4D42-BEEA-8466EAE1EC59}" type="pres">
      <dgm:prSet presAssocID="{D1D1BBE3-3942-4D93-8362-468BFDA7779A}" presName="node" presStyleLbl="node1" presStyleIdx="5" presStyleCnt="8" custScaleX="181982" custScaleY="1442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1DF915-B31D-4992-8828-BBF56D7071F8}" type="pres">
      <dgm:prSet presAssocID="{D1D1BBE3-3942-4D93-8362-468BFDA7779A}" presName="dummy" presStyleCnt="0"/>
      <dgm:spPr/>
    </dgm:pt>
    <dgm:pt modelId="{85F25910-3FB5-4CF9-BC83-9EC39051C394}" type="pres">
      <dgm:prSet presAssocID="{A7EC8EF9-471F-46A4-9F06-1142CF8DDB14}" presName="sibTrans" presStyleLbl="sibTrans2D1" presStyleIdx="5" presStyleCnt="8"/>
      <dgm:spPr/>
      <dgm:t>
        <a:bodyPr/>
        <a:lstStyle/>
        <a:p>
          <a:endParaRPr lang="en-US"/>
        </a:p>
      </dgm:t>
    </dgm:pt>
    <dgm:pt modelId="{E7512AD7-8954-4B07-9953-DD7E2A517165}" type="pres">
      <dgm:prSet presAssocID="{E7798672-8E95-44D9-BDDF-D343FD91A9E1}" presName="node" presStyleLbl="node1" presStyleIdx="6" presStyleCnt="8" custScaleX="181736" custScaleY="1442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929880-BB40-4A4A-A7E1-3254EEA6FF1C}" type="pres">
      <dgm:prSet presAssocID="{E7798672-8E95-44D9-BDDF-D343FD91A9E1}" presName="dummy" presStyleCnt="0"/>
      <dgm:spPr/>
    </dgm:pt>
    <dgm:pt modelId="{A5897237-1558-4DE6-A7B2-BCE5EBB0EDC8}" type="pres">
      <dgm:prSet presAssocID="{BB3D4FB7-CD86-488F-8A6B-B94E17F027F6}" presName="sibTrans" presStyleLbl="sibTrans2D1" presStyleIdx="6" presStyleCnt="8"/>
      <dgm:spPr/>
      <dgm:t>
        <a:bodyPr/>
        <a:lstStyle/>
        <a:p>
          <a:endParaRPr lang="en-US"/>
        </a:p>
      </dgm:t>
    </dgm:pt>
    <dgm:pt modelId="{EDCA0131-479C-4199-A970-CAAD9F2ADDD5}" type="pres">
      <dgm:prSet presAssocID="{D63A3184-19BE-410F-A822-F4CCB891F44B}" presName="node" presStyleLbl="node1" presStyleIdx="7" presStyleCnt="8" custScaleX="181982" custScaleY="1442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29D9DD-BFBE-4A1F-BABC-88F591D618D8}" type="pres">
      <dgm:prSet presAssocID="{D63A3184-19BE-410F-A822-F4CCB891F44B}" presName="dummy" presStyleCnt="0"/>
      <dgm:spPr/>
    </dgm:pt>
    <dgm:pt modelId="{0C37F65D-CBEE-409A-BB45-83AEFC01F009}" type="pres">
      <dgm:prSet presAssocID="{28D1EC46-7826-411B-AC23-9A246E994D8C}" presName="sibTrans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F1E6FAD5-EDBE-4AA1-8220-6FB85C8C1F86}" type="presOf" srcId="{D63A3184-19BE-410F-A822-F4CCB891F44B}" destId="{EDCA0131-479C-4199-A970-CAAD9F2ADDD5}" srcOrd="0" destOrd="0" presId="urn:microsoft.com/office/officeart/2005/8/layout/radial6"/>
    <dgm:cxn modelId="{DB466736-2EBB-470E-99BF-1526AE996D5E}" type="presOf" srcId="{E37CA205-01C1-4C08-8E7E-12C835A29A8F}" destId="{E1259904-6CE7-4A16-ADF2-FF71F03C0346}" srcOrd="0" destOrd="0" presId="urn:microsoft.com/office/officeart/2005/8/layout/radial6"/>
    <dgm:cxn modelId="{2A86DB1D-D12B-4FF0-B1AB-075D57644CFC}" type="presOf" srcId="{E7798672-8E95-44D9-BDDF-D343FD91A9E1}" destId="{E7512AD7-8954-4B07-9953-DD7E2A517165}" srcOrd="0" destOrd="0" presId="urn:microsoft.com/office/officeart/2005/8/layout/radial6"/>
    <dgm:cxn modelId="{4C79695D-4A6F-43A7-AB43-B314353258C4}" type="presOf" srcId="{5D889BEE-41C0-447D-B92A-8F7DE922F0D4}" destId="{E5F4577B-BF98-4214-A8AA-6E2D1C104CB2}" srcOrd="0" destOrd="0" presId="urn:microsoft.com/office/officeart/2005/8/layout/radial6"/>
    <dgm:cxn modelId="{45C1EA3E-C420-4D63-8979-30EB15ACF9DE}" type="presOf" srcId="{BB3D4FB7-CD86-488F-8A6B-B94E17F027F6}" destId="{A5897237-1558-4DE6-A7B2-BCE5EBB0EDC8}" srcOrd="0" destOrd="0" presId="urn:microsoft.com/office/officeart/2005/8/layout/radial6"/>
    <dgm:cxn modelId="{120C72CE-7F67-4162-9927-9D208C75C48B}" srcId="{41424BEB-D43D-4316-8963-F8529D9B6033}" destId="{31FE2828-A84C-443F-AC9C-386CC4FC17C0}" srcOrd="1" destOrd="0" parTransId="{B90C11FE-9D4B-41CC-AF30-7C65075EB854}" sibTransId="{68882AA7-E4AF-4501-B9B5-EB29F8D2162F}"/>
    <dgm:cxn modelId="{546FD4F8-C3E6-4BA8-A383-5FF44492000D}" srcId="{2594DB1E-5407-4371-8F28-8DFFED9DB397}" destId="{166B41B3-A2E9-415A-BC7E-BC5C6509A7FF}" srcOrd="0" destOrd="0" parTransId="{F9294416-6A3C-4CBD-9777-55CCAACED5E2}" sibTransId="{B6E5E532-4926-40F8-A875-48ED86B39365}"/>
    <dgm:cxn modelId="{C49E03BA-59DF-4AB0-A815-00FD8A96DD34}" type="presOf" srcId="{A856EAE0-EE24-4A6D-9405-B859D2FC0E57}" destId="{EA64278E-DA80-4E50-B0DA-86158EA5169E}" srcOrd="0" destOrd="0" presId="urn:microsoft.com/office/officeart/2005/8/layout/radial6"/>
    <dgm:cxn modelId="{53BCBC73-78D9-4329-BB9F-7C541D9A8F68}" type="presOf" srcId="{166B41B3-A2E9-415A-BC7E-BC5C6509A7FF}" destId="{11A977BF-5CD5-448B-B205-801359211E8C}" srcOrd="0" destOrd="0" presId="urn:microsoft.com/office/officeart/2005/8/layout/radial6"/>
    <dgm:cxn modelId="{B0A21397-8E07-4951-94B0-40D246FD3E1C}" srcId="{5A83B30C-309C-4DFC-86F0-942988C65AE5}" destId="{6FE6E594-9763-4E74-BDF1-09EBD210B582}" srcOrd="0" destOrd="0" parTransId="{FF065CF7-D7FE-4D8F-A3BD-59D2717C1C74}" sibTransId="{1776C616-BDF8-498E-BDDE-E850627D4C58}"/>
    <dgm:cxn modelId="{84693B5D-733A-4BC9-B54B-F9647C60DD37}" srcId="{41424BEB-D43D-4316-8963-F8529D9B6033}" destId="{8C60BE76-06D5-4612-ADA4-2425E8BF93B0}" srcOrd="2" destOrd="0" parTransId="{08E0C82B-0DB9-47C9-9F75-77CE1EDCB0FD}" sibTransId="{D2AC2B2E-33AB-4751-9801-FE999E5EE793}"/>
    <dgm:cxn modelId="{82F6F446-170C-4E07-A0A8-DAA3100EE331}" type="presOf" srcId="{19E52DD6-CE16-4656-85C6-53798527D74B}" destId="{B06582B9-2B39-4B3B-9AD1-821EFBD3FB0F}" srcOrd="0" destOrd="0" presId="urn:microsoft.com/office/officeart/2005/8/layout/radial6"/>
    <dgm:cxn modelId="{89DD8F6B-321A-4643-A674-C63D1029E8EA}" type="presOf" srcId="{28D1EC46-7826-411B-AC23-9A246E994D8C}" destId="{0C37F65D-CBEE-409A-BB45-83AEFC01F009}" srcOrd="0" destOrd="0" presId="urn:microsoft.com/office/officeart/2005/8/layout/radial6"/>
    <dgm:cxn modelId="{217D3475-1994-4390-9BF9-E66F013F7BE5}" type="presOf" srcId="{A7EC8EF9-471F-46A4-9F06-1142CF8DDB14}" destId="{85F25910-3FB5-4CF9-BC83-9EC39051C394}" srcOrd="0" destOrd="0" presId="urn:microsoft.com/office/officeart/2005/8/layout/radial6"/>
    <dgm:cxn modelId="{C20DC7CA-9D9F-48F4-955F-2F8073A22399}" srcId="{2594DB1E-5407-4371-8F28-8DFFED9DB397}" destId="{41424BEB-D43D-4316-8963-F8529D9B6033}" srcOrd="1" destOrd="0" parTransId="{E476B07C-6B7E-4663-B25D-22DBFBC9C891}" sibTransId="{31DADAE9-0A5F-4953-8944-0230E9A94FD4}"/>
    <dgm:cxn modelId="{0629B0E4-59DE-40B0-B892-96399A02B9A9}" srcId="{2594DB1E-5407-4371-8F28-8DFFED9DB397}" destId="{5A83B30C-309C-4DFC-86F0-942988C65AE5}" srcOrd="3" destOrd="0" parTransId="{3FDC6CB1-86CE-4A3A-AD2E-760A9CB5CCCA}" sibTransId="{4613AFD8-60D1-407F-B931-995CA1FFE04C}"/>
    <dgm:cxn modelId="{F8EC7120-400C-4C8F-9B73-176444E8BE24}" srcId="{166B41B3-A2E9-415A-BC7E-BC5C6509A7FF}" destId="{5D889BEE-41C0-447D-B92A-8F7DE922F0D4}" srcOrd="4" destOrd="0" parTransId="{02CEBE50-9A0A-4EBF-9524-5AAED75F9A40}" sibTransId="{4A6E80A3-D8A5-4C38-9995-A8F6EB81D1B2}"/>
    <dgm:cxn modelId="{C615A779-B4E2-456D-AD50-ACDA4D879C87}" srcId="{166B41B3-A2E9-415A-BC7E-BC5C6509A7FF}" destId="{D63A3184-19BE-410F-A822-F4CCB891F44B}" srcOrd="7" destOrd="0" parTransId="{06ED7711-DBAD-4E99-AC77-8B41969C540B}" sibTransId="{28D1EC46-7826-411B-AC23-9A246E994D8C}"/>
    <dgm:cxn modelId="{356A1669-84A7-45C0-81A0-0785B3914235}" srcId="{166B41B3-A2E9-415A-BC7E-BC5C6509A7FF}" destId="{D1D1BBE3-3942-4D93-8362-468BFDA7779A}" srcOrd="5" destOrd="0" parTransId="{D812D434-B859-41B9-A1E7-DED83998178E}" sibTransId="{A7EC8EF9-471F-46A4-9F06-1142CF8DDB14}"/>
    <dgm:cxn modelId="{AC6729CD-D258-472F-AEC8-A43FB3DABC43}" srcId="{41424BEB-D43D-4316-8963-F8529D9B6033}" destId="{161F274B-E817-4216-B0E6-563669FB7A97}" srcOrd="3" destOrd="0" parTransId="{4F90A678-2A3F-4540-B937-F085ECCB3858}" sibTransId="{DDB6E716-F1C9-470A-9497-0CF4893C2224}"/>
    <dgm:cxn modelId="{8489DF41-7639-45B1-B0B3-0E3DEE387A32}" srcId="{166B41B3-A2E9-415A-BC7E-BC5C6509A7FF}" destId="{8CA74677-E7DB-405B-9018-03917DB72F5E}" srcOrd="2" destOrd="0" parTransId="{BE2BBC83-B9C1-42C1-A852-52071630F2F5}" sibTransId="{E37CA205-01C1-4C08-8E7E-12C835A29A8F}"/>
    <dgm:cxn modelId="{0D90AF88-E25B-4F90-B406-04237985984A}" type="presOf" srcId="{1711F60A-B7AB-4E99-88DA-5439883EF670}" destId="{62283F28-C876-4C60-8DBD-B8BED0A2FA49}" srcOrd="0" destOrd="0" presId="urn:microsoft.com/office/officeart/2005/8/layout/radial6"/>
    <dgm:cxn modelId="{59EE04AD-01EA-44AE-A2DF-56CBE745EB61}" srcId="{2594DB1E-5407-4371-8F28-8DFFED9DB397}" destId="{652ABE89-9142-441E-8BDB-1E91FE3AD27F}" srcOrd="2" destOrd="0" parTransId="{8A2D3F95-246C-47B9-903C-36E14CC23B1D}" sibTransId="{D0C5D9EC-1EEA-49DC-A619-C865F296F78B}"/>
    <dgm:cxn modelId="{1219D805-7AAC-4A6B-B07E-4CC23DB03270}" srcId="{166B41B3-A2E9-415A-BC7E-BC5C6509A7FF}" destId="{A856EAE0-EE24-4A6D-9405-B859D2FC0E57}" srcOrd="3" destOrd="0" parTransId="{69B4D828-274D-4800-97E2-9A377E12DB07}" sibTransId="{764140A4-59A8-4941-AFAB-AD1726E4D405}"/>
    <dgm:cxn modelId="{2410FE7B-B6D5-4D8E-8420-DCBDB5759AC3}" srcId="{652ABE89-9142-441E-8BDB-1E91FE3AD27F}" destId="{8C7F4535-CEF2-48C4-AE85-198B5EF8ADF6}" srcOrd="0" destOrd="0" parTransId="{B6E76E64-4840-4422-9D4D-B02DB7D1E8F1}" sibTransId="{1D858793-782E-458F-9E83-ABAC8E5A933C}"/>
    <dgm:cxn modelId="{A13DD5FD-263A-4ED6-B152-9051C39EF58B}" type="presOf" srcId="{8CA74677-E7DB-405B-9018-03917DB72F5E}" destId="{9DD02BBF-5379-4E54-8713-D7AE7E76E0E4}" srcOrd="0" destOrd="0" presId="urn:microsoft.com/office/officeart/2005/8/layout/radial6"/>
    <dgm:cxn modelId="{0645C950-2099-403D-A0CA-04284FFB19E9}" srcId="{166B41B3-A2E9-415A-BC7E-BC5C6509A7FF}" destId="{E7798672-8E95-44D9-BDDF-D343FD91A9E1}" srcOrd="6" destOrd="0" parTransId="{AE570D9D-CF0E-4983-A15C-702970AE5E30}" sibTransId="{BB3D4FB7-CD86-488F-8A6B-B94E17F027F6}"/>
    <dgm:cxn modelId="{83C10ED8-DB50-4E8E-96A7-AB4516FB5036}" srcId="{41424BEB-D43D-4316-8963-F8529D9B6033}" destId="{B69572E4-7617-4892-BC7D-BC4D6AF602E4}" srcOrd="0" destOrd="0" parTransId="{9B07BE02-81E2-4520-9135-0A91C44ECAE7}" sibTransId="{A8019560-5E9E-4FF1-8BD9-F224334B5B03}"/>
    <dgm:cxn modelId="{22C74C6C-FD30-4172-A411-857464B4BA38}" srcId="{166B41B3-A2E9-415A-BC7E-BC5C6509A7FF}" destId="{62FBD07F-D15B-47B5-AE84-F32A021E6C78}" srcOrd="0" destOrd="0" parTransId="{7BD466A2-8623-4CD3-853B-000EF3544235}" sibTransId="{1711F60A-B7AB-4E99-88DA-5439883EF670}"/>
    <dgm:cxn modelId="{8EA7F24F-4757-4966-A12B-2AEFA966D3B8}" type="presOf" srcId="{4A6E80A3-D8A5-4C38-9995-A8F6EB81D1B2}" destId="{18E5D03E-B873-4D90-89CA-312CA6EDF5BB}" srcOrd="0" destOrd="0" presId="urn:microsoft.com/office/officeart/2005/8/layout/radial6"/>
    <dgm:cxn modelId="{1D08427C-14CB-42AA-876B-A159368B80E6}" type="presOf" srcId="{62FBD07F-D15B-47B5-AE84-F32A021E6C78}" destId="{352D62E4-1C53-478A-93DC-AE978A0D3D45}" srcOrd="0" destOrd="0" presId="urn:microsoft.com/office/officeart/2005/8/layout/radial6"/>
    <dgm:cxn modelId="{3F3BF32F-8B30-4286-BF72-7671D656C5AF}" type="presOf" srcId="{D1D1BBE3-3942-4D93-8362-468BFDA7779A}" destId="{30FAAF06-0E9A-4D42-BEEA-8466EAE1EC59}" srcOrd="0" destOrd="0" presId="urn:microsoft.com/office/officeart/2005/8/layout/radial6"/>
    <dgm:cxn modelId="{7DB67550-5546-483E-AC18-77364144745D}" type="presOf" srcId="{2594DB1E-5407-4371-8F28-8DFFED9DB397}" destId="{C6708456-7DBE-4A08-ADC8-1204A2BF780A}" srcOrd="0" destOrd="0" presId="urn:microsoft.com/office/officeart/2005/8/layout/radial6"/>
    <dgm:cxn modelId="{488BE44C-8046-4594-B746-3738160209C9}" type="presOf" srcId="{892EF5E1-D2ED-4F6E-A971-3527516DE433}" destId="{15FD2B59-DD6C-4052-89BB-DB3672332DBA}" srcOrd="0" destOrd="0" presId="urn:microsoft.com/office/officeart/2005/8/layout/radial6"/>
    <dgm:cxn modelId="{0955C4E9-8A79-4378-B285-3B97DF125166}" srcId="{166B41B3-A2E9-415A-BC7E-BC5C6509A7FF}" destId="{19E52DD6-CE16-4656-85C6-53798527D74B}" srcOrd="1" destOrd="0" parTransId="{43062E8A-0198-470F-BB2D-62B87DFD0F63}" sibTransId="{892EF5E1-D2ED-4F6E-A971-3527516DE433}"/>
    <dgm:cxn modelId="{B8E1868B-43BE-472B-A390-1C04788EBBFB}" type="presOf" srcId="{764140A4-59A8-4941-AFAB-AD1726E4D405}" destId="{8BF4EDED-C21D-4402-87C8-9D59471721C2}" srcOrd="0" destOrd="0" presId="urn:microsoft.com/office/officeart/2005/8/layout/radial6"/>
    <dgm:cxn modelId="{A9816FA1-D5FB-49C2-8E6B-46F20090BF2A}" type="presParOf" srcId="{C6708456-7DBE-4A08-ADC8-1204A2BF780A}" destId="{11A977BF-5CD5-448B-B205-801359211E8C}" srcOrd="0" destOrd="0" presId="urn:microsoft.com/office/officeart/2005/8/layout/radial6"/>
    <dgm:cxn modelId="{FCF04609-1890-44E6-BEEA-DBA794193034}" type="presParOf" srcId="{C6708456-7DBE-4A08-ADC8-1204A2BF780A}" destId="{352D62E4-1C53-478A-93DC-AE978A0D3D45}" srcOrd="1" destOrd="0" presId="urn:microsoft.com/office/officeart/2005/8/layout/radial6"/>
    <dgm:cxn modelId="{0F27E03B-465A-40BF-B4AA-F4D40E23BAE2}" type="presParOf" srcId="{C6708456-7DBE-4A08-ADC8-1204A2BF780A}" destId="{98E5FE44-9557-4547-94BE-7D639BF493A5}" srcOrd="2" destOrd="0" presId="urn:microsoft.com/office/officeart/2005/8/layout/radial6"/>
    <dgm:cxn modelId="{A2699391-07EB-4B76-B303-37A8F5E678ED}" type="presParOf" srcId="{C6708456-7DBE-4A08-ADC8-1204A2BF780A}" destId="{62283F28-C876-4C60-8DBD-B8BED0A2FA49}" srcOrd="3" destOrd="0" presId="urn:microsoft.com/office/officeart/2005/8/layout/radial6"/>
    <dgm:cxn modelId="{DEB45976-EC48-4B73-9993-D8D29888482A}" type="presParOf" srcId="{C6708456-7DBE-4A08-ADC8-1204A2BF780A}" destId="{B06582B9-2B39-4B3B-9AD1-821EFBD3FB0F}" srcOrd="4" destOrd="0" presId="urn:microsoft.com/office/officeart/2005/8/layout/radial6"/>
    <dgm:cxn modelId="{85A9C6A7-C9FA-488A-8B46-590726333714}" type="presParOf" srcId="{C6708456-7DBE-4A08-ADC8-1204A2BF780A}" destId="{14A23185-59A1-40ED-8C71-AA86ACE92B52}" srcOrd="5" destOrd="0" presId="urn:microsoft.com/office/officeart/2005/8/layout/radial6"/>
    <dgm:cxn modelId="{261ADF77-2663-4081-AEFD-5E3EFE97B4CC}" type="presParOf" srcId="{C6708456-7DBE-4A08-ADC8-1204A2BF780A}" destId="{15FD2B59-DD6C-4052-89BB-DB3672332DBA}" srcOrd="6" destOrd="0" presId="urn:microsoft.com/office/officeart/2005/8/layout/radial6"/>
    <dgm:cxn modelId="{58CC7D1F-2339-412A-8414-54D00073B44A}" type="presParOf" srcId="{C6708456-7DBE-4A08-ADC8-1204A2BF780A}" destId="{9DD02BBF-5379-4E54-8713-D7AE7E76E0E4}" srcOrd="7" destOrd="0" presId="urn:microsoft.com/office/officeart/2005/8/layout/radial6"/>
    <dgm:cxn modelId="{3399CA18-1D96-4C89-A2AE-47D691172F9B}" type="presParOf" srcId="{C6708456-7DBE-4A08-ADC8-1204A2BF780A}" destId="{3CAB7DF8-5031-41C1-964D-C37B75BC6A75}" srcOrd="8" destOrd="0" presId="urn:microsoft.com/office/officeart/2005/8/layout/radial6"/>
    <dgm:cxn modelId="{FFC463AE-094B-4387-8269-82A66290469F}" type="presParOf" srcId="{C6708456-7DBE-4A08-ADC8-1204A2BF780A}" destId="{E1259904-6CE7-4A16-ADF2-FF71F03C0346}" srcOrd="9" destOrd="0" presId="urn:microsoft.com/office/officeart/2005/8/layout/radial6"/>
    <dgm:cxn modelId="{E993880A-561F-435B-8527-8755C36680E4}" type="presParOf" srcId="{C6708456-7DBE-4A08-ADC8-1204A2BF780A}" destId="{EA64278E-DA80-4E50-B0DA-86158EA5169E}" srcOrd="10" destOrd="0" presId="urn:microsoft.com/office/officeart/2005/8/layout/radial6"/>
    <dgm:cxn modelId="{3A731B23-239D-407E-B060-61577084147A}" type="presParOf" srcId="{C6708456-7DBE-4A08-ADC8-1204A2BF780A}" destId="{6B595E49-904B-4007-A61F-DD99C33660DE}" srcOrd="11" destOrd="0" presId="urn:microsoft.com/office/officeart/2005/8/layout/radial6"/>
    <dgm:cxn modelId="{FBC08818-009C-49A1-AFC4-DBBF57E01CE7}" type="presParOf" srcId="{C6708456-7DBE-4A08-ADC8-1204A2BF780A}" destId="{8BF4EDED-C21D-4402-87C8-9D59471721C2}" srcOrd="12" destOrd="0" presId="urn:microsoft.com/office/officeart/2005/8/layout/radial6"/>
    <dgm:cxn modelId="{2462527C-9A04-4636-9AAB-47D80190CC43}" type="presParOf" srcId="{C6708456-7DBE-4A08-ADC8-1204A2BF780A}" destId="{E5F4577B-BF98-4214-A8AA-6E2D1C104CB2}" srcOrd="13" destOrd="0" presId="urn:microsoft.com/office/officeart/2005/8/layout/radial6"/>
    <dgm:cxn modelId="{D698ABFF-1F97-4CC2-8355-E3B51AE12D61}" type="presParOf" srcId="{C6708456-7DBE-4A08-ADC8-1204A2BF780A}" destId="{B92E64AE-87BE-4DDB-A7B8-CD148843FDDB}" srcOrd="14" destOrd="0" presId="urn:microsoft.com/office/officeart/2005/8/layout/radial6"/>
    <dgm:cxn modelId="{8DDB9A63-E238-4E32-B7E2-B8DD05674AAA}" type="presParOf" srcId="{C6708456-7DBE-4A08-ADC8-1204A2BF780A}" destId="{18E5D03E-B873-4D90-89CA-312CA6EDF5BB}" srcOrd="15" destOrd="0" presId="urn:microsoft.com/office/officeart/2005/8/layout/radial6"/>
    <dgm:cxn modelId="{98DDD408-6095-40AC-A351-793E1FDD19F2}" type="presParOf" srcId="{C6708456-7DBE-4A08-ADC8-1204A2BF780A}" destId="{30FAAF06-0E9A-4D42-BEEA-8466EAE1EC59}" srcOrd="16" destOrd="0" presId="urn:microsoft.com/office/officeart/2005/8/layout/radial6"/>
    <dgm:cxn modelId="{CE5FF96C-FD9A-4EC5-9270-6B9478349CC9}" type="presParOf" srcId="{C6708456-7DBE-4A08-ADC8-1204A2BF780A}" destId="{4D1DF915-B31D-4992-8828-BBF56D7071F8}" srcOrd="17" destOrd="0" presId="urn:microsoft.com/office/officeart/2005/8/layout/radial6"/>
    <dgm:cxn modelId="{BAFE146E-D133-4B52-A41F-7133399B0ED1}" type="presParOf" srcId="{C6708456-7DBE-4A08-ADC8-1204A2BF780A}" destId="{85F25910-3FB5-4CF9-BC83-9EC39051C394}" srcOrd="18" destOrd="0" presId="urn:microsoft.com/office/officeart/2005/8/layout/radial6"/>
    <dgm:cxn modelId="{D55A807F-F619-4E0D-8278-B69FC2B9B465}" type="presParOf" srcId="{C6708456-7DBE-4A08-ADC8-1204A2BF780A}" destId="{E7512AD7-8954-4B07-9953-DD7E2A517165}" srcOrd="19" destOrd="0" presId="urn:microsoft.com/office/officeart/2005/8/layout/radial6"/>
    <dgm:cxn modelId="{9EF2B2E3-F126-45F3-BFA1-015C857B08E8}" type="presParOf" srcId="{C6708456-7DBE-4A08-ADC8-1204A2BF780A}" destId="{40929880-BB40-4A4A-A7E1-3254EEA6FF1C}" srcOrd="20" destOrd="0" presId="urn:microsoft.com/office/officeart/2005/8/layout/radial6"/>
    <dgm:cxn modelId="{6C530FF9-5A80-47BE-A784-A5C07BEBF493}" type="presParOf" srcId="{C6708456-7DBE-4A08-ADC8-1204A2BF780A}" destId="{A5897237-1558-4DE6-A7B2-BCE5EBB0EDC8}" srcOrd="21" destOrd="0" presId="urn:microsoft.com/office/officeart/2005/8/layout/radial6"/>
    <dgm:cxn modelId="{B387AB06-0245-45C9-ACD0-DA3594679ABD}" type="presParOf" srcId="{C6708456-7DBE-4A08-ADC8-1204A2BF780A}" destId="{EDCA0131-479C-4199-A970-CAAD9F2ADDD5}" srcOrd="22" destOrd="0" presId="urn:microsoft.com/office/officeart/2005/8/layout/radial6"/>
    <dgm:cxn modelId="{34D689A4-3E6C-448F-94C3-AE62BC1B9C68}" type="presParOf" srcId="{C6708456-7DBE-4A08-ADC8-1204A2BF780A}" destId="{D629D9DD-BFBE-4A1F-BABC-88F591D618D8}" srcOrd="23" destOrd="0" presId="urn:microsoft.com/office/officeart/2005/8/layout/radial6"/>
    <dgm:cxn modelId="{039590D6-ECFC-45BE-BA10-E004768B6BDC}" type="presParOf" srcId="{C6708456-7DBE-4A08-ADC8-1204A2BF780A}" destId="{0C37F65D-CBEE-409A-BB45-83AEFC01F009}" srcOrd="24" destOrd="0" presId="urn:microsoft.com/office/officeart/2005/8/layout/radial6"/>
  </dgm:cxnLst>
  <dgm:bg>
    <a:gradFill flip="none" rotWithShape="1">
      <a:gsLst>
        <a:gs pos="0">
          <a:srgbClr val="92D050">
            <a:lumMod val="100000"/>
            <a:alpha val="50000"/>
          </a:srgbClr>
        </a:gs>
        <a:gs pos="100000">
          <a:schemeClr val="accent1">
            <a:tint val="23500"/>
            <a:satMod val="160000"/>
          </a:schemeClr>
        </a:gs>
      </a:gsLst>
      <a:lin ang="16200000" scaled="1"/>
      <a:tileRect/>
    </a:gra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68348E-0A9C-4ED4-9DA5-81B218767152}">
      <dsp:nvSpPr>
        <dsp:cNvPr id="0" name=""/>
        <dsp:cNvSpPr/>
      </dsp:nvSpPr>
      <dsp:spPr>
        <a:xfrm>
          <a:off x="806" y="373548"/>
          <a:ext cx="1320786" cy="528314"/>
        </a:xfrm>
        <a:prstGeom prst="homePlat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July – Sept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2015</a:t>
          </a:r>
          <a:endParaRPr lang="en-US" sz="1200" b="1" kern="1200" dirty="0"/>
        </a:p>
      </dsp:txBody>
      <dsp:txXfrm>
        <a:off x="806" y="373548"/>
        <a:ext cx="1188708" cy="528314"/>
      </dsp:txXfrm>
    </dsp:sp>
    <dsp:sp modelId="{5176E6E5-4744-4B8A-9B00-411564771EE5}">
      <dsp:nvSpPr>
        <dsp:cNvPr id="0" name=""/>
        <dsp:cNvSpPr/>
      </dsp:nvSpPr>
      <dsp:spPr>
        <a:xfrm>
          <a:off x="1057435" y="373548"/>
          <a:ext cx="1320786" cy="528314"/>
        </a:xfrm>
        <a:prstGeom prst="chevron">
          <a:avLst/>
        </a:prstGeom>
        <a:solidFill>
          <a:schemeClr val="accent1">
            <a:shade val="50000"/>
            <a:hueOff val="244156"/>
            <a:satOff val="-11246"/>
            <a:lumOff val="161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Oct – Dec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2015</a:t>
          </a:r>
          <a:endParaRPr lang="en-US" sz="1200" b="1" kern="1200" dirty="0"/>
        </a:p>
      </dsp:txBody>
      <dsp:txXfrm>
        <a:off x="1321592" y="373548"/>
        <a:ext cx="792472" cy="528314"/>
      </dsp:txXfrm>
    </dsp:sp>
    <dsp:sp modelId="{C4AFDA49-C038-4EF3-B28D-1E815A8BEE58}">
      <dsp:nvSpPr>
        <dsp:cNvPr id="0" name=""/>
        <dsp:cNvSpPr/>
      </dsp:nvSpPr>
      <dsp:spPr>
        <a:xfrm>
          <a:off x="2114064" y="373548"/>
          <a:ext cx="1320786" cy="528314"/>
        </a:xfrm>
        <a:prstGeom prst="chevron">
          <a:avLst/>
        </a:prstGeom>
        <a:solidFill>
          <a:schemeClr val="accent1">
            <a:shade val="50000"/>
            <a:hueOff val="488311"/>
            <a:satOff val="-22493"/>
            <a:lumOff val="323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Jan – Mar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2016</a:t>
          </a:r>
          <a:endParaRPr lang="en-US" sz="1200" b="1" kern="1200" dirty="0"/>
        </a:p>
      </dsp:txBody>
      <dsp:txXfrm>
        <a:off x="2378221" y="373548"/>
        <a:ext cx="792472" cy="528314"/>
      </dsp:txXfrm>
    </dsp:sp>
    <dsp:sp modelId="{8E024155-8F6C-49DF-BD98-3C0C7AAA7BCC}">
      <dsp:nvSpPr>
        <dsp:cNvPr id="0" name=""/>
        <dsp:cNvSpPr/>
      </dsp:nvSpPr>
      <dsp:spPr>
        <a:xfrm>
          <a:off x="3170693" y="373548"/>
          <a:ext cx="1320786" cy="528314"/>
        </a:xfrm>
        <a:prstGeom prst="chevron">
          <a:avLst/>
        </a:prstGeom>
        <a:solidFill>
          <a:schemeClr val="accent1">
            <a:shade val="50000"/>
            <a:hueOff val="732467"/>
            <a:satOff val="-33739"/>
            <a:lumOff val="485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April – June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2016</a:t>
          </a:r>
          <a:endParaRPr lang="en-US" sz="1200" b="1" kern="1200" dirty="0"/>
        </a:p>
      </dsp:txBody>
      <dsp:txXfrm>
        <a:off x="3434850" y="373548"/>
        <a:ext cx="792472" cy="528314"/>
      </dsp:txXfrm>
    </dsp:sp>
    <dsp:sp modelId="{8D36307A-DF64-4F7C-8202-3833102378D0}">
      <dsp:nvSpPr>
        <dsp:cNvPr id="0" name=""/>
        <dsp:cNvSpPr/>
      </dsp:nvSpPr>
      <dsp:spPr>
        <a:xfrm>
          <a:off x="4227322" y="373548"/>
          <a:ext cx="1320786" cy="528314"/>
        </a:xfrm>
        <a:prstGeom prst="chevron">
          <a:avLst/>
        </a:prstGeom>
        <a:solidFill>
          <a:schemeClr val="accent1">
            <a:shade val="50000"/>
            <a:hueOff val="488311"/>
            <a:satOff val="-22493"/>
            <a:lumOff val="323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July–Dec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2016</a:t>
          </a:r>
          <a:endParaRPr lang="en-US" sz="1200" b="1" kern="1200" dirty="0"/>
        </a:p>
      </dsp:txBody>
      <dsp:txXfrm>
        <a:off x="4491479" y="373548"/>
        <a:ext cx="792472" cy="528314"/>
      </dsp:txXfrm>
    </dsp:sp>
    <dsp:sp modelId="{04908F03-E23C-4BDC-BFE9-E52766FCC1EC}">
      <dsp:nvSpPr>
        <dsp:cNvPr id="0" name=""/>
        <dsp:cNvSpPr/>
      </dsp:nvSpPr>
      <dsp:spPr>
        <a:xfrm>
          <a:off x="5283951" y="373548"/>
          <a:ext cx="1320786" cy="528314"/>
        </a:xfrm>
        <a:prstGeom prst="chevron">
          <a:avLst/>
        </a:prstGeom>
        <a:solidFill>
          <a:schemeClr val="accent1">
            <a:shade val="50000"/>
            <a:hueOff val="244156"/>
            <a:satOff val="-11246"/>
            <a:lumOff val="161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Jan 2017–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Onwards</a:t>
          </a:r>
          <a:endParaRPr lang="en-US" sz="1200" b="1" kern="1200" dirty="0"/>
        </a:p>
      </dsp:txBody>
      <dsp:txXfrm>
        <a:off x="5548108" y="373548"/>
        <a:ext cx="792472" cy="5283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115674-5C58-455B-A881-27596EEDF321}">
      <dsp:nvSpPr>
        <dsp:cNvPr id="0" name=""/>
        <dsp:cNvSpPr/>
      </dsp:nvSpPr>
      <dsp:spPr>
        <a:xfrm rot="5400000">
          <a:off x="5012703" y="-1901980"/>
          <a:ext cx="1166849" cy="5266944"/>
        </a:xfrm>
        <a:prstGeom prst="round2SameRect">
          <a:avLst/>
        </a:prstGeom>
        <a:solidFill>
          <a:schemeClr val="accent2">
            <a:lumMod val="40000"/>
            <a:lumOff val="60000"/>
          </a:schemeClr>
        </a:soli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Intake, Prioritization, and Approval of Capital Projects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Ensure alignment with business values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Roadmap and Release coordination with SE2 Centers of Excellence (</a:t>
          </a:r>
          <a:r>
            <a:rPr lang="en-US" sz="1600" kern="1200" dirty="0" err="1" smtClean="0"/>
            <a:t>CoEs</a:t>
          </a:r>
          <a:r>
            <a:rPr lang="en-US" sz="1600" kern="1200" dirty="0" smtClean="0"/>
            <a:t>) and other Stakeholders</a:t>
          </a:r>
          <a:endParaRPr lang="en-US" sz="1600" kern="1200" dirty="0"/>
        </a:p>
      </dsp:txBody>
      <dsp:txXfrm rot="-5400000">
        <a:off x="2962656" y="205028"/>
        <a:ext cx="5209983" cy="1052927"/>
      </dsp:txXfrm>
    </dsp:sp>
    <dsp:sp modelId="{44A3B5ED-A5A3-4F39-B79F-D6A93F85CD1D}">
      <dsp:nvSpPr>
        <dsp:cNvPr id="0" name=""/>
        <dsp:cNvSpPr/>
      </dsp:nvSpPr>
      <dsp:spPr>
        <a:xfrm>
          <a:off x="0" y="2209"/>
          <a:ext cx="2962656" cy="1458562"/>
        </a:xfrm>
        <a:prstGeom prst="roundRect">
          <a:avLst/>
        </a:prstGeom>
        <a:solidFill>
          <a:schemeClr val="bg2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Project Portfolio Management</a:t>
          </a:r>
          <a:endParaRPr lang="en-US" sz="2800" kern="1200" dirty="0"/>
        </a:p>
      </dsp:txBody>
      <dsp:txXfrm>
        <a:off x="71201" y="73410"/>
        <a:ext cx="2820254" cy="1316160"/>
      </dsp:txXfrm>
    </dsp:sp>
    <dsp:sp modelId="{8DD3CAB3-C1EA-49A1-AF37-ED6F6D840151}">
      <dsp:nvSpPr>
        <dsp:cNvPr id="0" name=""/>
        <dsp:cNvSpPr/>
      </dsp:nvSpPr>
      <dsp:spPr>
        <a:xfrm rot="5400000">
          <a:off x="5012703" y="-370490"/>
          <a:ext cx="1166849" cy="5266944"/>
        </a:xfrm>
        <a:prstGeom prst="round2SameRect">
          <a:avLst/>
        </a:prstGeom>
        <a:solidFill>
          <a:schemeClr val="accent2">
            <a:lumMod val="40000"/>
            <a:lumOff val="60000"/>
          </a:schemeClr>
        </a:soli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Planning and execution of projects, tracking and reporting, and realization of business value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Ensure change control for projects and programs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Conduct risk identification and mitigation across projects</a:t>
          </a:r>
        </a:p>
      </dsp:txBody>
      <dsp:txXfrm rot="-5400000">
        <a:off x="2962656" y="1736518"/>
        <a:ext cx="5209983" cy="1052927"/>
      </dsp:txXfrm>
    </dsp:sp>
    <dsp:sp modelId="{64F10353-3926-4BFA-B8ED-707A18257808}">
      <dsp:nvSpPr>
        <dsp:cNvPr id="0" name=""/>
        <dsp:cNvSpPr/>
      </dsp:nvSpPr>
      <dsp:spPr>
        <a:xfrm>
          <a:off x="0" y="1533700"/>
          <a:ext cx="2962656" cy="1458562"/>
        </a:xfrm>
        <a:prstGeom prst="roundRect">
          <a:avLst/>
        </a:prstGeom>
        <a:solidFill>
          <a:schemeClr val="bg2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Project and Program Management</a:t>
          </a:r>
          <a:endParaRPr lang="en-US" sz="2800" kern="1200" dirty="0"/>
        </a:p>
      </dsp:txBody>
      <dsp:txXfrm>
        <a:off x="71201" y="1604901"/>
        <a:ext cx="2820254" cy="1316160"/>
      </dsp:txXfrm>
    </dsp:sp>
    <dsp:sp modelId="{3C1E102B-2F6E-46CB-A8DB-D3CA274400C6}">
      <dsp:nvSpPr>
        <dsp:cNvPr id="0" name=""/>
        <dsp:cNvSpPr/>
      </dsp:nvSpPr>
      <dsp:spPr>
        <a:xfrm rot="5400000">
          <a:off x="5012703" y="1160999"/>
          <a:ext cx="1166849" cy="5266944"/>
        </a:xfrm>
        <a:prstGeom prst="round2SameRect">
          <a:avLst/>
        </a:prstGeom>
        <a:solidFill>
          <a:schemeClr val="accent2">
            <a:lumMod val="40000"/>
            <a:lumOff val="60000"/>
          </a:schemeClr>
        </a:soli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Ensuring availability and balance of Center of Excellence resources for planned and approved projects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Employ fiscal control to meet estimated budgets</a:t>
          </a:r>
          <a:endParaRPr lang="en-US" sz="1600" kern="1200" dirty="0"/>
        </a:p>
      </dsp:txBody>
      <dsp:txXfrm rot="-5400000">
        <a:off x="2962656" y="3268008"/>
        <a:ext cx="5209983" cy="1052927"/>
      </dsp:txXfrm>
    </dsp:sp>
    <dsp:sp modelId="{7EEB8435-BF23-46AF-BEA4-E8FDF7ACA266}">
      <dsp:nvSpPr>
        <dsp:cNvPr id="0" name=""/>
        <dsp:cNvSpPr/>
      </dsp:nvSpPr>
      <dsp:spPr>
        <a:xfrm>
          <a:off x="0" y="3065190"/>
          <a:ext cx="2962656" cy="1458562"/>
        </a:xfrm>
        <a:prstGeom prst="roundRect">
          <a:avLst/>
        </a:prstGeom>
        <a:solidFill>
          <a:schemeClr val="bg2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Resource and Demand Management</a:t>
          </a:r>
          <a:endParaRPr lang="en-US" sz="2800" kern="1200" dirty="0"/>
        </a:p>
      </dsp:txBody>
      <dsp:txXfrm>
        <a:off x="71201" y="3136391"/>
        <a:ext cx="2820254" cy="1316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7F65D-CBEE-409A-BB45-83AEFC01F009}">
      <dsp:nvSpPr>
        <dsp:cNvPr id="0" name=""/>
        <dsp:cNvSpPr/>
      </dsp:nvSpPr>
      <dsp:spPr>
        <a:xfrm>
          <a:off x="1960359" y="443225"/>
          <a:ext cx="3983259" cy="3983259"/>
        </a:xfrm>
        <a:prstGeom prst="blockArc">
          <a:avLst>
            <a:gd name="adj1" fmla="val 13500000"/>
            <a:gd name="adj2" fmla="val 16200000"/>
            <a:gd name="adj3" fmla="val 3433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97237-1558-4DE6-A7B2-BCE5EBB0EDC8}">
      <dsp:nvSpPr>
        <dsp:cNvPr id="0" name=""/>
        <dsp:cNvSpPr/>
      </dsp:nvSpPr>
      <dsp:spPr>
        <a:xfrm>
          <a:off x="1960359" y="443225"/>
          <a:ext cx="3983259" cy="3983259"/>
        </a:xfrm>
        <a:prstGeom prst="blockArc">
          <a:avLst>
            <a:gd name="adj1" fmla="val 10800000"/>
            <a:gd name="adj2" fmla="val 13500000"/>
            <a:gd name="adj3" fmla="val 3433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25910-3FB5-4CF9-BC83-9EC39051C394}">
      <dsp:nvSpPr>
        <dsp:cNvPr id="0" name=""/>
        <dsp:cNvSpPr/>
      </dsp:nvSpPr>
      <dsp:spPr>
        <a:xfrm>
          <a:off x="1960359" y="443225"/>
          <a:ext cx="3983259" cy="3983259"/>
        </a:xfrm>
        <a:prstGeom prst="blockArc">
          <a:avLst>
            <a:gd name="adj1" fmla="val 8100000"/>
            <a:gd name="adj2" fmla="val 10800000"/>
            <a:gd name="adj3" fmla="val 3433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5D03E-B873-4D90-89CA-312CA6EDF5BB}">
      <dsp:nvSpPr>
        <dsp:cNvPr id="0" name=""/>
        <dsp:cNvSpPr/>
      </dsp:nvSpPr>
      <dsp:spPr>
        <a:xfrm>
          <a:off x="1960359" y="443225"/>
          <a:ext cx="3983259" cy="3983259"/>
        </a:xfrm>
        <a:prstGeom prst="blockArc">
          <a:avLst>
            <a:gd name="adj1" fmla="val 5400000"/>
            <a:gd name="adj2" fmla="val 8100000"/>
            <a:gd name="adj3" fmla="val 3433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4EDED-C21D-4402-87C8-9D59471721C2}">
      <dsp:nvSpPr>
        <dsp:cNvPr id="0" name=""/>
        <dsp:cNvSpPr/>
      </dsp:nvSpPr>
      <dsp:spPr>
        <a:xfrm>
          <a:off x="1960359" y="443225"/>
          <a:ext cx="3983259" cy="3983259"/>
        </a:xfrm>
        <a:prstGeom prst="blockArc">
          <a:avLst>
            <a:gd name="adj1" fmla="val 2700000"/>
            <a:gd name="adj2" fmla="val 5400000"/>
            <a:gd name="adj3" fmla="val 3433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59904-6CE7-4A16-ADF2-FF71F03C0346}">
      <dsp:nvSpPr>
        <dsp:cNvPr id="0" name=""/>
        <dsp:cNvSpPr/>
      </dsp:nvSpPr>
      <dsp:spPr>
        <a:xfrm>
          <a:off x="1960359" y="443225"/>
          <a:ext cx="3983259" cy="3983259"/>
        </a:xfrm>
        <a:prstGeom prst="blockArc">
          <a:avLst>
            <a:gd name="adj1" fmla="val 0"/>
            <a:gd name="adj2" fmla="val 2700000"/>
            <a:gd name="adj3" fmla="val 3433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D2B59-DD6C-4052-89BB-DB3672332DBA}">
      <dsp:nvSpPr>
        <dsp:cNvPr id="0" name=""/>
        <dsp:cNvSpPr/>
      </dsp:nvSpPr>
      <dsp:spPr>
        <a:xfrm>
          <a:off x="1960359" y="443225"/>
          <a:ext cx="3983259" cy="3983259"/>
        </a:xfrm>
        <a:prstGeom prst="blockArc">
          <a:avLst>
            <a:gd name="adj1" fmla="val 18900000"/>
            <a:gd name="adj2" fmla="val 0"/>
            <a:gd name="adj3" fmla="val 3433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83F28-C876-4C60-8DBD-B8BED0A2FA49}">
      <dsp:nvSpPr>
        <dsp:cNvPr id="0" name=""/>
        <dsp:cNvSpPr/>
      </dsp:nvSpPr>
      <dsp:spPr>
        <a:xfrm>
          <a:off x="1960359" y="443225"/>
          <a:ext cx="3983259" cy="3983259"/>
        </a:xfrm>
        <a:prstGeom prst="blockArc">
          <a:avLst>
            <a:gd name="adj1" fmla="val 16200000"/>
            <a:gd name="adj2" fmla="val 18900000"/>
            <a:gd name="adj3" fmla="val 3433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977BF-5CD5-448B-B205-801359211E8C}">
      <dsp:nvSpPr>
        <dsp:cNvPr id="0" name=""/>
        <dsp:cNvSpPr/>
      </dsp:nvSpPr>
      <dsp:spPr>
        <a:xfrm>
          <a:off x="2114553" y="641494"/>
          <a:ext cx="3674870" cy="3586721"/>
        </a:xfrm>
        <a:prstGeom prst="ellipse">
          <a:avLst/>
        </a:prstGeom>
        <a:solidFill>
          <a:srgbClr val="FFE07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Enhanced Product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and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Service Delivery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652725" y="1166757"/>
        <a:ext cx="2598526" cy="2536195"/>
      </dsp:txXfrm>
    </dsp:sp>
    <dsp:sp modelId="{352D62E4-1C53-478A-93DC-AE978A0D3D45}">
      <dsp:nvSpPr>
        <dsp:cNvPr id="0" name=""/>
        <dsp:cNvSpPr/>
      </dsp:nvSpPr>
      <dsp:spPr>
        <a:xfrm>
          <a:off x="3087941" y="-207556"/>
          <a:ext cx="1728094" cy="1369935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On Budget</a:t>
          </a:r>
          <a:endParaRPr lang="en-US" sz="1600" kern="1200" dirty="0"/>
        </a:p>
      </dsp:txBody>
      <dsp:txXfrm>
        <a:off x="3341015" y="-6934"/>
        <a:ext cx="1221946" cy="968691"/>
      </dsp:txXfrm>
    </dsp:sp>
    <dsp:sp modelId="{B06582B9-2B39-4B3B-9AD1-821EFBD3FB0F}">
      <dsp:nvSpPr>
        <dsp:cNvPr id="0" name=""/>
        <dsp:cNvSpPr/>
      </dsp:nvSpPr>
      <dsp:spPr>
        <a:xfrm>
          <a:off x="4472063" y="365765"/>
          <a:ext cx="1728094" cy="1369935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Assured Quality</a:t>
          </a:r>
          <a:endParaRPr lang="en-US" sz="1600" kern="1200" dirty="0"/>
        </a:p>
      </dsp:txBody>
      <dsp:txXfrm>
        <a:off x="4725137" y="566387"/>
        <a:ext cx="1221946" cy="968691"/>
      </dsp:txXfrm>
    </dsp:sp>
    <dsp:sp modelId="{9DD02BBF-5379-4E54-8713-D7AE7E76E0E4}">
      <dsp:nvSpPr>
        <dsp:cNvPr id="0" name=""/>
        <dsp:cNvSpPr/>
      </dsp:nvSpPr>
      <dsp:spPr>
        <a:xfrm>
          <a:off x="5046553" y="1750030"/>
          <a:ext cx="1725758" cy="1369650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COE/Business Integration</a:t>
          </a:r>
          <a:endParaRPr lang="en-US" sz="1600" kern="1200" dirty="0"/>
        </a:p>
      </dsp:txBody>
      <dsp:txXfrm>
        <a:off x="5299284" y="1950611"/>
        <a:ext cx="1220296" cy="968488"/>
      </dsp:txXfrm>
    </dsp:sp>
    <dsp:sp modelId="{EA64278E-DA80-4E50-B0DA-86158EA5169E}">
      <dsp:nvSpPr>
        <dsp:cNvPr id="0" name=""/>
        <dsp:cNvSpPr/>
      </dsp:nvSpPr>
      <dsp:spPr>
        <a:xfrm>
          <a:off x="4472063" y="3134009"/>
          <a:ext cx="1728094" cy="1369935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Plan Resources</a:t>
          </a:r>
          <a:endParaRPr lang="en-US" sz="1600" kern="1200" dirty="0"/>
        </a:p>
      </dsp:txBody>
      <dsp:txXfrm>
        <a:off x="4725137" y="3334631"/>
        <a:ext cx="1221946" cy="968691"/>
      </dsp:txXfrm>
    </dsp:sp>
    <dsp:sp modelId="{E5F4577B-BF98-4214-A8AA-6E2D1C104CB2}">
      <dsp:nvSpPr>
        <dsp:cNvPr id="0" name=""/>
        <dsp:cNvSpPr/>
      </dsp:nvSpPr>
      <dsp:spPr>
        <a:xfrm>
          <a:off x="3087941" y="3707332"/>
          <a:ext cx="1728094" cy="1369935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Risk</a:t>
          </a:r>
          <a:endParaRPr lang="en-US" sz="1600" kern="1200" dirty="0"/>
        </a:p>
      </dsp:txBody>
      <dsp:txXfrm>
        <a:off x="3341015" y="3907954"/>
        <a:ext cx="1221946" cy="968691"/>
      </dsp:txXfrm>
    </dsp:sp>
    <dsp:sp modelId="{30FAAF06-0E9A-4D42-BEEA-8466EAE1EC59}">
      <dsp:nvSpPr>
        <dsp:cNvPr id="0" name=""/>
        <dsp:cNvSpPr/>
      </dsp:nvSpPr>
      <dsp:spPr>
        <a:xfrm>
          <a:off x="1703819" y="3134009"/>
          <a:ext cx="1728094" cy="1369935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Communicate</a:t>
          </a:r>
          <a:endParaRPr lang="en-US" sz="1600" kern="1200" dirty="0"/>
        </a:p>
      </dsp:txBody>
      <dsp:txXfrm>
        <a:off x="1956893" y="3334631"/>
        <a:ext cx="1221946" cy="968691"/>
      </dsp:txXfrm>
    </dsp:sp>
    <dsp:sp modelId="{E7512AD7-8954-4B07-9953-DD7E2A517165}">
      <dsp:nvSpPr>
        <dsp:cNvPr id="0" name=""/>
        <dsp:cNvSpPr/>
      </dsp:nvSpPr>
      <dsp:spPr>
        <a:xfrm>
          <a:off x="1131665" y="1750030"/>
          <a:ext cx="1725758" cy="1369650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Release and Change Management</a:t>
          </a:r>
          <a:endParaRPr lang="en-US" sz="1600" kern="1200" dirty="0"/>
        </a:p>
      </dsp:txBody>
      <dsp:txXfrm>
        <a:off x="1384396" y="1950611"/>
        <a:ext cx="1220296" cy="968488"/>
      </dsp:txXfrm>
    </dsp:sp>
    <dsp:sp modelId="{EDCA0131-479C-4199-A970-CAAD9F2ADDD5}">
      <dsp:nvSpPr>
        <dsp:cNvPr id="0" name=""/>
        <dsp:cNvSpPr/>
      </dsp:nvSpPr>
      <dsp:spPr>
        <a:xfrm>
          <a:off x="1703819" y="365765"/>
          <a:ext cx="1728094" cy="1369935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On Time</a:t>
          </a:r>
          <a:endParaRPr lang="en-US" sz="1600" kern="1200" dirty="0"/>
        </a:p>
      </dsp:txBody>
      <dsp:txXfrm>
        <a:off x="1956893" y="566387"/>
        <a:ext cx="1221946" cy="968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0.85626</cdr:x>
      <cdr:y>0.21127</cdr:y>
    </cdr:from>
    <cdr:to>
      <cdr:x>0.87676</cdr:x>
      <cdr:y>0.25352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6363206" y="1143013"/>
          <a:ext cx="152400" cy="228587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 w="3175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4015" cy="488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09079" y="0"/>
            <a:ext cx="2914015" cy="488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DD227-EB60-46B5-90BC-F4850D56E00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2465" y="4642763"/>
            <a:ext cx="5379720" cy="43984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3830"/>
            <a:ext cx="2914015" cy="488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09079" y="9283830"/>
            <a:ext cx="2914015" cy="488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E6662-C201-4FB7-8ABA-E9AE5520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41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33425"/>
            <a:ext cx="488632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68097-7233-D54E-B230-8C1A12394B3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735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68097-7233-D54E-B230-8C1A12394B3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77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E6662-C201-4FB7-8ABA-E9AE55202F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23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E6662-C201-4FB7-8ABA-E9AE55202F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56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E6662-C201-4FB7-8ABA-E9AE55202F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47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E6662-C201-4FB7-8ABA-E9AE55202F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35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33425"/>
            <a:ext cx="488632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Added 2m Security Investment.</a:t>
            </a:r>
            <a:r>
              <a:rPr lang="en-US" baseline="0" dirty="0" smtClean="0"/>
              <a:t> </a:t>
            </a:r>
            <a:r>
              <a:rPr lang="en-US" baseline="0" smtClean="0"/>
              <a:t>24m to 26m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AA4A-A992-4963-B4D2-726F3CA83EB1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594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 smtClean="0"/>
              <a:t>To Add or Remove Milestones: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Right click on chart area,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Edit data…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Y values</a:t>
            </a:r>
            <a:r>
              <a:rPr lang="en-US" baseline="0" dirty="0" smtClean="0"/>
              <a:t> are integers from 0 .. 3, bottom row to top</a:t>
            </a:r>
          </a:p>
          <a:p>
            <a:pPr marL="342900" indent="-342900">
              <a:buFont typeface="+mj-lt"/>
              <a:buAutoNum type="arabicPeriod"/>
            </a:pPr>
            <a:r>
              <a:rPr lang="en-US" baseline="0" dirty="0" smtClean="0"/>
              <a:t>X values set horizontal milestones, from 0.0 .. 6.0</a:t>
            </a:r>
          </a:p>
          <a:p>
            <a:pPr marL="342900" indent="-342900">
              <a:buFont typeface="+mj-lt"/>
              <a:buAutoNum type="arabicPeriod"/>
            </a:pPr>
            <a:r>
              <a:rPr lang="en-US" baseline="0" dirty="0" smtClean="0"/>
              <a:t>One X value must be 0, and another 6, and one Y value must be 0, and another 3, for the milestones to align properly in the 4x6 grid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41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 smtClean="0"/>
              <a:t>To Add or Remove Milestones: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Right click on chart area,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Edit data…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Y values</a:t>
            </a:r>
            <a:r>
              <a:rPr lang="en-US" baseline="0" dirty="0" smtClean="0"/>
              <a:t> are integers from 0 .. 7, bottom row to top</a:t>
            </a:r>
          </a:p>
          <a:p>
            <a:pPr marL="342900" indent="-342900">
              <a:buFont typeface="+mj-lt"/>
              <a:buAutoNum type="arabicPeriod"/>
            </a:pPr>
            <a:r>
              <a:rPr lang="en-US" baseline="0" dirty="0" smtClean="0"/>
              <a:t>X values set horizontal milestones, from 0.0 .. 6.0</a:t>
            </a:r>
          </a:p>
          <a:p>
            <a:pPr marL="342900" indent="-342900">
              <a:buFont typeface="+mj-lt"/>
              <a:buAutoNum type="arabicPeriod"/>
            </a:pPr>
            <a:r>
              <a:rPr lang="en-US" baseline="0" dirty="0" smtClean="0"/>
              <a:t>One X value must be 0, and another 6, and one Y value must be 0, and another 7, for the milestones to align properly in the 8x6 grid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60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4.xml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6.xml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17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defTabSz="457200"/>
            <a:fld id="{E059F9BD-C669-4097-AE37-BAD30366104E}" type="datetimeFigureOut">
              <a:rPr lang="en-US" smtClean="0">
                <a:solidFill>
                  <a:srgbClr val="000000"/>
                </a:solidFill>
              </a:rPr>
              <a:pPr defTabSz="457200"/>
              <a:t>5/24/2017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defTabSz="457200"/>
            <a:fld id="{C22D3BE8-1EE0-43B2-9A28-EAECFDF12F7C}" type="slidenum">
              <a:rPr lang="en-US" smtClean="0">
                <a:solidFill>
                  <a:srgbClr val="000000"/>
                </a:solidFill>
              </a:rPr>
              <a:pPr defTabSz="45720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98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6170818" y="1530754"/>
            <a:ext cx="2508287" cy="4486283"/>
            <a:chOff x="4859682" y="1148066"/>
            <a:chExt cx="2508287" cy="3364712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859682" y="1148066"/>
              <a:ext cx="2508287" cy="3364712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862513" y="1665070"/>
              <a:ext cx="2505456" cy="0"/>
            </a:xfrm>
            <a:prstGeom prst="line">
              <a:avLst/>
            </a:prstGeom>
            <a:ln w="9525" cmpd="sng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921" y="296955"/>
            <a:ext cx="7350293" cy="665465"/>
          </a:xfrm>
          <a:prstGeom prst="rect">
            <a:avLst/>
          </a:prstGeom>
        </p:spPr>
        <p:txBody>
          <a:bodyPr vert="horz"/>
          <a:lstStyle>
            <a:lvl1pPr algn="l">
              <a:defRPr sz="2700" b="0" i="0">
                <a:latin typeface="Calibri"/>
                <a:cs typeface="Calibri"/>
              </a:defRPr>
            </a:lvl1pPr>
          </a:lstStyle>
          <a:p>
            <a:r>
              <a:rPr lang="en-US" dirty="0" smtClean="0"/>
              <a:t>Slide Title: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Veliquamet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49453" y="2514600"/>
            <a:ext cx="2126946" cy="3291560"/>
          </a:xfrm>
          <a:prstGeom prst="rect">
            <a:avLst/>
          </a:prstGeom>
        </p:spPr>
        <p:txBody>
          <a:bodyPr vert="horz"/>
          <a:lstStyle>
            <a:lvl1pPr marL="182880" marR="0" indent="-18288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 sz="1100" baseline="0"/>
            </a:lvl1pPr>
            <a:lvl2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2pPr>
            <a:lvl3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3pPr>
            <a:lvl4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4pPr>
            <a:lvl5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5pPr>
          </a:lstStyle>
          <a:p>
            <a:pPr lvl="0"/>
            <a:r>
              <a:rPr lang="en-US" dirty="0" err="1" smtClean="0"/>
              <a:t>Rosto</a:t>
            </a:r>
            <a:r>
              <a:rPr lang="en-US" dirty="0" smtClean="0"/>
              <a:t>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faci</a:t>
            </a:r>
            <a:r>
              <a:rPr lang="en-US" dirty="0" smtClean="0"/>
              <a:t> </a:t>
            </a:r>
            <a:r>
              <a:rPr lang="en-US" dirty="0" err="1" smtClean="0"/>
              <a:t>exeriure</a:t>
            </a:r>
            <a:r>
              <a:rPr lang="en-US" dirty="0" smtClean="0"/>
              <a:t> </a:t>
            </a:r>
            <a:r>
              <a:rPr lang="en-US" dirty="0" err="1" smtClean="0"/>
              <a:t>vulla</a:t>
            </a:r>
            <a:r>
              <a:rPr lang="en-US" dirty="0" smtClean="0"/>
              <a:t>, </a:t>
            </a:r>
            <a:r>
              <a:rPr lang="en-US" dirty="0" err="1" smtClean="0"/>
              <a:t>summy</a:t>
            </a:r>
            <a:r>
              <a:rPr lang="en-US" dirty="0" smtClean="0"/>
              <a:t> </a:t>
            </a:r>
            <a:r>
              <a:rPr lang="en-US" dirty="0" err="1" smtClean="0"/>
              <a:t>nis</a:t>
            </a:r>
            <a:r>
              <a:rPr lang="en-US" dirty="0" smtClean="0"/>
              <a:t> am </a:t>
            </a:r>
            <a:r>
              <a:rPr lang="en-US" dirty="0" err="1" smtClean="0"/>
              <a:t>dit</a:t>
            </a:r>
            <a:r>
              <a:rPr lang="en-US" dirty="0" smtClean="0"/>
              <a:t>, </a:t>
            </a:r>
            <a:r>
              <a:rPr lang="en-US" dirty="0" err="1" smtClean="0"/>
              <a:t>ver</a:t>
            </a:r>
            <a:r>
              <a:rPr lang="en-US" dirty="0" smtClean="0"/>
              <a:t> at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augait</a:t>
            </a:r>
            <a:r>
              <a:rPr lang="en-US" dirty="0" smtClean="0"/>
              <a:t> </a:t>
            </a:r>
            <a:r>
              <a:rPr lang="en-US" dirty="0" err="1" smtClean="0"/>
              <a:t>adionse</a:t>
            </a:r>
            <a:r>
              <a:rPr lang="en-US" dirty="0" smtClean="0"/>
              <a:t> </a:t>
            </a:r>
            <a:r>
              <a:rPr lang="en-US" dirty="0" err="1" smtClean="0"/>
              <a:t>magnis</a:t>
            </a:r>
            <a:r>
              <a:rPr lang="en-US" dirty="0" smtClean="0"/>
              <a:t> </a:t>
            </a:r>
            <a:r>
              <a:rPr lang="en-US" dirty="0" err="1" smtClean="0"/>
              <a:t>nullan</a:t>
            </a:r>
            <a:r>
              <a:rPr lang="en-US" dirty="0" smtClean="0"/>
              <a:t> </a:t>
            </a:r>
            <a:r>
              <a:rPr lang="en-US" dirty="0" err="1" smtClean="0"/>
              <a:t>endre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conse</a:t>
            </a:r>
            <a:r>
              <a:rPr lang="en-US" dirty="0" smtClean="0"/>
              <a:t> do </a:t>
            </a:r>
          </a:p>
          <a:p>
            <a:pPr lvl="0"/>
            <a:r>
              <a:rPr lang="en-US" dirty="0" err="1" smtClean="0"/>
              <a:t>Conullumsan</a:t>
            </a:r>
            <a:r>
              <a:rPr lang="en-US" dirty="0" smtClean="0"/>
              <a:t> </a:t>
            </a:r>
            <a:r>
              <a:rPr lang="en-US" dirty="0" err="1" smtClean="0"/>
              <a:t>ulput</a:t>
            </a:r>
            <a:r>
              <a:rPr lang="en-US" dirty="0" smtClean="0"/>
              <a:t> del </a:t>
            </a:r>
            <a:r>
              <a:rPr lang="en-US" dirty="0" err="1" smtClean="0"/>
              <a:t>utpatis</a:t>
            </a:r>
            <a:r>
              <a:rPr lang="en-US" dirty="0" smtClean="0"/>
              <a:t> </a:t>
            </a:r>
            <a:r>
              <a:rPr lang="en-US" dirty="0" err="1" smtClean="0"/>
              <a:t>essit</a:t>
            </a:r>
            <a:r>
              <a:rPr lang="en-US" dirty="0" smtClean="0"/>
              <a:t> </a:t>
            </a:r>
            <a:r>
              <a:rPr lang="en-US" dirty="0" err="1" smtClean="0"/>
              <a:t>lorpero</a:t>
            </a:r>
            <a:r>
              <a:rPr lang="en-US" dirty="0" smtClean="0"/>
              <a:t> </a:t>
            </a:r>
            <a:r>
              <a:rPr lang="en-US" dirty="0" err="1" smtClean="0"/>
              <a:t>consequis</a:t>
            </a:r>
            <a:r>
              <a:rPr lang="en-US" dirty="0" smtClean="0"/>
              <a:t> </a:t>
            </a:r>
            <a:r>
              <a:rPr lang="en-US" dirty="0" err="1" smtClean="0"/>
              <a:t>nonsequam</a:t>
            </a:r>
            <a:r>
              <a:rPr lang="en-US" dirty="0" smtClean="0"/>
              <a:t> </a:t>
            </a:r>
            <a:r>
              <a:rPr lang="en-US" dirty="0" err="1" smtClean="0"/>
              <a:t>zzrit</a:t>
            </a:r>
            <a:r>
              <a:rPr lang="en-US" dirty="0" smtClean="0"/>
              <a:t> </a:t>
            </a:r>
          </a:p>
          <a:p>
            <a:pPr marL="182880" marR="0" lvl="0" indent="-18288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Adipsusto</a:t>
            </a:r>
            <a:r>
              <a:rPr lang="en-US" dirty="0" smtClean="0"/>
              <a:t> </a:t>
            </a:r>
            <a:r>
              <a:rPr lang="en-US" dirty="0" err="1" smtClean="0"/>
              <a:t>consequisi</a:t>
            </a:r>
            <a:r>
              <a:rPr lang="en-US" dirty="0" smtClean="0"/>
              <a:t> </a:t>
            </a:r>
            <a:r>
              <a:rPr lang="en-US" dirty="0" err="1" smtClean="0"/>
              <a:t>nim</a:t>
            </a:r>
            <a:r>
              <a:rPr lang="en-US" dirty="0" smtClean="0"/>
              <a:t> </a:t>
            </a:r>
            <a:r>
              <a:rPr lang="en-US" dirty="0" err="1" smtClean="0"/>
              <a:t>vullaor</a:t>
            </a:r>
            <a:r>
              <a:rPr lang="en-US" dirty="0" smtClean="0"/>
              <a:t> </a:t>
            </a:r>
            <a:r>
              <a:rPr lang="en-US" dirty="0" err="1" smtClean="0"/>
              <a:t>aut</a:t>
            </a:r>
            <a:r>
              <a:rPr lang="en-US" dirty="0" smtClean="0"/>
              <a:t> lore do </a:t>
            </a:r>
            <a:r>
              <a:rPr lang="en-US" dirty="0" err="1" smtClean="0"/>
              <a:t>consend</a:t>
            </a:r>
            <a:r>
              <a:rPr lang="en-US" dirty="0" smtClean="0"/>
              <a:t> </a:t>
            </a:r>
            <a:r>
              <a:rPr lang="en-US" dirty="0" err="1" smtClean="0"/>
              <a:t>enis</a:t>
            </a:r>
            <a:r>
              <a:rPr lang="en-US" dirty="0" smtClean="0"/>
              <a:t> </a:t>
            </a:r>
            <a:r>
              <a:rPr lang="en-US" dirty="0" err="1" smtClean="0"/>
              <a:t>augait</a:t>
            </a:r>
            <a:r>
              <a:rPr lang="en-US" dirty="0" smtClean="0"/>
              <a:t> </a:t>
            </a:r>
            <a:r>
              <a:rPr lang="en-US" dirty="0" err="1" smtClean="0"/>
              <a:t>utat</a:t>
            </a:r>
            <a:r>
              <a:rPr lang="en-US" dirty="0" smtClean="0"/>
              <a:t> </a:t>
            </a:r>
          </a:p>
          <a:p>
            <a:pPr lvl="0"/>
            <a:endParaRPr lang="en-US" dirty="0" smtClean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341308" y="1578392"/>
            <a:ext cx="2200157" cy="580989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500"/>
              </a:lnSpc>
              <a:spcBef>
                <a:spcPts val="1200"/>
              </a:spcBef>
              <a:spcAft>
                <a:spcPts val="400"/>
              </a:spcAft>
              <a:buFontTx/>
              <a:buNone/>
              <a:defRPr sz="1800" b="1" i="0">
                <a:solidFill>
                  <a:schemeClr val="tx2"/>
                </a:solidFill>
                <a:latin typeface="Calibri"/>
                <a:cs typeface="Calibri"/>
              </a:defRPr>
            </a:lvl1pPr>
            <a:lvl2pPr marL="182880" indent="-182880">
              <a:lnSpc>
                <a:spcPts val="1400"/>
              </a:lnSpc>
              <a:spcBef>
                <a:spcPts val="600"/>
              </a:spcBef>
              <a:buSzPct val="100000"/>
              <a:buFont typeface="Arial"/>
              <a:buChar char="•"/>
              <a:defRPr sz="1300">
                <a:latin typeface="Calibri Light"/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Headline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49263" y="1072860"/>
            <a:ext cx="8227374" cy="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356145" y="1567739"/>
            <a:ext cx="5040091" cy="5864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500"/>
              </a:lnSpc>
              <a:spcBef>
                <a:spcPts val="1200"/>
              </a:spcBef>
              <a:spcAft>
                <a:spcPts val="400"/>
              </a:spcAft>
              <a:buFontTx/>
              <a:buNone/>
              <a:defRPr sz="2100" b="1" i="0">
                <a:solidFill>
                  <a:srgbClr val="011E74"/>
                </a:solidFill>
                <a:latin typeface="Calibri"/>
                <a:cs typeface="Calibri"/>
              </a:defRPr>
            </a:lvl1pPr>
            <a:lvl2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2pPr>
            <a:lvl3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3pPr>
            <a:lvl4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4pPr>
            <a:lvl5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345302" y="6508620"/>
            <a:ext cx="73265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600" kern="400" dirty="0" smtClean="0">
                <a:solidFill>
                  <a:srgbClr val="A5A5A5"/>
                </a:solidFill>
              </a:rPr>
              <a:t> © 2016 SE2, LLC   Proprietary and Confidential Information </a:t>
            </a:r>
            <a:endParaRPr lang="en-US" sz="600" kern="400" dirty="0">
              <a:solidFill>
                <a:srgbClr val="A5A5A5"/>
              </a:solidFill>
            </a:endParaRP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49263" y="6461148"/>
            <a:ext cx="8227374" cy="0"/>
          </a:xfrm>
          <a:prstGeom prst="line">
            <a:avLst/>
          </a:prstGeom>
          <a:ln w="9525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1950" y="6513879"/>
            <a:ext cx="872228" cy="213359"/>
          </a:xfrm>
          <a:prstGeom prst="rect">
            <a:avLst/>
          </a:prstGeom>
        </p:spPr>
        <p:txBody>
          <a:bodyPr/>
          <a:lstStyle>
            <a:lvl1pPr algn="r">
              <a:defRPr sz="700">
                <a:solidFill>
                  <a:schemeClr val="accent6"/>
                </a:solidFill>
              </a:defRPr>
            </a:lvl1pPr>
          </a:lstStyle>
          <a:p>
            <a:pPr defTabSz="457200"/>
            <a:fld id="{AF88E988-FB04-AB4E-BE5A-59F242AF7F7A}" type="slidenum">
              <a:rPr lang="en-US" smtClean="0">
                <a:solidFill>
                  <a:srgbClr val="A5A5A5"/>
                </a:solidFill>
              </a:rPr>
              <a:pPr defTabSz="457200"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358030" y="2159385"/>
            <a:ext cx="5038206" cy="1742947"/>
          </a:xfrm>
          <a:prstGeom prst="rect">
            <a:avLst/>
          </a:prstGeom>
        </p:spPr>
        <p:txBody>
          <a:bodyPr vert="horz"/>
          <a:lstStyle>
            <a:lvl1pPr marL="182880" marR="0" indent="-182880" algn="l" defTabSz="457200" rtl="0" eaLnBrk="1" fontAlgn="auto" latinLnBrk="0" hangingPunct="1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300" baseline="0"/>
            </a:lvl1pPr>
            <a:lvl2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2pPr>
            <a:lvl3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3pPr>
            <a:lvl4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4pPr>
            <a:lvl5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5pPr>
          </a:lstStyle>
          <a:p>
            <a:pPr lvl="0"/>
            <a:r>
              <a:rPr lang="en-US" dirty="0" err="1" smtClean="0"/>
              <a:t>Ciduis</a:t>
            </a:r>
            <a:r>
              <a:rPr lang="en-US" dirty="0" smtClean="0"/>
              <a:t> do od </a:t>
            </a:r>
            <a:r>
              <a:rPr lang="en-US" dirty="0" err="1" smtClean="0"/>
              <a:t>tincin</a:t>
            </a:r>
            <a:r>
              <a:rPr lang="en-US" dirty="0" smtClean="0"/>
              <a:t> </a:t>
            </a:r>
            <a:r>
              <a:rPr lang="en-US" dirty="0" err="1" smtClean="0"/>
              <a:t>utpatuer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quisl</a:t>
            </a:r>
            <a:r>
              <a:rPr lang="en-US" dirty="0" smtClean="0"/>
              <a:t> </a:t>
            </a:r>
            <a:r>
              <a:rPr lang="en-US" dirty="0" err="1" smtClean="0"/>
              <a:t>iriuscidunt</a:t>
            </a:r>
            <a:r>
              <a:rPr lang="en-US" dirty="0" smtClean="0"/>
              <a:t> </a:t>
            </a:r>
            <a:r>
              <a:rPr lang="en-US" dirty="0" err="1" smtClean="0"/>
              <a:t>ullam</a:t>
            </a:r>
            <a:r>
              <a:rPr lang="en-US" dirty="0" smtClean="0"/>
              <a:t> do </a:t>
            </a:r>
            <a:r>
              <a:rPr lang="en-US" dirty="0" err="1" smtClean="0"/>
              <a:t>enisse</a:t>
            </a:r>
            <a:endParaRPr lang="en-US" dirty="0" smtClean="0"/>
          </a:p>
          <a:p>
            <a:pPr lvl="0"/>
            <a:r>
              <a:rPr lang="en-US" dirty="0" err="1" smtClean="0"/>
              <a:t>Esent</a:t>
            </a:r>
            <a:r>
              <a:rPr lang="en-US" dirty="0" smtClean="0"/>
              <a:t> et </a:t>
            </a:r>
            <a:r>
              <a:rPr lang="en-US" dirty="0" err="1" smtClean="0"/>
              <a:t>iure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vendiam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veliquamet</a:t>
            </a:r>
            <a:r>
              <a:rPr lang="en-US" dirty="0" smtClean="0"/>
              <a:t>, </a:t>
            </a:r>
            <a:r>
              <a:rPr lang="en-US" dirty="0" err="1" smtClean="0"/>
              <a:t>wisl</a:t>
            </a:r>
            <a:r>
              <a:rPr lang="en-US" dirty="0" smtClean="0"/>
              <a:t> </a:t>
            </a:r>
            <a:r>
              <a:rPr lang="en-US" dirty="0" err="1" smtClean="0"/>
              <a:t>facil</a:t>
            </a:r>
            <a:r>
              <a:rPr lang="en-US" dirty="0" smtClean="0"/>
              <a:t> </a:t>
            </a:r>
          </a:p>
          <a:p>
            <a:pPr lvl="0"/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r>
              <a:rPr lang="en-US" dirty="0" smtClean="0"/>
              <a:t> </a:t>
            </a:r>
            <a:r>
              <a:rPr lang="en-US" dirty="0" err="1" smtClean="0"/>
              <a:t>ciniat</a:t>
            </a:r>
            <a:r>
              <a:rPr lang="en-US" dirty="0" smtClean="0"/>
              <a:t> </a:t>
            </a:r>
            <a:r>
              <a:rPr lang="en-US" dirty="0" err="1" smtClean="0"/>
              <a:t>lut</a:t>
            </a:r>
            <a:r>
              <a:rPr lang="en-US" dirty="0" smtClean="0"/>
              <a:t> </a:t>
            </a:r>
            <a:r>
              <a:rPr lang="en-US" dirty="0" err="1" smtClean="0"/>
              <a:t>dolortio</a:t>
            </a:r>
            <a:r>
              <a:rPr lang="en-US" dirty="0" smtClean="0"/>
              <a:t> </a:t>
            </a:r>
            <a:r>
              <a:rPr lang="en-US" dirty="0" err="1" smtClean="0"/>
              <a:t>consed</a:t>
            </a:r>
            <a:r>
              <a:rPr lang="en-US" dirty="0" smtClean="0"/>
              <a:t> tat </a:t>
            </a:r>
            <a:r>
              <a:rPr lang="en-US" dirty="0" err="1" smtClean="0"/>
              <a:t>pratue</a:t>
            </a:r>
            <a:r>
              <a:rPr lang="en-US" dirty="0" smtClean="0"/>
              <a:t> </a:t>
            </a:r>
            <a:r>
              <a:rPr lang="en-US" dirty="0" err="1" smtClean="0"/>
              <a:t>dunt</a:t>
            </a:r>
            <a:r>
              <a:rPr lang="en-US" dirty="0" smtClean="0"/>
              <a:t> </a:t>
            </a:r>
            <a:r>
              <a:rPr lang="en-US" dirty="0" err="1" smtClean="0"/>
              <a:t>luptati</a:t>
            </a:r>
            <a:r>
              <a:rPr lang="en-US" dirty="0" smtClean="0"/>
              <a:t> </a:t>
            </a:r>
            <a:r>
              <a:rPr lang="en-US" dirty="0" err="1" smtClean="0"/>
              <a:t>scilisi</a:t>
            </a:r>
            <a:endParaRPr lang="en-US" dirty="0" smtClean="0"/>
          </a:p>
          <a:p>
            <a:pPr lvl="0"/>
            <a:r>
              <a:rPr lang="en-US" dirty="0" err="1" smtClean="0"/>
              <a:t>Aliquipisit</a:t>
            </a:r>
            <a:r>
              <a:rPr lang="en-US" dirty="0" smtClean="0"/>
              <a:t>, </a:t>
            </a:r>
            <a:r>
              <a:rPr lang="en-US" dirty="0" err="1" smtClean="0"/>
              <a:t>quat</a:t>
            </a:r>
            <a:r>
              <a:rPr lang="en-US" dirty="0" smtClean="0"/>
              <a:t> </a:t>
            </a:r>
            <a:r>
              <a:rPr lang="en-US" dirty="0" err="1" smtClean="0"/>
              <a:t>luptatum</a:t>
            </a:r>
            <a:r>
              <a:rPr lang="en-US" dirty="0" smtClean="0"/>
              <a:t> </a:t>
            </a:r>
            <a:r>
              <a:rPr lang="en-US" dirty="0" err="1" smtClean="0"/>
              <a:t>zzriliquip</a:t>
            </a:r>
            <a:r>
              <a:rPr lang="en-US" dirty="0" smtClean="0"/>
              <a:t> </a:t>
            </a:r>
            <a:r>
              <a:rPr lang="en-US" dirty="0" err="1" smtClean="0"/>
              <a:t>eugiamc</a:t>
            </a:r>
            <a:r>
              <a:rPr lang="en-US" dirty="0" smtClean="0"/>
              <a:t> </a:t>
            </a:r>
            <a:r>
              <a:rPr lang="en-US" dirty="0" err="1" smtClean="0"/>
              <a:t>onulla</a:t>
            </a:r>
            <a:r>
              <a:rPr lang="en-US" dirty="0" smtClean="0"/>
              <a:t> </a:t>
            </a:r>
            <a:r>
              <a:rPr lang="en-US" dirty="0" err="1" smtClean="0"/>
              <a:t>feugiatet</a:t>
            </a:r>
            <a:endParaRPr lang="en-US" dirty="0" smtClean="0"/>
          </a:p>
          <a:p>
            <a:pPr lvl="0"/>
            <a:r>
              <a:rPr lang="en-US" dirty="0" err="1" smtClean="0"/>
              <a:t>Illam</a:t>
            </a:r>
            <a:r>
              <a:rPr lang="en-US" dirty="0" smtClean="0"/>
              <a:t>, </a:t>
            </a:r>
            <a:r>
              <a:rPr lang="en-US" dirty="0" err="1" smtClean="0"/>
              <a:t>vullan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iure</a:t>
            </a:r>
            <a:r>
              <a:rPr lang="en-US" dirty="0" smtClean="0"/>
              <a:t> </a:t>
            </a:r>
            <a:r>
              <a:rPr lang="en-US" dirty="0" err="1" smtClean="0"/>
              <a:t>eugait</a:t>
            </a:r>
            <a:r>
              <a:rPr lang="en-US" dirty="0" smtClean="0"/>
              <a:t> </a:t>
            </a:r>
            <a:r>
              <a:rPr lang="en-US" dirty="0" err="1" smtClean="0"/>
              <a:t>vulput</a:t>
            </a:r>
            <a:r>
              <a:rPr lang="en-US" dirty="0" smtClean="0"/>
              <a:t> lore tis </a:t>
            </a:r>
            <a:r>
              <a:rPr lang="en-US" dirty="0" err="1" smtClean="0"/>
              <a:t>augiat</a:t>
            </a:r>
            <a:r>
              <a:rPr lang="en-US" dirty="0" smtClean="0"/>
              <a:t>, con </a:t>
            </a:r>
            <a:r>
              <a:rPr lang="en-US" dirty="0" err="1" smtClean="0"/>
              <a:t>volore</a:t>
            </a:r>
            <a:r>
              <a:rPr lang="en-US" dirty="0" smtClean="0"/>
              <a:t> magna</a:t>
            </a:r>
          </a:p>
        </p:txBody>
      </p:sp>
      <p:pic>
        <p:nvPicPr>
          <p:cNvPr id="18" name="Picture 17" descr="SE2_noTAG_CLR_onWHIT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1151" y="458941"/>
            <a:ext cx="813816" cy="40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98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921" y="296955"/>
            <a:ext cx="7350293" cy="665465"/>
          </a:xfrm>
          <a:prstGeom prst="rect">
            <a:avLst/>
          </a:prstGeom>
        </p:spPr>
        <p:txBody>
          <a:bodyPr vert="horz"/>
          <a:lstStyle>
            <a:lvl1pPr algn="l">
              <a:defRPr sz="2700" b="0" i="0">
                <a:latin typeface="Calibri"/>
                <a:cs typeface="Calibri"/>
              </a:defRPr>
            </a:lvl1pPr>
          </a:lstStyle>
          <a:p>
            <a:r>
              <a:rPr lang="en-US" dirty="0" smtClean="0"/>
              <a:t>Slide Title: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Veliquamet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49263" y="1072860"/>
            <a:ext cx="8227374" cy="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356145" y="1567739"/>
            <a:ext cx="5040091" cy="5864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500"/>
              </a:lnSpc>
              <a:spcBef>
                <a:spcPts val="1200"/>
              </a:spcBef>
              <a:spcAft>
                <a:spcPts val="400"/>
              </a:spcAft>
              <a:buFontTx/>
              <a:buNone/>
              <a:defRPr sz="2100" b="1" i="0">
                <a:solidFill>
                  <a:srgbClr val="011E74"/>
                </a:solidFill>
                <a:latin typeface="Calibri"/>
                <a:cs typeface="Calibri"/>
              </a:defRPr>
            </a:lvl1pPr>
            <a:lvl2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2pPr>
            <a:lvl3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3pPr>
            <a:lvl4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4pPr>
            <a:lvl5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345302" y="6508620"/>
            <a:ext cx="73265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600" kern="400" dirty="0" smtClean="0">
                <a:solidFill>
                  <a:srgbClr val="A5A5A5"/>
                </a:solidFill>
              </a:rPr>
              <a:t> © 2016 SE2, LLC   Proprietary and Confidential Information </a:t>
            </a:r>
            <a:endParaRPr lang="en-US" sz="600" kern="400" dirty="0">
              <a:solidFill>
                <a:srgbClr val="A5A5A5"/>
              </a:solidFill>
            </a:endParaRP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49263" y="6461148"/>
            <a:ext cx="8227374" cy="0"/>
          </a:xfrm>
          <a:prstGeom prst="line">
            <a:avLst/>
          </a:prstGeom>
          <a:ln w="9525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1950" y="6513879"/>
            <a:ext cx="872228" cy="213359"/>
          </a:xfrm>
          <a:prstGeom prst="rect">
            <a:avLst/>
          </a:prstGeom>
        </p:spPr>
        <p:txBody>
          <a:bodyPr/>
          <a:lstStyle>
            <a:lvl1pPr algn="r">
              <a:defRPr sz="700">
                <a:solidFill>
                  <a:schemeClr val="accent6"/>
                </a:solidFill>
              </a:defRPr>
            </a:lvl1pPr>
          </a:lstStyle>
          <a:p>
            <a:pPr defTabSz="457200"/>
            <a:fld id="{AF88E988-FB04-AB4E-BE5A-59F242AF7F7A}" type="slidenum">
              <a:rPr lang="en-US" smtClean="0">
                <a:solidFill>
                  <a:srgbClr val="A5A5A5"/>
                </a:solidFill>
              </a:rPr>
              <a:pPr defTabSz="457200"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358030" y="2159385"/>
            <a:ext cx="5038206" cy="1742947"/>
          </a:xfrm>
          <a:prstGeom prst="rect">
            <a:avLst/>
          </a:prstGeom>
        </p:spPr>
        <p:txBody>
          <a:bodyPr vert="horz"/>
          <a:lstStyle>
            <a:lvl1pPr marL="182880" marR="0" indent="-182880" algn="l" defTabSz="457200" rtl="0" eaLnBrk="1" fontAlgn="auto" latinLnBrk="0" hangingPunct="1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300" baseline="0"/>
            </a:lvl1pPr>
            <a:lvl2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2pPr>
            <a:lvl3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3pPr>
            <a:lvl4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4pPr>
            <a:lvl5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5pPr>
          </a:lstStyle>
          <a:p>
            <a:pPr lvl="0"/>
            <a:r>
              <a:rPr lang="en-US" dirty="0" err="1" smtClean="0"/>
              <a:t>Ciduis</a:t>
            </a:r>
            <a:r>
              <a:rPr lang="en-US" dirty="0" smtClean="0"/>
              <a:t> do od </a:t>
            </a:r>
            <a:r>
              <a:rPr lang="en-US" dirty="0" err="1" smtClean="0"/>
              <a:t>tincin</a:t>
            </a:r>
            <a:r>
              <a:rPr lang="en-US" dirty="0" smtClean="0"/>
              <a:t> </a:t>
            </a:r>
            <a:r>
              <a:rPr lang="en-US" dirty="0" err="1" smtClean="0"/>
              <a:t>utpatuer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quisl</a:t>
            </a:r>
            <a:r>
              <a:rPr lang="en-US" dirty="0" smtClean="0"/>
              <a:t> </a:t>
            </a:r>
            <a:r>
              <a:rPr lang="en-US" dirty="0" err="1" smtClean="0"/>
              <a:t>iriuscidunt</a:t>
            </a:r>
            <a:r>
              <a:rPr lang="en-US" dirty="0" smtClean="0"/>
              <a:t> </a:t>
            </a:r>
            <a:r>
              <a:rPr lang="en-US" dirty="0" err="1" smtClean="0"/>
              <a:t>ullam</a:t>
            </a:r>
            <a:r>
              <a:rPr lang="en-US" dirty="0" smtClean="0"/>
              <a:t> do </a:t>
            </a:r>
            <a:r>
              <a:rPr lang="en-US" dirty="0" err="1" smtClean="0"/>
              <a:t>enisse</a:t>
            </a:r>
            <a:endParaRPr lang="en-US" dirty="0" smtClean="0"/>
          </a:p>
          <a:p>
            <a:pPr lvl="0"/>
            <a:r>
              <a:rPr lang="en-US" dirty="0" err="1" smtClean="0"/>
              <a:t>Esent</a:t>
            </a:r>
            <a:r>
              <a:rPr lang="en-US" dirty="0" smtClean="0"/>
              <a:t> et </a:t>
            </a:r>
            <a:r>
              <a:rPr lang="en-US" dirty="0" err="1" smtClean="0"/>
              <a:t>iure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vendiam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veliquamet</a:t>
            </a:r>
            <a:r>
              <a:rPr lang="en-US" dirty="0" smtClean="0"/>
              <a:t>, </a:t>
            </a:r>
            <a:r>
              <a:rPr lang="en-US" dirty="0" err="1" smtClean="0"/>
              <a:t>wisl</a:t>
            </a:r>
            <a:r>
              <a:rPr lang="en-US" dirty="0" smtClean="0"/>
              <a:t> </a:t>
            </a:r>
            <a:r>
              <a:rPr lang="en-US" dirty="0" err="1" smtClean="0"/>
              <a:t>facil</a:t>
            </a:r>
            <a:r>
              <a:rPr lang="en-US" dirty="0" smtClean="0"/>
              <a:t> </a:t>
            </a:r>
          </a:p>
          <a:p>
            <a:pPr lvl="0"/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r>
              <a:rPr lang="en-US" dirty="0" smtClean="0"/>
              <a:t> </a:t>
            </a:r>
            <a:r>
              <a:rPr lang="en-US" dirty="0" err="1" smtClean="0"/>
              <a:t>ciniat</a:t>
            </a:r>
            <a:r>
              <a:rPr lang="en-US" dirty="0" smtClean="0"/>
              <a:t> </a:t>
            </a:r>
            <a:r>
              <a:rPr lang="en-US" dirty="0" err="1" smtClean="0"/>
              <a:t>lut</a:t>
            </a:r>
            <a:r>
              <a:rPr lang="en-US" dirty="0" smtClean="0"/>
              <a:t> </a:t>
            </a:r>
            <a:r>
              <a:rPr lang="en-US" dirty="0" err="1" smtClean="0"/>
              <a:t>dolortio</a:t>
            </a:r>
            <a:r>
              <a:rPr lang="en-US" dirty="0" smtClean="0"/>
              <a:t> </a:t>
            </a:r>
            <a:r>
              <a:rPr lang="en-US" dirty="0" err="1" smtClean="0"/>
              <a:t>consed</a:t>
            </a:r>
            <a:r>
              <a:rPr lang="en-US" dirty="0" smtClean="0"/>
              <a:t> tat </a:t>
            </a:r>
            <a:r>
              <a:rPr lang="en-US" dirty="0" err="1" smtClean="0"/>
              <a:t>pratue</a:t>
            </a:r>
            <a:r>
              <a:rPr lang="en-US" dirty="0" smtClean="0"/>
              <a:t> </a:t>
            </a:r>
            <a:r>
              <a:rPr lang="en-US" dirty="0" err="1" smtClean="0"/>
              <a:t>dunt</a:t>
            </a:r>
            <a:r>
              <a:rPr lang="en-US" dirty="0" smtClean="0"/>
              <a:t> </a:t>
            </a:r>
            <a:r>
              <a:rPr lang="en-US" dirty="0" err="1" smtClean="0"/>
              <a:t>luptati</a:t>
            </a:r>
            <a:r>
              <a:rPr lang="en-US" dirty="0" smtClean="0"/>
              <a:t> </a:t>
            </a:r>
            <a:r>
              <a:rPr lang="en-US" dirty="0" err="1" smtClean="0"/>
              <a:t>scilisi</a:t>
            </a:r>
            <a:endParaRPr lang="en-US" dirty="0" smtClean="0"/>
          </a:p>
          <a:p>
            <a:pPr lvl="0"/>
            <a:r>
              <a:rPr lang="en-US" dirty="0" err="1" smtClean="0"/>
              <a:t>Aliquipisit</a:t>
            </a:r>
            <a:r>
              <a:rPr lang="en-US" dirty="0" smtClean="0"/>
              <a:t>, </a:t>
            </a:r>
            <a:r>
              <a:rPr lang="en-US" dirty="0" err="1" smtClean="0"/>
              <a:t>quat</a:t>
            </a:r>
            <a:r>
              <a:rPr lang="en-US" dirty="0" smtClean="0"/>
              <a:t> </a:t>
            </a:r>
            <a:r>
              <a:rPr lang="en-US" dirty="0" err="1" smtClean="0"/>
              <a:t>luptatum</a:t>
            </a:r>
            <a:r>
              <a:rPr lang="en-US" dirty="0" smtClean="0"/>
              <a:t> </a:t>
            </a:r>
            <a:r>
              <a:rPr lang="en-US" dirty="0" err="1" smtClean="0"/>
              <a:t>zzriliquip</a:t>
            </a:r>
            <a:r>
              <a:rPr lang="en-US" dirty="0" smtClean="0"/>
              <a:t> </a:t>
            </a:r>
            <a:r>
              <a:rPr lang="en-US" dirty="0" err="1" smtClean="0"/>
              <a:t>eugiamc</a:t>
            </a:r>
            <a:r>
              <a:rPr lang="en-US" dirty="0" smtClean="0"/>
              <a:t> </a:t>
            </a:r>
            <a:r>
              <a:rPr lang="en-US" dirty="0" err="1" smtClean="0"/>
              <a:t>onulla</a:t>
            </a:r>
            <a:r>
              <a:rPr lang="en-US" dirty="0" smtClean="0"/>
              <a:t> </a:t>
            </a:r>
            <a:r>
              <a:rPr lang="en-US" dirty="0" err="1" smtClean="0"/>
              <a:t>feugiatet</a:t>
            </a:r>
            <a:endParaRPr lang="en-US" dirty="0" smtClean="0"/>
          </a:p>
          <a:p>
            <a:pPr lvl="0"/>
            <a:r>
              <a:rPr lang="en-US" dirty="0" err="1" smtClean="0"/>
              <a:t>Illam</a:t>
            </a:r>
            <a:r>
              <a:rPr lang="en-US" dirty="0" smtClean="0"/>
              <a:t>, </a:t>
            </a:r>
            <a:r>
              <a:rPr lang="en-US" dirty="0" err="1" smtClean="0"/>
              <a:t>vullan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iure</a:t>
            </a:r>
            <a:r>
              <a:rPr lang="en-US" dirty="0" smtClean="0"/>
              <a:t> </a:t>
            </a:r>
            <a:r>
              <a:rPr lang="en-US" dirty="0" err="1" smtClean="0"/>
              <a:t>eugait</a:t>
            </a:r>
            <a:r>
              <a:rPr lang="en-US" dirty="0" smtClean="0"/>
              <a:t> </a:t>
            </a:r>
            <a:r>
              <a:rPr lang="en-US" dirty="0" err="1" smtClean="0"/>
              <a:t>vulput</a:t>
            </a:r>
            <a:r>
              <a:rPr lang="en-US" dirty="0" smtClean="0"/>
              <a:t> lore tis </a:t>
            </a:r>
            <a:r>
              <a:rPr lang="en-US" dirty="0" err="1" smtClean="0"/>
              <a:t>augiat</a:t>
            </a:r>
            <a:r>
              <a:rPr lang="en-US" dirty="0" smtClean="0"/>
              <a:t>, con </a:t>
            </a:r>
            <a:r>
              <a:rPr lang="en-US" dirty="0" err="1" smtClean="0"/>
              <a:t>volore</a:t>
            </a:r>
            <a:r>
              <a:rPr lang="en-US" dirty="0" smtClean="0"/>
              <a:t> magna</a:t>
            </a:r>
          </a:p>
        </p:txBody>
      </p:sp>
      <p:pic>
        <p:nvPicPr>
          <p:cNvPr id="10" name="Picture 9" descr="SE2_noTAG_CLR_onWHIT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1151" y="458941"/>
            <a:ext cx="813816" cy="40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02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Examp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2276818405"/>
              </p:ext>
            </p:extLst>
          </p:nvPr>
        </p:nvGraphicFramePr>
        <p:xfrm>
          <a:off x="5006912" y="1445262"/>
          <a:ext cx="4021667" cy="5475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921" y="296955"/>
            <a:ext cx="7350293" cy="665465"/>
          </a:xfrm>
          <a:prstGeom prst="rect">
            <a:avLst/>
          </a:prstGeom>
        </p:spPr>
        <p:txBody>
          <a:bodyPr vert="horz"/>
          <a:lstStyle>
            <a:lvl1pPr algn="l">
              <a:defRPr sz="2700" b="0" i="0">
                <a:latin typeface="Calibri"/>
                <a:cs typeface="Calibri"/>
              </a:defRPr>
            </a:lvl1pPr>
          </a:lstStyle>
          <a:p>
            <a:r>
              <a:rPr lang="en-US" dirty="0" smtClean="0"/>
              <a:t>Slide Title: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Veliquamet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49263" y="1072860"/>
            <a:ext cx="8227374" cy="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356147" y="1567739"/>
            <a:ext cx="4215855" cy="5864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500"/>
              </a:lnSpc>
              <a:spcBef>
                <a:spcPts val="1200"/>
              </a:spcBef>
              <a:spcAft>
                <a:spcPts val="400"/>
              </a:spcAft>
              <a:buFontTx/>
              <a:buNone/>
              <a:defRPr sz="2100" b="1" i="0">
                <a:solidFill>
                  <a:srgbClr val="011E74"/>
                </a:solidFill>
                <a:latin typeface="Calibri"/>
                <a:cs typeface="Calibri"/>
              </a:defRPr>
            </a:lvl1pPr>
            <a:lvl2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2pPr>
            <a:lvl3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3pPr>
            <a:lvl4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4pPr>
            <a:lvl5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345302" y="6508620"/>
            <a:ext cx="73265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600" kern="400" dirty="0" smtClean="0">
                <a:solidFill>
                  <a:srgbClr val="A5A5A5"/>
                </a:solidFill>
              </a:rPr>
              <a:t> © 2016 SE2, LLC   Proprietary and Confidential Information </a:t>
            </a:r>
            <a:endParaRPr lang="en-US" sz="600" kern="400" dirty="0">
              <a:solidFill>
                <a:srgbClr val="A5A5A5"/>
              </a:solidFill>
            </a:endParaRP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49263" y="6461148"/>
            <a:ext cx="8227374" cy="0"/>
          </a:xfrm>
          <a:prstGeom prst="line">
            <a:avLst/>
          </a:prstGeom>
          <a:ln w="9525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1950" y="6513879"/>
            <a:ext cx="872228" cy="21335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accent6"/>
                </a:solidFill>
              </a:defRPr>
            </a:lvl1pPr>
          </a:lstStyle>
          <a:p>
            <a:pPr defTabSz="457200"/>
            <a:fld id="{AF88E988-FB04-AB4E-BE5A-59F242AF7F7A}" type="slidenum">
              <a:rPr lang="en-US" smtClean="0">
                <a:solidFill>
                  <a:srgbClr val="A5A5A5"/>
                </a:solidFill>
              </a:rPr>
              <a:pPr defTabSz="457200"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358030" y="2159385"/>
            <a:ext cx="4213970" cy="1742947"/>
          </a:xfrm>
          <a:prstGeom prst="rect">
            <a:avLst/>
          </a:prstGeom>
        </p:spPr>
        <p:txBody>
          <a:bodyPr vert="horz"/>
          <a:lstStyle>
            <a:lvl1pPr marL="182880" marR="0" indent="-182880" algn="l" defTabSz="457200" rtl="0" eaLnBrk="1" fontAlgn="auto" latinLnBrk="0" hangingPunct="1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300" baseline="0"/>
            </a:lvl1pPr>
            <a:lvl2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2pPr>
            <a:lvl3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3pPr>
            <a:lvl4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4pPr>
            <a:lvl5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5pPr>
          </a:lstStyle>
          <a:p>
            <a:pPr lvl="0"/>
            <a:r>
              <a:rPr lang="en-US" dirty="0" err="1" smtClean="0"/>
              <a:t>Ciduis</a:t>
            </a:r>
            <a:r>
              <a:rPr lang="en-US" dirty="0" smtClean="0"/>
              <a:t> do od </a:t>
            </a:r>
            <a:r>
              <a:rPr lang="en-US" dirty="0" err="1" smtClean="0"/>
              <a:t>tincin</a:t>
            </a:r>
            <a:r>
              <a:rPr lang="en-US" dirty="0" smtClean="0"/>
              <a:t> </a:t>
            </a:r>
            <a:r>
              <a:rPr lang="en-US" dirty="0" err="1" smtClean="0"/>
              <a:t>utpatuer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quisl</a:t>
            </a:r>
            <a:r>
              <a:rPr lang="en-US" dirty="0" smtClean="0"/>
              <a:t> </a:t>
            </a:r>
            <a:r>
              <a:rPr lang="en-US" dirty="0" err="1" smtClean="0"/>
              <a:t>iriuscidunt</a:t>
            </a:r>
            <a:r>
              <a:rPr lang="en-US" dirty="0" smtClean="0"/>
              <a:t> </a:t>
            </a:r>
            <a:r>
              <a:rPr lang="en-US" dirty="0" err="1" smtClean="0"/>
              <a:t>ullam</a:t>
            </a:r>
            <a:r>
              <a:rPr lang="en-US" dirty="0" smtClean="0"/>
              <a:t> do</a:t>
            </a:r>
          </a:p>
          <a:p>
            <a:pPr lvl="0"/>
            <a:r>
              <a:rPr lang="en-US" dirty="0" err="1" smtClean="0"/>
              <a:t>Esent</a:t>
            </a:r>
            <a:r>
              <a:rPr lang="en-US" dirty="0" smtClean="0"/>
              <a:t> et </a:t>
            </a:r>
            <a:r>
              <a:rPr lang="en-US" dirty="0" err="1" smtClean="0"/>
              <a:t>iure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vendiam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veliquamet</a:t>
            </a:r>
            <a:r>
              <a:rPr lang="en-US" dirty="0" smtClean="0"/>
              <a:t>, </a:t>
            </a:r>
            <a:r>
              <a:rPr lang="en-US" dirty="0" err="1" smtClean="0"/>
              <a:t>wisl</a:t>
            </a:r>
            <a:r>
              <a:rPr lang="en-US" dirty="0" smtClean="0"/>
              <a:t> </a:t>
            </a:r>
            <a:r>
              <a:rPr lang="en-US" dirty="0" err="1" smtClean="0"/>
              <a:t>facil</a:t>
            </a:r>
            <a:r>
              <a:rPr lang="en-US" dirty="0" smtClean="0"/>
              <a:t> </a:t>
            </a:r>
          </a:p>
          <a:p>
            <a:pPr lvl="0"/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r>
              <a:rPr lang="en-US" dirty="0" smtClean="0"/>
              <a:t> </a:t>
            </a:r>
            <a:r>
              <a:rPr lang="en-US" dirty="0" err="1" smtClean="0"/>
              <a:t>ciniat</a:t>
            </a:r>
            <a:r>
              <a:rPr lang="en-US" dirty="0" smtClean="0"/>
              <a:t> </a:t>
            </a:r>
            <a:r>
              <a:rPr lang="en-US" dirty="0" err="1" smtClean="0"/>
              <a:t>lut</a:t>
            </a:r>
            <a:r>
              <a:rPr lang="en-US" dirty="0" smtClean="0"/>
              <a:t> </a:t>
            </a:r>
            <a:r>
              <a:rPr lang="en-US" dirty="0" err="1" smtClean="0"/>
              <a:t>dolortio</a:t>
            </a:r>
            <a:r>
              <a:rPr lang="en-US" dirty="0" smtClean="0"/>
              <a:t> </a:t>
            </a:r>
            <a:r>
              <a:rPr lang="en-US" dirty="0" err="1" smtClean="0"/>
              <a:t>consed</a:t>
            </a:r>
            <a:r>
              <a:rPr lang="en-US" dirty="0" smtClean="0"/>
              <a:t> tat </a:t>
            </a:r>
            <a:r>
              <a:rPr lang="en-US" dirty="0" err="1" smtClean="0"/>
              <a:t>pratue</a:t>
            </a:r>
            <a:r>
              <a:rPr lang="en-US" dirty="0" smtClean="0"/>
              <a:t> </a:t>
            </a:r>
            <a:r>
              <a:rPr lang="en-US" dirty="0" err="1" smtClean="0"/>
              <a:t>dunt</a:t>
            </a:r>
            <a:r>
              <a:rPr lang="en-US" dirty="0" smtClean="0"/>
              <a:t> </a:t>
            </a:r>
            <a:r>
              <a:rPr lang="en-US" dirty="0" err="1" smtClean="0"/>
              <a:t>luptati</a:t>
            </a:r>
            <a:r>
              <a:rPr lang="en-US" dirty="0" smtClean="0"/>
              <a:t> </a:t>
            </a:r>
          </a:p>
          <a:p>
            <a:pPr lvl="0"/>
            <a:r>
              <a:rPr lang="en-US" dirty="0" err="1" smtClean="0"/>
              <a:t>Aliquipisit</a:t>
            </a:r>
            <a:r>
              <a:rPr lang="en-US" dirty="0" smtClean="0"/>
              <a:t>, </a:t>
            </a:r>
            <a:r>
              <a:rPr lang="en-US" dirty="0" err="1" smtClean="0"/>
              <a:t>quat</a:t>
            </a:r>
            <a:r>
              <a:rPr lang="en-US" dirty="0" smtClean="0"/>
              <a:t> </a:t>
            </a:r>
            <a:r>
              <a:rPr lang="en-US" dirty="0" err="1" smtClean="0"/>
              <a:t>luptatum</a:t>
            </a:r>
            <a:r>
              <a:rPr lang="en-US" dirty="0" smtClean="0"/>
              <a:t> </a:t>
            </a:r>
            <a:r>
              <a:rPr lang="en-US" dirty="0" err="1" smtClean="0"/>
              <a:t>zzriliquip</a:t>
            </a:r>
            <a:r>
              <a:rPr lang="en-US" dirty="0" smtClean="0"/>
              <a:t> </a:t>
            </a:r>
            <a:r>
              <a:rPr lang="en-US" dirty="0" err="1" smtClean="0"/>
              <a:t>eugiamc</a:t>
            </a:r>
            <a:r>
              <a:rPr lang="en-US" dirty="0" smtClean="0"/>
              <a:t> </a:t>
            </a:r>
            <a:r>
              <a:rPr lang="en-US" dirty="0" err="1" smtClean="0"/>
              <a:t>onulla</a:t>
            </a:r>
            <a:r>
              <a:rPr lang="en-US" dirty="0" smtClean="0"/>
              <a:t> </a:t>
            </a:r>
          </a:p>
          <a:p>
            <a:pPr lvl="0"/>
            <a:r>
              <a:rPr lang="en-US" dirty="0" err="1" smtClean="0"/>
              <a:t>Illam</a:t>
            </a:r>
            <a:r>
              <a:rPr lang="en-US" dirty="0" smtClean="0"/>
              <a:t>, </a:t>
            </a:r>
            <a:r>
              <a:rPr lang="en-US" dirty="0" err="1" smtClean="0"/>
              <a:t>vullan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iure</a:t>
            </a:r>
            <a:r>
              <a:rPr lang="en-US" dirty="0" smtClean="0"/>
              <a:t> </a:t>
            </a:r>
            <a:r>
              <a:rPr lang="en-US" dirty="0" err="1" smtClean="0"/>
              <a:t>eugait</a:t>
            </a:r>
            <a:r>
              <a:rPr lang="en-US" dirty="0" smtClean="0"/>
              <a:t> </a:t>
            </a:r>
            <a:r>
              <a:rPr lang="en-US" dirty="0" err="1" smtClean="0"/>
              <a:t>vulput</a:t>
            </a:r>
            <a:r>
              <a:rPr lang="en-US" dirty="0" smtClean="0"/>
              <a:t> lore tis </a:t>
            </a:r>
            <a:r>
              <a:rPr lang="en-US" dirty="0" err="1" smtClean="0"/>
              <a:t>augiat</a:t>
            </a:r>
            <a:r>
              <a:rPr lang="en-US" dirty="0" smtClean="0"/>
              <a:t>, con </a:t>
            </a:r>
            <a:r>
              <a:rPr lang="en-US" dirty="0" err="1" smtClean="0"/>
              <a:t>volore</a:t>
            </a:r>
            <a:r>
              <a:rPr lang="en-US" dirty="0" smtClean="0"/>
              <a:t> magna</a:t>
            </a:r>
          </a:p>
        </p:txBody>
      </p:sp>
      <p:pic>
        <p:nvPicPr>
          <p:cNvPr id="11" name="Picture 10" descr="SE2_noTAG_CLR_onWHITE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1151" y="458941"/>
            <a:ext cx="813816" cy="40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26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Ex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168442442"/>
              </p:ext>
            </p:extLst>
          </p:nvPr>
        </p:nvGraphicFramePr>
        <p:xfrm>
          <a:off x="5006907" y="1429170"/>
          <a:ext cx="4597400" cy="5480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921" y="296955"/>
            <a:ext cx="7350293" cy="665465"/>
          </a:xfrm>
          <a:prstGeom prst="rect">
            <a:avLst/>
          </a:prstGeom>
        </p:spPr>
        <p:txBody>
          <a:bodyPr vert="horz"/>
          <a:lstStyle>
            <a:lvl1pPr algn="l">
              <a:defRPr sz="2700" b="0" i="0">
                <a:latin typeface="Calibri"/>
                <a:cs typeface="Calibri"/>
              </a:defRPr>
            </a:lvl1pPr>
          </a:lstStyle>
          <a:p>
            <a:r>
              <a:rPr lang="en-US" dirty="0" smtClean="0"/>
              <a:t>Slide Title: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Veliquamet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49263" y="1072860"/>
            <a:ext cx="8227374" cy="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356147" y="1567739"/>
            <a:ext cx="4215855" cy="5864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500"/>
              </a:lnSpc>
              <a:spcBef>
                <a:spcPts val="1200"/>
              </a:spcBef>
              <a:spcAft>
                <a:spcPts val="400"/>
              </a:spcAft>
              <a:buFontTx/>
              <a:buNone/>
              <a:defRPr sz="2100" b="1" i="0">
                <a:solidFill>
                  <a:srgbClr val="011E74"/>
                </a:solidFill>
                <a:latin typeface="Calibri"/>
                <a:cs typeface="Calibri"/>
              </a:defRPr>
            </a:lvl1pPr>
            <a:lvl2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2pPr>
            <a:lvl3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3pPr>
            <a:lvl4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4pPr>
            <a:lvl5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345302" y="6508620"/>
            <a:ext cx="73265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600" kern="400" dirty="0" smtClean="0">
                <a:solidFill>
                  <a:srgbClr val="A5A5A5"/>
                </a:solidFill>
              </a:rPr>
              <a:t> © 2016 SE2, LLC   Proprietary and Confidential Information </a:t>
            </a:r>
            <a:endParaRPr lang="en-US" sz="600" kern="400" dirty="0">
              <a:solidFill>
                <a:srgbClr val="A5A5A5"/>
              </a:solidFill>
            </a:endParaRP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49263" y="6461148"/>
            <a:ext cx="8227374" cy="0"/>
          </a:xfrm>
          <a:prstGeom prst="line">
            <a:avLst/>
          </a:prstGeom>
          <a:ln w="9525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1950" y="6513879"/>
            <a:ext cx="872228" cy="21335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accent6"/>
                </a:solidFill>
              </a:defRPr>
            </a:lvl1pPr>
          </a:lstStyle>
          <a:p>
            <a:pPr defTabSz="457200"/>
            <a:fld id="{AF88E988-FB04-AB4E-BE5A-59F242AF7F7A}" type="slidenum">
              <a:rPr lang="en-US" smtClean="0">
                <a:solidFill>
                  <a:srgbClr val="A5A5A5"/>
                </a:solidFill>
              </a:rPr>
              <a:pPr defTabSz="457200"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358030" y="2159385"/>
            <a:ext cx="4213970" cy="1742947"/>
          </a:xfrm>
          <a:prstGeom prst="rect">
            <a:avLst/>
          </a:prstGeom>
        </p:spPr>
        <p:txBody>
          <a:bodyPr vert="horz"/>
          <a:lstStyle>
            <a:lvl1pPr marL="182880" marR="0" indent="-182880" algn="l" defTabSz="457200" rtl="0" eaLnBrk="1" fontAlgn="auto" latinLnBrk="0" hangingPunct="1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300" baseline="0"/>
            </a:lvl1pPr>
            <a:lvl2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2pPr>
            <a:lvl3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3pPr>
            <a:lvl4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4pPr>
            <a:lvl5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5pPr>
          </a:lstStyle>
          <a:p>
            <a:pPr lvl="0"/>
            <a:r>
              <a:rPr lang="en-US" dirty="0" err="1" smtClean="0"/>
              <a:t>Ciduis</a:t>
            </a:r>
            <a:r>
              <a:rPr lang="en-US" dirty="0" smtClean="0"/>
              <a:t> do od </a:t>
            </a:r>
            <a:r>
              <a:rPr lang="en-US" dirty="0" err="1" smtClean="0"/>
              <a:t>tincin</a:t>
            </a:r>
            <a:r>
              <a:rPr lang="en-US" dirty="0" smtClean="0"/>
              <a:t> </a:t>
            </a:r>
            <a:r>
              <a:rPr lang="en-US" dirty="0" err="1" smtClean="0"/>
              <a:t>utpatuer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quisl</a:t>
            </a:r>
            <a:r>
              <a:rPr lang="en-US" dirty="0" smtClean="0"/>
              <a:t> </a:t>
            </a:r>
            <a:r>
              <a:rPr lang="en-US" dirty="0" err="1" smtClean="0"/>
              <a:t>iriuscidunt</a:t>
            </a:r>
            <a:r>
              <a:rPr lang="en-US" dirty="0" smtClean="0"/>
              <a:t> </a:t>
            </a:r>
            <a:r>
              <a:rPr lang="en-US" dirty="0" err="1" smtClean="0"/>
              <a:t>ullam</a:t>
            </a:r>
            <a:r>
              <a:rPr lang="en-US" dirty="0" smtClean="0"/>
              <a:t> do</a:t>
            </a:r>
          </a:p>
          <a:p>
            <a:pPr lvl="0"/>
            <a:r>
              <a:rPr lang="en-US" dirty="0" err="1" smtClean="0"/>
              <a:t>Esent</a:t>
            </a:r>
            <a:r>
              <a:rPr lang="en-US" dirty="0" smtClean="0"/>
              <a:t> et </a:t>
            </a:r>
            <a:r>
              <a:rPr lang="en-US" dirty="0" err="1" smtClean="0"/>
              <a:t>iure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vendiam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veliquamet</a:t>
            </a:r>
            <a:r>
              <a:rPr lang="en-US" dirty="0" smtClean="0"/>
              <a:t>, </a:t>
            </a:r>
            <a:r>
              <a:rPr lang="en-US" dirty="0" err="1" smtClean="0"/>
              <a:t>wisl</a:t>
            </a:r>
            <a:r>
              <a:rPr lang="en-US" dirty="0" smtClean="0"/>
              <a:t> </a:t>
            </a:r>
            <a:r>
              <a:rPr lang="en-US" dirty="0" err="1" smtClean="0"/>
              <a:t>facil</a:t>
            </a:r>
            <a:r>
              <a:rPr lang="en-US" dirty="0" smtClean="0"/>
              <a:t> </a:t>
            </a:r>
          </a:p>
          <a:p>
            <a:pPr lvl="0"/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r>
              <a:rPr lang="en-US" dirty="0" smtClean="0"/>
              <a:t> </a:t>
            </a:r>
            <a:r>
              <a:rPr lang="en-US" dirty="0" err="1" smtClean="0"/>
              <a:t>ciniat</a:t>
            </a:r>
            <a:r>
              <a:rPr lang="en-US" dirty="0" smtClean="0"/>
              <a:t> </a:t>
            </a:r>
            <a:r>
              <a:rPr lang="en-US" dirty="0" err="1" smtClean="0"/>
              <a:t>lut</a:t>
            </a:r>
            <a:r>
              <a:rPr lang="en-US" dirty="0" smtClean="0"/>
              <a:t> </a:t>
            </a:r>
            <a:r>
              <a:rPr lang="en-US" dirty="0" err="1" smtClean="0"/>
              <a:t>dolortio</a:t>
            </a:r>
            <a:r>
              <a:rPr lang="en-US" dirty="0" smtClean="0"/>
              <a:t> </a:t>
            </a:r>
            <a:r>
              <a:rPr lang="en-US" dirty="0" err="1" smtClean="0"/>
              <a:t>consed</a:t>
            </a:r>
            <a:r>
              <a:rPr lang="en-US" dirty="0" smtClean="0"/>
              <a:t> tat </a:t>
            </a:r>
            <a:r>
              <a:rPr lang="en-US" dirty="0" err="1" smtClean="0"/>
              <a:t>pratue</a:t>
            </a:r>
            <a:r>
              <a:rPr lang="en-US" dirty="0" smtClean="0"/>
              <a:t> </a:t>
            </a:r>
            <a:r>
              <a:rPr lang="en-US" dirty="0" err="1" smtClean="0"/>
              <a:t>dunt</a:t>
            </a:r>
            <a:r>
              <a:rPr lang="en-US" dirty="0" smtClean="0"/>
              <a:t> </a:t>
            </a:r>
            <a:r>
              <a:rPr lang="en-US" dirty="0" err="1" smtClean="0"/>
              <a:t>luptati</a:t>
            </a:r>
            <a:r>
              <a:rPr lang="en-US" dirty="0" smtClean="0"/>
              <a:t> </a:t>
            </a:r>
          </a:p>
          <a:p>
            <a:pPr lvl="0"/>
            <a:r>
              <a:rPr lang="en-US" dirty="0" err="1" smtClean="0"/>
              <a:t>Aliquipisit</a:t>
            </a:r>
            <a:r>
              <a:rPr lang="en-US" dirty="0" smtClean="0"/>
              <a:t>, </a:t>
            </a:r>
            <a:r>
              <a:rPr lang="en-US" dirty="0" err="1" smtClean="0"/>
              <a:t>quat</a:t>
            </a:r>
            <a:r>
              <a:rPr lang="en-US" dirty="0" smtClean="0"/>
              <a:t> </a:t>
            </a:r>
            <a:r>
              <a:rPr lang="en-US" dirty="0" err="1" smtClean="0"/>
              <a:t>luptatum</a:t>
            </a:r>
            <a:r>
              <a:rPr lang="en-US" dirty="0" smtClean="0"/>
              <a:t> </a:t>
            </a:r>
            <a:r>
              <a:rPr lang="en-US" dirty="0" err="1" smtClean="0"/>
              <a:t>zzriliquip</a:t>
            </a:r>
            <a:r>
              <a:rPr lang="en-US" dirty="0" smtClean="0"/>
              <a:t> </a:t>
            </a:r>
            <a:r>
              <a:rPr lang="en-US" dirty="0" err="1" smtClean="0"/>
              <a:t>eugiamc</a:t>
            </a:r>
            <a:r>
              <a:rPr lang="en-US" dirty="0" smtClean="0"/>
              <a:t> </a:t>
            </a:r>
            <a:r>
              <a:rPr lang="en-US" dirty="0" err="1" smtClean="0"/>
              <a:t>onulla</a:t>
            </a:r>
            <a:r>
              <a:rPr lang="en-US" dirty="0" smtClean="0"/>
              <a:t> </a:t>
            </a:r>
          </a:p>
          <a:p>
            <a:pPr lvl="0"/>
            <a:r>
              <a:rPr lang="en-US" dirty="0" err="1" smtClean="0"/>
              <a:t>Illam</a:t>
            </a:r>
            <a:r>
              <a:rPr lang="en-US" dirty="0" smtClean="0"/>
              <a:t>, </a:t>
            </a:r>
            <a:r>
              <a:rPr lang="en-US" dirty="0" err="1" smtClean="0"/>
              <a:t>vullan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iure</a:t>
            </a:r>
            <a:r>
              <a:rPr lang="en-US" dirty="0" smtClean="0"/>
              <a:t> </a:t>
            </a:r>
            <a:r>
              <a:rPr lang="en-US" dirty="0" err="1" smtClean="0"/>
              <a:t>eugait</a:t>
            </a:r>
            <a:r>
              <a:rPr lang="en-US" dirty="0" smtClean="0"/>
              <a:t> </a:t>
            </a:r>
            <a:r>
              <a:rPr lang="en-US" dirty="0" err="1" smtClean="0"/>
              <a:t>vulput</a:t>
            </a:r>
            <a:r>
              <a:rPr lang="en-US" dirty="0" smtClean="0"/>
              <a:t> lore tis </a:t>
            </a:r>
            <a:r>
              <a:rPr lang="en-US" dirty="0" err="1" smtClean="0"/>
              <a:t>augiat</a:t>
            </a:r>
            <a:r>
              <a:rPr lang="en-US" dirty="0" smtClean="0"/>
              <a:t>, con </a:t>
            </a:r>
            <a:r>
              <a:rPr lang="en-US" dirty="0" err="1" smtClean="0"/>
              <a:t>volore</a:t>
            </a:r>
            <a:r>
              <a:rPr lang="en-US" dirty="0" smtClean="0"/>
              <a:t> magna</a:t>
            </a:r>
          </a:p>
        </p:txBody>
      </p:sp>
      <p:pic>
        <p:nvPicPr>
          <p:cNvPr id="12" name="Picture 11" descr="SE2_noTAG_CLR_onWHITE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1151" y="458941"/>
            <a:ext cx="813816" cy="40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32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defTabSz="457200"/>
            <a:fld id="{E059F9BD-C669-4097-AE37-BAD30366104E}" type="datetimeFigureOut">
              <a:rPr lang="en-US" smtClean="0">
                <a:solidFill>
                  <a:srgbClr val="000000"/>
                </a:solidFill>
              </a:rPr>
              <a:pPr defTabSz="457200"/>
              <a:t>5/24/2017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defTabSz="457200"/>
            <a:fld id="{C22D3BE8-1EE0-43B2-9A28-EAECFDF12F7C}" type="slidenum">
              <a:rPr lang="en-US" smtClean="0">
                <a:solidFill>
                  <a:srgbClr val="000000"/>
                </a:solidFill>
              </a:rPr>
              <a:pPr defTabSz="45720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096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6170814" y="1530754"/>
            <a:ext cx="2508287" cy="4486283"/>
            <a:chOff x="4859682" y="1148066"/>
            <a:chExt cx="2508287" cy="3364712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859682" y="1148066"/>
              <a:ext cx="2508287" cy="3364712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862513" y="1665070"/>
              <a:ext cx="2505456" cy="0"/>
            </a:xfrm>
            <a:prstGeom prst="line">
              <a:avLst/>
            </a:prstGeom>
            <a:ln w="9525" cmpd="sng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921" y="296953"/>
            <a:ext cx="7350293" cy="665465"/>
          </a:xfrm>
          <a:prstGeom prst="rect">
            <a:avLst/>
          </a:prstGeom>
        </p:spPr>
        <p:txBody>
          <a:bodyPr vert="horz"/>
          <a:lstStyle>
            <a:lvl1pPr algn="l">
              <a:defRPr sz="2700" b="0" i="0">
                <a:latin typeface="Calibri"/>
                <a:cs typeface="Calibri"/>
              </a:defRPr>
            </a:lvl1pPr>
          </a:lstStyle>
          <a:p>
            <a:r>
              <a:rPr lang="en-US" dirty="0" smtClean="0"/>
              <a:t>Slide Title: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Veliquamet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49453" y="2514600"/>
            <a:ext cx="2126946" cy="3291560"/>
          </a:xfrm>
          <a:prstGeom prst="rect">
            <a:avLst/>
          </a:prstGeom>
        </p:spPr>
        <p:txBody>
          <a:bodyPr vert="horz"/>
          <a:lstStyle>
            <a:lvl1pPr marL="182880" marR="0" indent="-18288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 sz="1100" baseline="0"/>
            </a:lvl1pPr>
            <a:lvl2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2pPr>
            <a:lvl3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3pPr>
            <a:lvl4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4pPr>
            <a:lvl5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5pPr>
          </a:lstStyle>
          <a:p>
            <a:pPr lvl="0"/>
            <a:r>
              <a:rPr lang="en-US" dirty="0" err="1" smtClean="0"/>
              <a:t>Rosto</a:t>
            </a:r>
            <a:r>
              <a:rPr lang="en-US" dirty="0" smtClean="0"/>
              <a:t>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faci</a:t>
            </a:r>
            <a:r>
              <a:rPr lang="en-US" dirty="0" smtClean="0"/>
              <a:t> </a:t>
            </a:r>
            <a:r>
              <a:rPr lang="en-US" dirty="0" err="1" smtClean="0"/>
              <a:t>exeriure</a:t>
            </a:r>
            <a:r>
              <a:rPr lang="en-US" dirty="0" smtClean="0"/>
              <a:t> </a:t>
            </a:r>
            <a:r>
              <a:rPr lang="en-US" dirty="0" err="1" smtClean="0"/>
              <a:t>vulla</a:t>
            </a:r>
            <a:r>
              <a:rPr lang="en-US" dirty="0" smtClean="0"/>
              <a:t>, </a:t>
            </a:r>
            <a:r>
              <a:rPr lang="en-US" dirty="0" err="1" smtClean="0"/>
              <a:t>summy</a:t>
            </a:r>
            <a:r>
              <a:rPr lang="en-US" dirty="0" smtClean="0"/>
              <a:t> </a:t>
            </a:r>
            <a:r>
              <a:rPr lang="en-US" dirty="0" err="1" smtClean="0"/>
              <a:t>nis</a:t>
            </a:r>
            <a:r>
              <a:rPr lang="en-US" dirty="0" smtClean="0"/>
              <a:t> am </a:t>
            </a:r>
            <a:r>
              <a:rPr lang="en-US" dirty="0" err="1" smtClean="0"/>
              <a:t>dit</a:t>
            </a:r>
            <a:r>
              <a:rPr lang="en-US" dirty="0" smtClean="0"/>
              <a:t>, </a:t>
            </a:r>
            <a:r>
              <a:rPr lang="en-US" dirty="0" err="1" smtClean="0"/>
              <a:t>ver</a:t>
            </a:r>
            <a:r>
              <a:rPr lang="en-US" dirty="0" smtClean="0"/>
              <a:t> at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augait</a:t>
            </a:r>
            <a:r>
              <a:rPr lang="en-US" dirty="0" smtClean="0"/>
              <a:t> </a:t>
            </a:r>
            <a:r>
              <a:rPr lang="en-US" dirty="0" err="1" smtClean="0"/>
              <a:t>adionse</a:t>
            </a:r>
            <a:r>
              <a:rPr lang="en-US" dirty="0" smtClean="0"/>
              <a:t> </a:t>
            </a:r>
            <a:r>
              <a:rPr lang="en-US" dirty="0" err="1" smtClean="0"/>
              <a:t>magnis</a:t>
            </a:r>
            <a:r>
              <a:rPr lang="en-US" dirty="0" smtClean="0"/>
              <a:t> </a:t>
            </a:r>
            <a:r>
              <a:rPr lang="en-US" dirty="0" err="1" smtClean="0"/>
              <a:t>nullan</a:t>
            </a:r>
            <a:r>
              <a:rPr lang="en-US" dirty="0" smtClean="0"/>
              <a:t> </a:t>
            </a:r>
            <a:r>
              <a:rPr lang="en-US" dirty="0" err="1" smtClean="0"/>
              <a:t>endre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conse</a:t>
            </a:r>
            <a:r>
              <a:rPr lang="en-US" dirty="0" smtClean="0"/>
              <a:t> do </a:t>
            </a:r>
          </a:p>
          <a:p>
            <a:pPr lvl="0"/>
            <a:r>
              <a:rPr lang="en-US" dirty="0" err="1" smtClean="0"/>
              <a:t>Conullumsan</a:t>
            </a:r>
            <a:r>
              <a:rPr lang="en-US" dirty="0" smtClean="0"/>
              <a:t> </a:t>
            </a:r>
            <a:r>
              <a:rPr lang="en-US" dirty="0" err="1" smtClean="0"/>
              <a:t>ulput</a:t>
            </a:r>
            <a:r>
              <a:rPr lang="en-US" dirty="0" smtClean="0"/>
              <a:t> del </a:t>
            </a:r>
            <a:r>
              <a:rPr lang="en-US" dirty="0" err="1" smtClean="0"/>
              <a:t>utpatis</a:t>
            </a:r>
            <a:r>
              <a:rPr lang="en-US" dirty="0" smtClean="0"/>
              <a:t> </a:t>
            </a:r>
            <a:r>
              <a:rPr lang="en-US" dirty="0" err="1" smtClean="0"/>
              <a:t>essit</a:t>
            </a:r>
            <a:r>
              <a:rPr lang="en-US" dirty="0" smtClean="0"/>
              <a:t> </a:t>
            </a:r>
            <a:r>
              <a:rPr lang="en-US" dirty="0" err="1" smtClean="0"/>
              <a:t>lorpero</a:t>
            </a:r>
            <a:r>
              <a:rPr lang="en-US" dirty="0" smtClean="0"/>
              <a:t> </a:t>
            </a:r>
            <a:r>
              <a:rPr lang="en-US" dirty="0" err="1" smtClean="0"/>
              <a:t>consequis</a:t>
            </a:r>
            <a:r>
              <a:rPr lang="en-US" dirty="0" smtClean="0"/>
              <a:t> </a:t>
            </a:r>
            <a:r>
              <a:rPr lang="en-US" dirty="0" err="1" smtClean="0"/>
              <a:t>nonsequam</a:t>
            </a:r>
            <a:r>
              <a:rPr lang="en-US" dirty="0" smtClean="0"/>
              <a:t> </a:t>
            </a:r>
            <a:r>
              <a:rPr lang="en-US" dirty="0" err="1" smtClean="0"/>
              <a:t>zzrit</a:t>
            </a:r>
            <a:r>
              <a:rPr lang="en-US" dirty="0" smtClean="0"/>
              <a:t> </a:t>
            </a:r>
          </a:p>
          <a:p>
            <a:pPr marL="182880" marR="0" lvl="0" indent="-18288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Adipsusto</a:t>
            </a:r>
            <a:r>
              <a:rPr lang="en-US" dirty="0" smtClean="0"/>
              <a:t> </a:t>
            </a:r>
            <a:r>
              <a:rPr lang="en-US" dirty="0" err="1" smtClean="0"/>
              <a:t>consequisi</a:t>
            </a:r>
            <a:r>
              <a:rPr lang="en-US" dirty="0" smtClean="0"/>
              <a:t> </a:t>
            </a:r>
            <a:r>
              <a:rPr lang="en-US" dirty="0" err="1" smtClean="0"/>
              <a:t>nim</a:t>
            </a:r>
            <a:r>
              <a:rPr lang="en-US" dirty="0" smtClean="0"/>
              <a:t> </a:t>
            </a:r>
            <a:r>
              <a:rPr lang="en-US" dirty="0" err="1" smtClean="0"/>
              <a:t>vullaor</a:t>
            </a:r>
            <a:r>
              <a:rPr lang="en-US" dirty="0" smtClean="0"/>
              <a:t> </a:t>
            </a:r>
            <a:r>
              <a:rPr lang="en-US" dirty="0" err="1" smtClean="0"/>
              <a:t>aut</a:t>
            </a:r>
            <a:r>
              <a:rPr lang="en-US" dirty="0" smtClean="0"/>
              <a:t> lore do </a:t>
            </a:r>
            <a:r>
              <a:rPr lang="en-US" dirty="0" err="1" smtClean="0"/>
              <a:t>consend</a:t>
            </a:r>
            <a:r>
              <a:rPr lang="en-US" dirty="0" smtClean="0"/>
              <a:t> </a:t>
            </a:r>
            <a:r>
              <a:rPr lang="en-US" dirty="0" err="1" smtClean="0"/>
              <a:t>enis</a:t>
            </a:r>
            <a:r>
              <a:rPr lang="en-US" dirty="0" smtClean="0"/>
              <a:t> </a:t>
            </a:r>
            <a:r>
              <a:rPr lang="en-US" dirty="0" err="1" smtClean="0"/>
              <a:t>augait</a:t>
            </a:r>
            <a:r>
              <a:rPr lang="en-US" dirty="0" smtClean="0"/>
              <a:t> </a:t>
            </a:r>
            <a:r>
              <a:rPr lang="en-US" dirty="0" err="1" smtClean="0"/>
              <a:t>utat</a:t>
            </a:r>
            <a:r>
              <a:rPr lang="en-US" dirty="0" smtClean="0"/>
              <a:t> </a:t>
            </a:r>
          </a:p>
          <a:p>
            <a:pPr lvl="0"/>
            <a:endParaRPr lang="en-US" dirty="0" smtClean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341304" y="1578392"/>
            <a:ext cx="2200157" cy="580989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500"/>
              </a:lnSpc>
              <a:spcBef>
                <a:spcPts val="1200"/>
              </a:spcBef>
              <a:spcAft>
                <a:spcPts val="400"/>
              </a:spcAft>
              <a:buFontTx/>
              <a:buNone/>
              <a:defRPr sz="1800" b="1" i="0">
                <a:solidFill>
                  <a:schemeClr val="tx2"/>
                </a:solidFill>
                <a:latin typeface="Calibri"/>
                <a:cs typeface="Calibri"/>
              </a:defRPr>
            </a:lvl1pPr>
            <a:lvl2pPr marL="182880" indent="-182880">
              <a:lnSpc>
                <a:spcPts val="1400"/>
              </a:lnSpc>
              <a:spcBef>
                <a:spcPts val="600"/>
              </a:spcBef>
              <a:buSzPct val="100000"/>
              <a:buFont typeface="Arial"/>
              <a:buChar char="•"/>
              <a:defRPr sz="1300">
                <a:latin typeface="Calibri Light"/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Headline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49263" y="1072860"/>
            <a:ext cx="8227374" cy="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356145" y="1567739"/>
            <a:ext cx="5040091" cy="5864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500"/>
              </a:lnSpc>
              <a:spcBef>
                <a:spcPts val="1200"/>
              </a:spcBef>
              <a:spcAft>
                <a:spcPts val="400"/>
              </a:spcAft>
              <a:buFontTx/>
              <a:buNone/>
              <a:defRPr sz="2100" b="1" i="0">
                <a:solidFill>
                  <a:srgbClr val="011E74"/>
                </a:solidFill>
                <a:latin typeface="Calibri"/>
                <a:cs typeface="Calibri"/>
              </a:defRPr>
            </a:lvl1pPr>
            <a:lvl2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2pPr>
            <a:lvl3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3pPr>
            <a:lvl4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4pPr>
            <a:lvl5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345302" y="6508620"/>
            <a:ext cx="73265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600" kern="400" dirty="0" smtClean="0">
                <a:solidFill>
                  <a:srgbClr val="A5A5A5"/>
                </a:solidFill>
              </a:rPr>
              <a:t> © 2016 SE2, LLC   Proprietary and Confidential Information </a:t>
            </a:r>
            <a:endParaRPr lang="en-US" sz="600" kern="400" dirty="0">
              <a:solidFill>
                <a:srgbClr val="A5A5A5"/>
              </a:solidFill>
            </a:endParaRP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49263" y="6461148"/>
            <a:ext cx="8227374" cy="0"/>
          </a:xfrm>
          <a:prstGeom prst="line">
            <a:avLst/>
          </a:prstGeom>
          <a:ln w="9525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1950" y="6513877"/>
            <a:ext cx="872228" cy="213359"/>
          </a:xfrm>
          <a:prstGeom prst="rect">
            <a:avLst/>
          </a:prstGeom>
        </p:spPr>
        <p:txBody>
          <a:bodyPr/>
          <a:lstStyle>
            <a:lvl1pPr algn="r">
              <a:defRPr sz="700">
                <a:solidFill>
                  <a:schemeClr val="accent6"/>
                </a:solidFill>
              </a:defRPr>
            </a:lvl1pPr>
          </a:lstStyle>
          <a:p>
            <a:pPr defTabSz="457200"/>
            <a:fld id="{AF88E988-FB04-AB4E-BE5A-59F242AF7F7A}" type="slidenum">
              <a:rPr lang="en-US" smtClean="0">
                <a:solidFill>
                  <a:srgbClr val="A5A5A5"/>
                </a:solidFill>
              </a:rPr>
              <a:pPr defTabSz="457200"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358030" y="2159383"/>
            <a:ext cx="5038206" cy="1742947"/>
          </a:xfrm>
          <a:prstGeom prst="rect">
            <a:avLst/>
          </a:prstGeom>
        </p:spPr>
        <p:txBody>
          <a:bodyPr vert="horz"/>
          <a:lstStyle>
            <a:lvl1pPr marL="182880" marR="0" indent="-182880" algn="l" defTabSz="457200" rtl="0" eaLnBrk="1" fontAlgn="auto" latinLnBrk="0" hangingPunct="1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300" baseline="0"/>
            </a:lvl1pPr>
            <a:lvl2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2pPr>
            <a:lvl3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3pPr>
            <a:lvl4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4pPr>
            <a:lvl5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5pPr>
          </a:lstStyle>
          <a:p>
            <a:pPr lvl="0"/>
            <a:r>
              <a:rPr lang="en-US" dirty="0" err="1" smtClean="0"/>
              <a:t>Ciduis</a:t>
            </a:r>
            <a:r>
              <a:rPr lang="en-US" dirty="0" smtClean="0"/>
              <a:t> do od </a:t>
            </a:r>
            <a:r>
              <a:rPr lang="en-US" dirty="0" err="1" smtClean="0"/>
              <a:t>tincin</a:t>
            </a:r>
            <a:r>
              <a:rPr lang="en-US" dirty="0" smtClean="0"/>
              <a:t> </a:t>
            </a:r>
            <a:r>
              <a:rPr lang="en-US" dirty="0" err="1" smtClean="0"/>
              <a:t>utpatuer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quisl</a:t>
            </a:r>
            <a:r>
              <a:rPr lang="en-US" dirty="0" smtClean="0"/>
              <a:t> </a:t>
            </a:r>
            <a:r>
              <a:rPr lang="en-US" dirty="0" err="1" smtClean="0"/>
              <a:t>iriuscidunt</a:t>
            </a:r>
            <a:r>
              <a:rPr lang="en-US" dirty="0" smtClean="0"/>
              <a:t> </a:t>
            </a:r>
            <a:r>
              <a:rPr lang="en-US" dirty="0" err="1" smtClean="0"/>
              <a:t>ullam</a:t>
            </a:r>
            <a:r>
              <a:rPr lang="en-US" dirty="0" smtClean="0"/>
              <a:t> do </a:t>
            </a:r>
            <a:r>
              <a:rPr lang="en-US" dirty="0" err="1" smtClean="0"/>
              <a:t>enisse</a:t>
            </a:r>
            <a:endParaRPr lang="en-US" dirty="0" smtClean="0"/>
          </a:p>
          <a:p>
            <a:pPr lvl="0"/>
            <a:r>
              <a:rPr lang="en-US" dirty="0" err="1" smtClean="0"/>
              <a:t>Esent</a:t>
            </a:r>
            <a:r>
              <a:rPr lang="en-US" dirty="0" smtClean="0"/>
              <a:t> et </a:t>
            </a:r>
            <a:r>
              <a:rPr lang="en-US" dirty="0" err="1" smtClean="0"/>
              <a:t>iure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vendiam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veliquamet</a:t>
            </a:r>
            <a:r>
              <a:rPr lang="en-US" dirty="0" smtClean="0"/>
              <a:t>, </a:t>
            </a:r>
            <a:r>
              <a:rPr lang="en-US" dirty="0" err="1" smtClean="0"/>
              <a:t>wisl</a:t>
            </a:r>
            <a:r>
              <a:rPr lang="en-US" dirty="0" smtClean="0"/>
              <a:t> </a:t>
            </a:r>
            <a:r>
              <a:rPr lang="en-US" dirty="0" err="1" smtClean="0"/>
              <a:t>facil</a:t>
            </a:r>
            <a:r>
              <a:rPr lang="en-US" dirty="0" smtClean="0"/>
              <a:t> </a:t>
            </a:r>
          </a:p>
          <a:p>
            <a:pPr lvl="0"/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r>
              <a:rPr lang="en-US" dirty="0" smtClean="0"/>
              <a:t> </a:t>
            </a:r>
            <a:r>
              <a:rPr lang="en-US" dirty="0" err="1" smtClean="0"/>
              <a:t>ciniat</a:t>
            </a:r>
            <a:r>
              <a:rPr lang="en-US" dirty="0" smtClean="0"/>
              <a:t> </a:t>
            </a:r>
            <a:r>
              <a:rPr lang="en-US" dirty="0" err="1" smtClean="0"/>
              <a:t>lut</a:t>
            </a:r>
            <a:r>
              <a:rPr lang="en-US" dirty="0" smtClean="0"/>
              <a:t> </a:t>
            </a:r>
            <a:r>
              <a:rPr lang="en-US" dirty="0" err="1" smtClean="0"/>
              <a:t>dolortio</a:t>
            </a:r>
            <a:r>
              <a:rPr lang="en-US" dirty="0" smtClean="0"/>
              <a:t> </a:t>
            </a:r>
            <a:r>
              <a:rPr lang="en-US" dirty="0" err="1" smtClean="0"/>
              <a:t>consed</a:t>
            </a:r>
            <a:r>
              <a:rPr lang="en-US" dirty="0" smtClean="0"/>
              <a:t> tat </a:t>
            </a:r>
            <a:r>
              <a:rPr lang="en-US" dirty="0" err="1" smtClean="0"/>
              <a:t>pratue</a:t>
            </a:r>
            <a:r>
              <a:rPr lang="en-US" dirty="0" smtClean="0"/>
              <a:t> </a:t>
            </a:r>
            <a:r>
              <a:rPr lang="en-US" dirty="0" err="1" smtClean="0"/>
              <a:t>dunt</a:t>
            </a:r>
            <a:r>
              <a:rPr lang="en-US" dirty="0" smtClean="0"/>
              <a:t> </a:t>
            </a:r>
            <a:r>
              <a:rPr lang="en-US" dirty="0" err="1" smtClean="0"/>
              <a:t>luptati</a:t>
            </a:r>
            <a:r>
              <a:rPr lang="en-US" dirty="0" smtClean="0"/>
              <a:t> </a:t>
            </a:r>
            <a:r>
              <a:rPr lang="en-US" dirty="0" err="1" smtClean="0"/>
              <a:t>scilisi</a:t>
            </a:r>
            <a:endParaRPr lang="en-US" dirty="0" smtClean="0"/>
          </a:p>
          <a:p>
            <a:pPr lvl="0"/>
            <a:r>
              <a:rPr lang="en-US" dirty="0" err="1" smtClean="0"/>
              <a:t>Aliquipisit</a:t>
            </a:r>
            <a:r>
              <a:rPr lang="en-US" dirty="0" smtClean="0"/>
              <a:t>, </a:t>
            </a:r>
            <a:r>
              <a:rPr lang="en-US" dirty="0" err="1" smtClean="0"/>
              <a:t>quat</a:t>
            </a:r>
            <a:r>
              <a:rPr lang="en-US" dirty="0" smtClean="0"/>
              <a:t> </a:t>
            </a:r>
            <a:r>
              <a:rPr lang="en-US" dirty="0" err="1" smtClean="0"/>
              <a:t>luptatum</a:t>
            </a:r>
            <a:r>
              <a:rPr lang="en-US" dirty="0" smtClean="0"/>
              <a:t> </a:t>
            </a:r>
            <a:r>
              <a:rPr lang="en-US" dirty="0" err="1" smtClean="0"/>
              <a:t>zzriliquip</a:t>
            </a:r>
            <a:r>
              <a:rPr lang="en-US" dirty="0" smtClean="0"/>
              <a:t> </a:t>
            </a:r>
            <a:r>
              <a:rPr lang="en-US" dirty="0" err="1" smtClean="0"/>
              <a:t>eugiamc</a:t>
            </a:r>
            <a:r>
              <a:rPr lang="en-US" dirty="0" smtClean="0"/>
              <a:t> </a:t>
            </a:r>
            <a:r>
              <a:rPr lang="en-US" dirty="0" err="1" smtClean="0"/>
              <a:t>onulla</a:t>
            </a:r>
            <a:r>
              <a:rPr lang="en-US" dirty="0" smtClean="0"/>
              <a:t> </a:t>
            </a:r>
            <a:r>
              <a:rPr lang="en-US" dirty="0" err="1" smtClean="0"/>
              <a:t>feugiatet</a:t>
            </a:r>
            <a:endParaRPr lang="en-US" dirty="0" smtClean="0"/>
          </a:p>
          <a:p>
            <a:pPr lvl="0"/>
            <a:r>
              <a:rPr lang="en-US" dirty="0" err="1" smtClean="0"/>
              <a:t>Illam</a:t>
            </a:r>
            <a:r>
              <a:rPr lang="en-US" dirty="0" smtClean="0"/>
              <a:t>, </a:t>
            </a:r>
            <a:r>
              <a:rPr lang="en-US" dirty="0" err="1" smtClean="0"/>
              <a:t>vullan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iure</a:t>
            </a:r>
            <a:r>
              <a:rPr lang="en-US" dirty="0" smtClean="0"/>
              <a:t> </a:t>
            </a:r>
            <a:r>
              <a:rPr lang="en-US" dirty="0" err="1" smtClean="0"/>
              <a:t>eugait</a:t>
            </a:r>
            <a:r>
              <a:rPr lang="en-US" dirty="0" smtClean="0"/>
              <a:t> </a:t>
            </a:r>
            <a:r>
              <a:rPr lang="en-US" dirty="0" err="1" smtClean="0"/>
              <a:t>vulput</a:t>
            </a:r>
            <a:r>
              <a:rPr lang="en-US" dirty="0" smtClean="0"/>
              <a:t> lore tis </a:t>
            </a:r>
            <a:r>
              <a:rPr lang="en-US" dirty="0" err="1" smtClean="0"/>
              <a:t>augiat</a:t>
            </a:r>
            <a:r>
              <a:rPr lang="en-US" dirty="0" smtClean="0"/>
              <a:t>, con </a:t>
            </a:r>
            <a:r>
              <a:rPr lang="en-US" dirty="0" err="1" smtClean="0"/>
              <a:t>volore</a:t>
            </a:r>
            <a:r>
              <a:rPr lang="en-US" dirty="0" smtClean="0"/>
              <a:t> magna</a:t>
            </a:r>
          </a:p>
        </p:txBody>
      </p:sp>
      <p:pic>
        <p:nvPicPr>
          <p:cNvPr id="18" name="Picture 17" descr="SE2_noTAG_CLR_onWHIT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1151" y="458941"/>
            <a:ext cx="813816" cy="40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68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921" y="296953"/>
            <a:ext cx="7350293" cy="665465"/>
          </a:xfrm>
          <a:prstGeom prst="rect">
            <a:avLst/>
          </a:prstGeom>
        </p:spPr>
        <p:txBody>
          <a:bodyPr vert="horz"/>
          <a:lstStyle>
            <a:lvl1pPr algn="l">
              <a:defRPr sz="2700" b="0" i="0">
                <a:latin typeface="Calibri"/>
                <a:cs typeface="Calibri"/>
              </a:defRPr>
            </a:lvl1pPr>
          </a:lstStyle>
          <a:p>
            <a:r>
              <a:rPr lang="en-US" dirty="0" smtClean="0"/>
              <a:t>Slide Title: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Veliquamet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49263" y="1072860"/>
            <a:ext cx="8227374" cy="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356145" y="1567739"/>
            <a:ext cx="5040091" cy="5864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500"/>
              </a:lnSpc>
              <a:spcBef>
                <a:spcPts val="1200"/>
              </a:spcBef>
              <a:spcAft>
                <a:spcPts val="400"/>
              </a:spcAft>
              <a:buFontTx/>
              <a:buNone/>
              <a:defRPr sz="2100" b="1" i="0">
                <a:solidFill>
                  <a:srgbClr val="011E74"/>
                </a:solidFill>
                <a:latin typeface="Calibri"/>
                <a:cs typeface="Calibri"/>
              </a:defRPr>
            </a:lvl1pPr>
            <a:lvl2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2pPr>
            <a:lvl3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3pPr>
            <a:lvl4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4pPr>
            <a:lvl5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345302" y="6508620"/>
            <a:ext cx="73265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600" kern="400" dirty="0" smtClean="0">
                <a:solidFill>
                  <a:srgbClr val="A5A5A5"/>
                </a:solidFill>
              </a:rPr>
              <a:t> © 2016 SE2, LLC   Proprietary and Confidential Information </a:t>
            </a:r>
            <a:endParaRPr lang="en-US" sz="600" kern="400" dirty="0">
              <a:solidFill>
                <a:srgbClr val="A5A5A5"/>
              </a:solidFill>
            </a:endParaRP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49263" y="6461148"/>
            <a:ext cx="8227374" cy="0"/>
          </a:xfrm>
          <a:prstGeom prst="line">
            <a:avLst/>
          </a:prstGeom>
          <a:ln w="9525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1950" y="6513877"/>
            <a:ext cx="872228" cy="213359"/>
          </a:xfrm>
          <a:prstGeom prst="rect">
            <a:avLst/>
          </a:prstGeom>
        </p:spPr>
        <p:txBody>
          <a:bodyPr/>
          <a:lstStyle>
            <a:lvl1pPr algn="r">
              <a:defRPr sz="700">
                <a:solidFill>
                  <a:schemeClr val="accent6"/>
                </a:solidFill>
              </a:defRPr>
            </a:lvl1pPr>
          </a:lstStyle>
          <a:p>
            <a:pPr defTabSz="457200"/>
            <a:fld id="{AF88E988-FB04-AB4E-BE5A-59F242AF7F7A}" type="slidenum">
              <a:rPr lang="en-US" smtClean="0">
                <a:solidFill>
                  <a:srgbClr val="A5A5A5"/>
                </a:solidFill>
              </a:rPr>
              <a:pPr defTabSz="457200"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358030" y="2159383"/>
            <a:ext cx="5038206" cy="1742947"/>
          </a:xfrm>
          <a:prstGeom prst="rect">
            <a:avLst/>
          </a:prstGeom>
        </p:spPr>
        <p:txBody>
          <a:bodyPr vert="horz"/>
          <a:lstStyle>
            <a:lvl1pPr marL="182880" marR="0" indent="-182880" algn="l" defTabSz="457200" rtl="0" eaLnBrk="1" fontAlgn="auto" latinLnBrk="0" hangingPunct="1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300" baseline="0"/>
            </a:lvl1pPr>
            <a:lvl2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2pPr>
            <a:lvl3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3pPr>
            <a:lvl4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4pPr>
            <a:lvl5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5pPr>
          </a:lstStyle>
          <a:p>
            <a:pPr lvl="0"/>
            <a:r>
              <a:rPr lang="en-US" dirty="0" err="1" smtClean="0"/>
              <a:t>Ciduis</a:t>
            </a:r>
            <a:r>
              <a:rPr lang="en-US" dirty="0" smtClean="0"/>
              <a:t> do od </a:t>
            </a:r>
            <a:r>
              <a:rPr lang="en-US" dirty="0" err="1" smtClean="0"/>
              <a:t>tincin</a:t>
            </a:r>
            <a:r>
              <a:rPr lang="en-US" dirty="0" smtClean="0"/>
              <a:t> </a:t>
            </a:r>
            <a:r>
              <a:rPr lang="en-US" dirty="0" err="1" smtClean="0"/>
              <a:t>utpatuer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quisl</a:t>
            </a:r>
            <a:r>
              <a:rPr lang="en-US" dirty="0" smtClean="0"/>
              <a:t> </a:t>
            </a:r>
            <a:r>
              <a:rPr lang="en-US" dirty="0" err="1" smtClean="0"/>
              <a:t>iriuscidunt</a:t>
            </a:r>
            <a:r>
              <a:rPr lang="en-US" dirty="0" smtClean="0"/>
              <a:t> </a:t>
            </a:r>
            <a:r>
              <a:rPr lang="en-US" dirty="0" err="1" smtClean="0"/>
              <a:t>ullam</a:t>
            </a:r>
            <a:r>
              <a:rPr lang="en-US" dirty="0" smtClean="0"/>
              <a:t> do </a:t>
            </a:r>
            <a:r>
              <a:rPr lang="en-US" dirty="0" err="1" smtClean="0"/>
              <a:t>enisse</a:t>
            </a:r>
            <a:endParaRPr lang="en-US" dirty="0" smtClean="0"/>
          </a:p>
          <a:p>
            <a:pPr lvl="0"/>
            <a:r>
              <a:rPr lang="en-US" dirty="0" err="1" smtClean="0"/>
              <a:t>Esent</a:t>
            </a:r>
            <a:r>
              <a:rPr lang="en-US" dirty="0" smtClean="0"/>
              <a:t> et </a:t>
            </a:r>
            <a:r>
              <a:rPr lang="en-US" dirty="0" err="1" smtClean="0"/>
              <a:t>iure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vendiam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veliquamet</a:t>
            </a:r>
            <a:r>
              <a:rPr lang="en-US" dirty="0" smtClean="0"/>
              <a:t>, </a:t>
            </a:r>
            <a:r>
              <a:rPr lang="en-US" dirty="0" err="1" smtClean="0"/>
              <a:t>wisl</a:t>
            </a:r>
            <a:r>
              <a:rPr lang="en-US" dirty="0" smtClean="0"/>
              <a:t> </a:t>
            </a:r>
            <a:r>
              <a:rPr lang="en-US" dirty="0" err="1" smtClean="0"/>
              <a:t>facil</a:t>
            </a:r>
            <a:r>
              <a:rPr lang="en-US" dirty="0" smtClean="0"/>
              <a:t> </a:t>
            </a:r>
          </a:p>
          <a:p>
            <a:pPr lvl="0"/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r>
              <a:rPr lang="en-US" dirty="0" smtClean="0"/>
              <a:t> </a:t>
            </a:r>
            <a:r>
              <a:rPr lang="en-US" dirty="0" err="1" smtClean="0"/>
              <a:t>ciniat</a:t>
            </a:r>
            <a:r>
              <a:rPr lang="en-US" dirty="0" smtClean="0"/>
              <a:t> </a:t>
            </a:r>
            <a:r>
              <a:rPr lang="en-US" dirty="0" err="1" smtClean="0"/>
              <a:t>lut</a:t>
            </a:r>
            <a:r>
              <a:rPr lang="en-US" dirty="0" smtClean="0"/>
              <a:t> </a:t>
            </a:r>
            <a:r>
              <a:rPr lang="en-US" dirty="0" err="1" smtClean="0"/>
              <a:t>dolortio</a:t>
            </a:r>
            <a:r>
              <a:rPr lang="en-US" dirty="0" smtClean="0"/>
              <a:t> </a:t>
            </a:r>
            <a:r>
              <a:rPr lang="en-US" dirty="0" err="1" smtClean="0"/>
              <a:t>consed</a:t>
            </a:r>
            <a:r>
              <a:rPr lang="en-US" dirty="0" smtClean="0"/>
              <a:t> tat </a:t>
            </a:r>
            <a:r>
              <a:rPr lang="en-US" dirty="0" err="1" smtClean="0"/>
              <a:t>pratue</a:t>
            </a:r>
            <a:r>
              <a:rPr lang="en-US" dirty="0" smtClean="0"/>
              <a:t> </a:t>
            </a:r>
            <a:r>
              <a:rPr lang="en-US" dirty="0" err="1" smtClean="0"/>
              <a:t>dunt</a:t>
            </a:r>
            <a:r>
              <a:rPr lang="en-US" dirty="0" smtClean="0"/>
              <a:t> </a:t>
            </a:r>
            <a:r>
              <a:rPr lang="en-US" dirty="0" err="1" smtClean="0"/>
              <a:t>luptati</a:t>
            </a:r>
            <a:r>
              <a:rPr lang="en-US" dirty="0" smtClean="0"/>
              <a:t> </a:t>
            </a:r>
            <a:r>
              <a:rPr lang="en-US" dirty="0" err="1" smtClean="0"/>
              <a:t>scilisi</a:t>
            </a:r>
            <a:endParaRPr lang="en-US" dirty="0" smtClean="0"/>
          </a:p>
          <a:p>
            <a:pPr lvl="0"/>
            <a:r>
              <a:rPr lang="en-US" dirty="0" err="1" smtClean="0"/>
              <a:t>Aliquipisit</a:t>
            </a:r>
            <a:r>
              <a:rPr lang="en-US" dirty="0" smtClean="0"/>
              <a:t>, </a:t>
            </a:r>
            <a:r>
              <a:rPr lang="en-US" dirty="0" err="1" smtClean="0"/>
              <a:t>quat</a:t>
            </a:r>
            <a:r>
              <a:rPr lang="en-US" dirty="0" smtClean="0"/>
              <a:t> </a:t>
            </a:r>
            <a:r>
              <a:rPr lang="en-US" dirty="0" err="1" smtClean="0"/>
              <a:t>luptatum</a:t>
            </a:r>
            <a:r>
              <a:rPr lang="en-US" dirty="0" smtClean="0"/>
              <a:t> </a:t>
            </a:r>
            <a:r>
              <a:rPr lang="en-US" dirty="0" err="1" smtClean="0"/>
              <a:t>zzriliquip</a:t>
            </a:r>
            <a:r>
              <a:rPr lang="en-US" dirty="0" smtClean="0"/>
              <a:t> </a:t>
            </a:r>
            <a:r>
              <a:rPr lang="en-US" dirty="0" err="1" smtClean="0"/>
              <a:t>eugiamc</a:t>
            </a:r>
            <a:r>
              <a:rPr lang="en-US" dirty="0" smtClean="0"/>
              <a:t> </a:t>
            </a:r>
            <a:r>
              <a:rPr lang="en-US" dirty="0" err="1" smtClean="0"/>
              <a:t>onulla</a:t>
            </a:r>
            <a:r>
              <a:rPr lang="en-US" dirty="0" smtClean="0"/>
              <a:t> </a:t>
            </a:r>
            <a:r>
              <a:rPr lang="en-US" dirty="0" err="1" smtClean="0"/>
              <a:t>feugiatet</a:t>
            </a:r>
            <a:endParaRPr lang="en-US" dirty="0" smtClean="0"/>
          </a:p>
          <a:p>
            <a:pPr lvl="0"/>
            <a:r>
              <a:rPr lang="en-US" dirty="0" err="1" smtClean="0"/>
              <a:t>Illam</a:t>
            </a:r>
            <a:r>
              <a:rPr lang="en-US" dirty="0" smtClean="0"/>
              <a:t>, </a:t>
            </a:r>
            <a:r>
              <a:rPr lang="en-US" dirty="0" err="1" smtClean="0"/>
              <a:t>vullan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iure</a:t>
            </a:r>
            <a:r>
              <a:rPr lang="en-US" dirty="0" smtClean="0"/>
              <a:t> </a:t>
            </a:r>
            <a:r>
              <a:rPr lang="en-US" dirty="0" err="1" smtClean="0"/>
              <a:t>eugait</a:t>
            </a:r>
            <a:r>
              <a:rPr lang="en-US" dirty="0" smtClean="0"/>
              <a:t> </a:t>
            </a:r>
            <a:r>
              <a:rPr lang="en-US" dirty="0" err="1" smtClean="0"/>
              <a:t>vulput</a:t>
            </a:r>
            <a:r>
              <a:rPr lang="en-US" dirty="0" smtClean="0"/>
              <a:t> lore tis </a:t>
            </a:r>
            <a:r>
              <a:rPr lang="en-US" dirty="0" err="1" smtClean="0"/>
              <a:t>augiat</a:t>
            </a:r>
            <a:r>
              <a:rPr lang="en-US" dirty="0" smtClean="0"/>
              <a:t>, con </a:t>
            </a:r>
            <a:r>
              <a:rPr lang="en-US" dirty="0" err="1" smtClean="0"/>
              <a:t>volore</a:t>
            </a:r>
            <a:r>
              <a:rPr lang="en-US" dirty="0" smtClean="0"/>
              <a:t> magna</a:t>
            </a:r>
          </a:p>
        </p:txBody>
      </p:sp>
      <p:pic>
        <p:nvPicPr>
          <p:cNvPr id="10" name="Picture 9" descr="SE2_noTAG_CLR_onWHIT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1151" y="458941"/>
            <a:ext cx="813816" cy="40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759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Examp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1274735965"/>
              </p:ext>
            </p:extLst>
          </p:nvPr>
        </p:nvGraphicFramePr>
        <p:xfrm>
          <a:off x="5006908" y="1445259"/>
          <a:ext cx="4021667" cy="5475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921" y="296953"/>
            <a:ext cx="7350293" cy="665465"/>
          </a:xfrm>
          <a:prstGeom prst="rect">
            <a:avLst/>
          </a:prstGeom>
        </p:spPr>
        <p:txBody>
          <a:bodyPr vert="horz"/>
          <a:lstStyle>
            <a:lvl1pPr algn="l">
              <a:defRPr sz="2700" b="0" i="0">
                <a:latin typeface="Calibri"/>
                <a:cs typeface="Calibri"/>
              </a:defRPr>
            </a:lvl1pPr>
          </a:lstStyle>
          <a:p>
            <a:r>
              <a:rPr lang="en-US" dirty="0" smtClean="0"/>
              <a:t>Slide Title: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Veliquamet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49263" y="1072860"/>
            <a:ext cx="8227374" cy="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356146" y="1567739"/>
            <a:ext cx="4215855" cy="5864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500"/>
              </a:lnSpc>
              <a:spcBef>
                <a:spcPts val="1200"/>
              </a:spcBef>
              <a:spcAft>
                <a:spcPts val="400"/>
              </a:spcAft>
              <a:buFontTx/>
              <a:buNone/>
              <a:defRPr sz="2100" b="1" i="0">
                <a:solidFill>
                  <a:srgbClr val="011E74"/>
                </a:solidFill>
                <a:latin typeface="Calibri"/>
                <a:cs typeface="Calibri"/>
              </a:defRPr>
            </a:lvl1pPr>
            <a:lvl2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2pPr>
            <a:lvl3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3pPr>
            <a:lvl4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4pPr>
            <a:lvl5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345302" y="6508620"/>
            <a:ext cx="73265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600" kern="400" dirty="0" smtClean="0">
                <a:solidFill>
                  <a:srgbClr val="A5A5A5"/>
                </a:solidFill>
              </a:rPr>
              <a:t> © 2016 SE2, LLC   Proprietary and Confidential Information </a:t>
            </a:r>
            <a:endParaRPr lang="en-US" sz="600" kern="400" dirty="0">
              <a:solidFill>
                <a:srgbClr val="A5A5A5"/>
              </a:solidFill>
            </a:endParaRP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49263" y="6461148"/>
            <a:ext cx="8227374" cy="0"/>
          </a:xfrm>
          <a:prstGeom prst="line">
            <a:avLst/>
          </a:prstGeom>
          <a:ln w="9525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1950" y="6513877"/>
            <a:ext cx="872228" cy="21335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accent6"/>
                </a:solidFill>
              </a:defRPr>
            </a:lvl1pPr>
          </a:lstStyle>
          <a:p>
            <a:pPr defTabSz="457200"/>
            <a:fld id="{AF88E988-FB04-AB4E-BE5A-59F242AF7F7A}" type="slidenum">
              <a:rPr lang="en-US" smtClean="0">
                <a:solidFill>
                  <a:srgbClr val="A5A5A5"/>
                </a:solidFill>
              </a:rPr>
              <a:pPr defTabSz="457200"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358030" y="2159383"/>
            <a:ext cx="4213970" cy="1742947"/>
          </a:xfrm>
          <a:prstGeom prst="rect">
            <a:avLst/>
          </a:prstGeom>
        </p:spPr>
        <p:txBody>
          <a:bodyPr vert="horz"/>
          <a:lstStyle>
            <a:lvl1pPr marL="182880" marR="0" indent="-182880" algn="l" defTabSz="457200" rtl="0" eaLnBrk="1" fontAlgn="auto" latinLnBrk="0" hangingPunct="1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300" baseline="0"/>
            </a:lvl1pPr>
            <a:lvl2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2pPr>
            <a:lvl3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3pPr>
            <a:lvl4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4pPr>
            <a:lvl5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5pPr>
          </a:lstStyle>
          <a:p>
            <a:pPr lvl="0"/>
            <a:r>
              <a:rPr lang="en-US" dirty="0" err="1" smtClean="0"/>
              <a:t>Ciduis</a:t>
            </a:r>
            <a:r>
              <a:rPr lang="en-US" dirty="0" smtClean="0"/>
              <a:t> do od </a:t>
            </a:r>
            <a:r>
              <a:rPr lang="en-US" dirty="0" err="1" smtClean="0"/>
              <a:t>tincin</a:t>
            </a:r>
            <a:r>
              <a:rPr lang="en-US" dirty="0" smtClean="0"/>
              <a:t> </a:t>
            </a:r>
            <a:r>
              <a:rPr lang="en-US" dirty="0" err="1" smtClean="0"/>
              <a:t>utpatuer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quisl</a:t>
            </a:r>
            <a:r>
              <a:rPr lang="en-US" dirty="0" smtClean="0"/>
              <a:t> </a:t>
            </a:r>
            <a:r>
              <a:rPr lang="en-US" dirty="0" err="1" smtClean="0"/>
              <a:t>iriuscidunt</a:t>
            </a:r>
            <a:r>
              <a:rPr lang="en-US" dirty="0" smtClean="0"/>
              <a:t> </a:t>
            </a:r>
            <a:r>
              <a:rPr lang="en-US" dirty="0" err="1" smtClean="0"/>
              <a:t>ullam</a:t>
            </a:r>
            <a:r>
              <a:rPr lang="en-US" dirty="0" smtClean="0"/>
              <a:t> do</a:t>
            </a:r>
          </a:p>
          <a:p>
            <a:pPr lvl="0"/>
            <a:r>
              <a:rPr lang="en-US" dirty="0" err="1" smtClean="0"/>
              <a:t>Esent</a:t>
            </a:r>
            <a:r>
              <a:rPr lang="en-US" dirty="0" smtClean="0"/>
              <a:t> et </a:t>
            </a:r>
            <a:r>
              <a:rPr lang="en-US" dirty="0" err="1" smtClean="0"/>
              <a:t>iure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vendiam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veliquamet</a:t>
            </a:r>
            <a:r>
              <a:rPr lang="en-US" dirty="0" smtClean="0"/>
              <a:t>, </a:t>
            </a:r>
            <a:r>
              <a:rPr lang="en-US" dirty="0" err="1" smtClean="0"/>
              <a:t>wisl</a:t>
            </a:r>
            <a:r>
              <a:rPr lang="en-US" dirty="0" smtClean="0"/>
              <a:t> </a:t>
            </a:r>
            <a:r>
              <a:rPr lang="en-US" dirty="0" err="1" smtClean="0"/>
              <a:t>facil</a:t>
            </a:r>
            <a:r>
              <a:rPr lang="en-US" dirty="0" smtClean="0"/>
              <a:t> </a:t>
            </a:r>
          </a:p>
          <a:p>
            <a:pPr lvl="0"/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r>
              <a:rPr lang="en-US" dirty="0" smtClean="0"/>
              <a:t> </a:t>
            </a:r>
            <a:r>
              <a:rPr lang="en-US" dirty="0" err="1" smtClean="0"/>
              <a:t>ciniat</a:t>
            </a:r>
            <a:r>
              <a:rPr lang="en-US" dirty="0" smtClean="0"/>
              <a:t> </a:t>
            </a:r>
            <a:r>
              <a:rPr lang="en-US" dirty="0" err="1" smtClean="0"/>
              <a:t>lut</a:t>
            </a:r>
            <a:r>
              <a:rPr lang="en-US" dirty="0" smtClean="0"/>
              <a:t> </a:t>
            </a:r>
            <a:r>
              <a:rPr lang="en-US" dirty="0" err="1" smtClean="0"/>
              <a:t>dolortio</a:t>
            </a:r>
            <a:r>
              <a:rPr lang="en-US" dirty="0" smtClean="0"/>
              <a:t> </a:t>
            </a:r>
            <a:r>
              <a:rPr lang="en-US" dirty="0" err="1" smtClean="0"/>
              <a:t>consed</a:t>
            </a:r>
            <a:r>
              <a:rPr lang="en-US" dirty="0" smtClean="0"/>
              <a:t> tat </a:t>
            </a:r>
            <a:r>
              <a:rPr lang="en-US" dirty="0" err="1" smtClean="0"/>
              <a:t>pratue</a:t>
            </a:r>
            <a:r>
              <a:rPr lang="en-US" dirty="0" smtClean="0"/>
              <a:t> </a:t>
            </a:r>
            <a:r>
              <a:rPr lang="en-US" dirty="0" err="1" smtClean="0"/>
              <a:t>dunt</a:t>
            </a:r>
            <a:r>
              <a:rPr lang="en-US" dirty="0" smtClean="0"/>
              <a:t> </a:t>
            </a:r>
            <a:r>
              <a:rPr lang="en-US" dirty="0" err="1" smtClean="0"/>
              <a:t>luptati</a:t>
            </a:r>
            <a:r>
              <a:rPr lang="en-US" dirty="0" smtClean="0"/>
              <a:t> </a:t>
            </a:r>
          </a:p>
          <a:p>
            <a:pPr lvl="0"/>
            <a:r>
              <a:rPr lang="en-US" dirty="0" err="1" smtClean="0"/>
              <a:t>Aliquipisit</a:t>
            </a:r>
            <a:r>
              <a:rPr lang="en-US" dirty="0" smtClean="0"/>
              <a:t>, </a:t>
            </a:r>
            <a:r>
              <a:rPr lang="en-US" dirty="0" err="1" smtClean="0"/>
              <a:t>quat</a:t>
            </a:r>
            <a:r>
              <a:rPr lang="en-US" dirty="0" smtClean="0"/>
              <a:t> </a:t>
            </a:r>
            <a:r>
              <a:rPr lang="en-US" dirty="0" err="1" smtClean="0"/>
              <a:t>luptatum</a:t>
            </a:r>
            <a:r>
              <a:rPr lang="en-US" dirty="0" smtClean="0"/>
              <a:t> </a:t>
            </a:r>
            <a:r>
              <a:rPr lang="en-US" dirty="0" err="1" smtClean="0"/>
              <a:t>zzriliquip</a:t>
            </a:r>
            <a:r>
              <a:rPr lang="en-US" dirty="0" smtClean="0"/>
              <a:t> </a:t>
            </a:r>
            <a:r>
              <a:rPr lang="en-US" dirty="0" err="1" smtClean="0"/>
              <a:t>eugiamc</a:t>
            </a:r>
            <a:r>
              <a:rPr lang="en-US" dirty="0" smtClean="0"/>
              <a:t> </a:t>
            </a:r>
            <a:r>
              <a:rPr lang="en-US" dirty="0" err="1" smtClean="0"/>
              <a:t>onulla</a:t>
            </a:r>
            <a:r>
              <a:rPr lang="en-US" dirty="0" smtClean="0"/>
              <a:t> </a:t>
            </a:r>
          </a:p>
          <a:p>
            <a:pPr lvl="0"/>
            <a:r>
              <a:rPr lang="en-US" dirty="0" err="1" smtClean="0"/>
              <a:t>Illam</a:t>
            </a:r>
            <a:r>
              <a:rPr lang="en-US" dirty="0" smtClean="0"/>
              <a:t>, </a:t>
            </a:r>
            <a:r>
              <a:rPr lang="en-US" dirty="0" err="1" smtClean="0"/>
              <a:t>vullan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iure</a:t>
            </a:r>
            <a:r>
              <a:rPr lang="en-US" dirty="0" smtClean="0"/>
              <a:t> </a:t>
            </a:r>
            <a:r>
              <a:rPr lang="en-US" dirty="0" err="1" smtClean="0"/>
              <a:t>eugait</a:t>
            </a:r>
            <a:r>
              <a:rPr lang="en-US" dirty="0" smtClean="0"/>
              <a:t> </a:t>
            </a:r>
            <a:r>
              <a:rPr lang="en-US" dirty="0" err="1" smtClean="0"/>
              <a:t>vulput</a:t>
            </a:r>
            <a:r>
              <a:rPr lang="en-US" dirty="0" smtClean="0"/>
              <a:t> lore tis </a:t>
            </a:r>
            <a:r>
              <a:rPr lang="en-US" dirty="0" err="1" smtClean="0"/>
              <a:t>augiat</a:t>
            </a:r>
            <a:r>
              <a:rPr lang="en-US" dirty="0" smtClean="0"/>
              <a:t>, con </a:t>
            </a:r>
            <a:r>
              <a:rPr lang="en-US" dirty="0" err="1" smtClean="0"/>
              <a:t>volore</a:t>
            </a:r>
            <a:r>
              <a:rPr lang="en-US" dirty="0" smtClean="0"/>
              <a:t> magna</a:t>
            </a:r>
          </a:p>
        </p:txBody>
      </p:sp>
      <p:pic>
        <p:nvPicPr>
          <p:cNvPr id="11" name="Picture 10" descr="SE2_noTAG_CLR_onWHITE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1151" y="458941"/>
            <a:ext cx="813816" cy="40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77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Ex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895991632"/>
              </p:ext>
            </p:extLst>
          </p:nvPr>
        </p:nvGraphicFramePr>
        <p:xfrm>
          <a:off x="5006907" y="1429170"/>
          <a:ext cx="4597400" cy="5480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921" y="296953"/>
            <a:ext cx="7350293" cy="665465"/>
          </a:xfrm>
          <a:prstGeom prst="rect">
            <a:avLst/>
          </a:prstGeom>
        </p:spPr>
        <p:txBody>
          <a:bodyPr vert="horz"/>
          <a:lstStyle>
            <a:lvl1pPr algn="l">
              <a:defRPr sz="2700" b="0" i="0">
                <a:latin typeface="Calibri"/>
                <a:cs typeface="Calibri"/>
              </a:defRPr>
            </a:lvl1pPr>
          </a:lstStyle>
          <a:p>
            <a:r>
              <a:rPr lang="en-US" dirty="0" smtClean="0"/>
              <a:t>Slide Title: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Veliquamet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49263" y="1072860"/>
            <a:ext cx="8227374" cy="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356146" y="1567739"/>
            <a:ext cx="4215855" cy="5864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500"/>
              </a:lnSpc>
              <a:spcBef>
                <a:spcPts val="1200"/>
              </a:spcBef>
              <a:spcAft>
                <a:spcPts val="400"/>
              </a:spcAft>
              <a:buFontTx/>
              <a:buNone/>
              <a:defRPr sz="2100" b="1" i="0">
                <a:solidFill>
                  <a:srgbClr val="011E74"/>
                </a:solidFill>
                <a:latin typeface="Calibri"/>
                <a:cs typeface="Calibri"/>
              </a:defRPr>
            </a:lvl1pPr>
            <a:lvl2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2pPr>
            <a:lvl3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3pPr>
            <a:lvl4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4pPr>
            <a:lvl5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345302" y="6508620"/>
            <a:ext cx="73265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600" kern="400" dirty="0" smtClean="0">
                <a:solidFill>
                  <a:srgbClr val="A5A5A5"/>
                </a:solidFill>
              </a:rPr>
              <a:t> © 2016 SE2, LLC   Proprietary and Confidential Information </a:t>
            </a:r>
            <a:endParaRPr lang="en-US" sz="600" kern="400" dirty="0">
              <a:solidFill>
                <a:srgbClr val="A5A5A5"/>
              </a:solidFill>
            </a:endParaRP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49263" y="6461148"/>
            <a:ext cx="8227374" cy="0"/>
          </a:xfrm>
          <a:prstGeom prst="line">
            <a:avLst/>
          </a:prstGeom>
          <a:ln w="9525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1950" y="6513877"/>
            <a:ext cx="872228" cy="21335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accent6"/>
                </a:solidFill>
              </a:defRPr>
            </a:lvl1pPr>
          </a:lstStyle>
          <a:p>
            <a:pPr defTabSz="457200"/>
            <a:fld id="{AF88E988-FB04-AB4E-BE5A-59F242AF7F7A}" type="slidenum">
              <a:rPr lang="en-US" smtClean="0">
                <a:solidFill>
                  <a:srgbClr val="A5A5A5"/>
                </a:solidFill>
              </a:rPr>
              <a:pPr defTabSz="457200"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358030" y="2159383"/>
            <a:ext cx="4213970" cy="1742947"/>
          </a:xfrm>
          <a:prstGeom prst="rect">
            <a:avLst/>
          </a:prstGeom>
        </p:spPr>
        <p:txBody>
          <a:bodyPr vert="horz"/>
          <a:lstStyle>
            <a:lvl1pPr marL="182880" marR="0" indent="-182880" algn="l" defTabSz="457200" rtl="0" eaLnBrk="1" fontAlgn="auto" latinLnBrk="0" hangingPunct="1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300" baseline="0"/>
            </a:lvl1pPr>
            <a:lvl2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2pPr>
            <a:lvl3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3pPr>
            <a:lvl4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4pPr>
            <a:lvl5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5pPr>
          </a:lstStyle>
          <a:p>
            <a:pPr lvl="0"/>
            <a:r>
              <a:rPr lang="en-US" dirty="0" err="1" smtClean="0"/>
              <a:t>Ciduis</a:t>
            </a:r>
            <a:r>
              <a:rPr lang="en-US" dirty="0" smtClean="0"/>
              <a:t> do od </a:t>
            </a:r>
            <a:r>
              <a:rPr lang="en-US" dirty="0" err="1" smtClean="0"/>
              <a:t>tincin</a:t>
            </a:r>
            <a:r>
              <a:rPr lang="en-US" dirty="0" smtClean="0"/>
              <a:t> </a:t>
            </a:r>
            <a:r>
              <a:rPr lang="en-US" dirty="0" err="1" smtClean="0"/>
              <a:t>utpatuer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quisl</a:t>
            </a:r>
            <a:r>
              <a:rPr lang="en-US" dirty="0" smtClean="0"/>
              <a:t> </a:t>
            </a:r>
            <a:r>
              <a:rPr lang="en-US" dirty="0" err="1" smtClean="0"/>
              <a:t>iriuscidunt</a:t>
            </a:r>
            <a:r>
              <a:rPr lang="en-US" dirty="0" smtClean="0"/>
              <a:t> </a:t>
            </a:r>
            <a:r>
              <a:rPr lang="en-US" dirty="0" err="1" smtClean="0"/>
              <a:t>ullam</a:t>
            </a:r>
            <a:r>
              <a:rPr lang="en-US" dirty="0" smtClean="0"/>
              <a:t> do</a:t>
            </a:r>
          </a:p>
          <a:p>
            <a:pPr lvl="0"/>
            <a:r>
              <a:rPr lang="en-US" dirty="0" err="1" smtClean="0"/>
              <a:t>Esent</a:t>
            </a:r>
            <a:r>
              <a:rPr lang="en-US" dirty="0" smtClean="0"/>
              <a:t> et </a:t>
            </a:r>
            <a:r>
              <a:rPr lang="en-US" dirty="0" err="1" smtClean="0"/>
              <a:t>iure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vendiam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veliquamet</a:t>
            </a:r>
            <a:r>
              <a:rPr lang="en-US" dirty="0" smtClean="0"/>
              <a:t>, </a:t>
            </a:r>
            <a:r>
              <a:rPr lang="en-US" dirty="0" err="1" smtClean="0"/>
              <a:t>wisl</a:t>
            </a:r>
            <a:r>
              <a:rPr lang="en-US" dirty="0" smtClean="0"/>
              <a:t> </a:t>
            </a:r>
            <a:r>
              <a:rPr lang="en-US" dirty="0" err="1" smtClean="0"/>
              <a:t>facil</a:t>
            </a:r>
            <a:r>
              <a:rPr lang="en-US" dirty="0" smtClean="0"/>
              <a:t> </a:t>
            </a:r>
          </a:p>
          <a:p>
            <a:pPr lvl="0"/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r>
              <a:rPr lang="en-US" dirty="0" smtClean="0"/>
              <a:t> </a:t>
            </a:r>
            <a:r>
              <a:rPr lang="en-US" dirty="0" err="1" smtClean="0"/>
              <a:t>ciniat</a:t>
            </a:r>
            <a:r>
              <a:rPr lang="en-US" dirty="0" smtClean="0"/>
              <a:t> </a:t>
            </a:r>
            <a:r>
              <a:rPr lang="en-US" dirty="0" err="1" smtClean="0"/>
              <a:t>lut</a:t>
            </a:r>
            <a:r>
              <a:rPr lang="en-US" dirty="0" smtClean="0"/>
              <a:t> </a:t>
            </a:r>
            <a:r>
              <a:rPr lang="en-US" dirty="0" err="1" smtClean="0"/>
              <a:t>dolortio</a:t>
            </a:r>
            <a:r>
              <a:rPr lang="en-US" dirty="0" smtClean="0"/>
              <a:t> </a:t>
            </a:r>
            <a:r>
              <a:rPr lang="en-US" dirty="0" err="1" smtClean="0"/>
              <a:t>consed</a:t>
            </a:r>
            <a:r>
              <a:rPr lang="en-US" dirty="0" smtClean="0"/>
              <a:t> tat </a:t>
            </a:r>
            <a:r>
              <a:rPr lang="en-US" dirty="0" err="1" smtClean="0"/>
              <a:t>pratue</a:t>
            </a:r>
            <a:r>
              <a:rPr lang="en-US" dirty="0" smtClean="0"/>
              <a:t> </a:t>
            </a:r>
            <a:r>
              <a:rPr lang="en-US" dirty="0" err="1" smtClean="0"/>
              <a:t>dunt</a:t>
            </a:r>
            <a:r>
              <a:rPr lang="en-US" dirty="0" smtClean="0"/>
              <a:t> </a:t>
            </a:r>
            <a:r>
              <a:rPr lang="en-US" dirty="0" err="1" smtClean="0"/>
              <a:t>luptati</a:t>
            </a:r>
            <a:r>
              <a:rPr lang="en-US" dirty="0" smtClean="0"/>
              <a:t> </a:t>
            </a:r>
          </a:p>
          <a:p>
            <a:pPr lvl="0"/>
            <a:r>
              <a:rPr lang="en-US" dirty="0" err="1" smtClean="0"/>
              <a:t>Aliquipisit</a:t>
            </a:r>
            <a:r>
              <a:rPr lang="en-US" dirty="0" smtClean="0"/>
              <a:t>, </a:t>
            </a:r>
            <a:r>
              <a:rPr lang="en-US" dirty="0" err="1" smtClean="0"/>
              <a:t>quat</a:t>
            </a:r>
            <a:r>
              <a:rPr lang="en-US" dirty="0" smtClean="0"/>
              <a:t> </a:t>
            </a:r>
            <a:r>
              <a:rPr lang="en-US" dirty="0" err="1" smtClean="0"/>
              <a:t>luptatum</a:t>
            </a:r>
            <a:r>
              <a:rPr lang="en-US" dirty="0" smtClean="0"/>
              <a:t> </a:t>
            </a:r>
            <a:r>
              <a:rPr lang="en-US" dirty="0" err="1" smtClean="0"/>
              <a:t>zzriliquip</a:t>
            </a:r>
            <a:r>
              <a:rPr lang="en-US" dirty="0" smtClean="0"/>
              <a:t> </a:t>
            </a:r>
            <a:r>
              <a:rPr lang="en-US" dirty="0" err="1" smtClean="0"/>
              <a:t>eugiamc</a:t>
            </a:r>
            <a:r>
              <a:rPr lang="en-US" dirty="0" smtClean="0"/>
              <a:t> </a:t>
            </a:r>
            <a:r>
              <a:rPr lang="en-US" dirty="0" err="1" smtClean="0"/>
              <a:t>onulla</a:t>
            </a:r>
            <a:r>
              <a:rPr lang="en-US" dirty="0" smtClean="0"/>
              <a:t> </a:t>
            </a:r>
          </a:p>
          <a:p>
            <a:pPr lvl="0"/>
            <a:r>
              <a:rPr lang="en-US" dirty="0" err="1" smtClean="0"/>
              <a:t>Illam</a:t>
            </a:r>
            <a:r>
              <a:rPr lang="en-US" dirty="0" smtClean="0"/>
              <a:t>, </a:t>
            </a:r>
            <a:r>
              <a:rPr lang="en-US" dirty="0" err="1" smtClean="0"/>
              <a:t>vullan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iure</a:t>
            </a:r>
            <a:r>
              <a:rPr lang="en-US" dirty="0" smtClean="0"/>
              <a:t> </a:t>
            </a:r>
            <a:r>
              <a:rPr lang="en-US" dirty="0" err="1" smtClean="0"/>
              <a:t>eugait</a:t>
            </a:r>
            <a:r>
              <a:rPr lang="en-US" dirty="0" smtClean="0"/>
              <a:t> </a:t>
            </a:r>
            <a:r>
              <a:rPr lang="en-US" dirty="0" err="1" smtClean="0"/>
              <a:t>vulput</a:t>
            </a:r>
            <a:r>
              <a:rPr lang="en-US" dirty="0" smtClean="0"/>
              <a:t> lore tis </a:t>
            </a:r>
            <a:r>
              <a:rPr lang="en-US" dirty="0" err="1" smtClean="0"/>
              <a:t>augiat</a:t>
            </a:r>
            <a:r>
              <a:rPr lang="en-US" dirty="0" smtClean="0"/>
              <a:t>, con </a:t>
            </a:r>
            <a:r>
              <a:rPr lang="en-US" dirty="0" err="1" smtClean="0"/>
              <a:t>volore</a:t>
            </a:r>
            <a:r>
              <a:rPr lang="en-US" dirty="0" smtClean="0"/>
              <a:t> magna</a:t>
            </a:r>
          </a:p>
        </p:txBody>
      </p:sp>
      <p:pic>
        <p:nvPicPr>
          <p:cNvPr id="12" name="Picture 11" descr="SE2_noTAG_CLR_onWHITE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1151" y="458941"/>
            <a:ext cx="813816" cy="40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7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922" y="296955"/>
            <a:ext cx="7350293" cy="665465"/>
          </a:xfrm>
          <a:prstGeom prst="rect">
            <a:avLst/>
          </a:prstGeom>
        </p:spPr>
        <p:txBody>
          <a:bodyPr vert="horz"/>
          <a:lstStyle>
            <a:lvl1pPr algn="l">
              <a:defRPr sz="2700" b="0" i="0">
                <a:latin typeface="Calibri"/>
                <a:cs typeface="Calibri"/>
              </a:defRPr>
            </a:lvl1pPr>
          </a:lstStyle>
          <a:p>
            <a:r>
              <a:rPr lang="en-US" dirty="0" smtClean="0"/>
              <a:t>Slide Title: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Veliquamet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49263" y="1072860"/>
            <a:ext cx="8227374" cy="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356150" y="1567739"/>
            <a:ext cx="5040091" cy="5864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500"/>
              </a:lnSpc>
              <a:spcBef>
                <a:spcPts val="1200"/>
              </a:spcBef>
              <a:spcAft>
                <a:spcPts val="400"/>
              </a:spcAft>
              <a:buFontTx/>
              <a:buNone/>
              <a:defRPr sz="2100" b="1" i="0">
                <a:solidFill>
                  <a:srgbClr val="011E74"/>
                </a:solidFill>
                <a:latin typeface="Calibri"/>
                <a:cs typeface="Calibri"/>
              </a:defRPr>
            </a:lvl1pPr>
            <a:lvl2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2pPr>
            <a:lvl3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3pPr>
            <a:lvl4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4pPr>
            <a:lvl5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345303" y="6508620"/>
            <a:ext cx="73265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600" kern="400" dirty="0">
                <a:solidFill>
                  <a:srgbClr val="A5A5A5"/>
                </a:solidFill>
              </a:rPr>
              <a:t> © 2016 SE2, LLC   Proprietary and Confidential Information 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49263" y="6461148"/>
            <a:ext cx="8227374" cy="0"/>
          </a:xfrm>
          <a:prstGeom prst="line">
            <a:avLst/>
          </a:prstGeom>
          <a:ln w="9525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1950" y="6513881"/>
            <a:ext cx="872228" cy="213359"/>
          </a:xfrm>
          <a:prstGeom prst="rect">
            <a:avLst/>
          </a:prstGeom>
        </p:spPr>
        <p:txBody>
          <a:bodyPr/>
          <a:lstStyle>
            <a:lvl1pPr algn="r">
              <a:defRPr sz="700">
                <a:solidFill>
                  <a:schemeClr val="accent6"/>
                </a:solidFill>
              </a:defRPr>
            </a:lvl1pPr>
          </a:lstStyle>
          <a:p>
            <a:pPr defTabSz="457200"/>
            <a:fld id="{AF88E988-FB04-AB4E-BE5A-59F242AF7F7A}" type="slidenum">
              <a:rPr lang="en-US" smtClean="0">
                <a:solidFill>
                  <a:srgbClr val="A5A5A5"/>
                </a:solidFill>
              </a:rPr>
              <a:pPr defTabSz="457200"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358030" y="2159385"/>
            <a:ext cx="5038206" cy="1742947"/>
          </a:xfrm>
          <a:prstGeom prst="rect">
            <a:avLst/>
          </a:prstGeom>
        </p:spPr>
        <p:txBody>
          <a:bodyPr vert="horz"/>
          <a:lstStyle>
            <a:lvl1pPr marL="182880" marR="0" indent="-182880" algn="l" defTabSz="457200" rtl="0" eaLnBrk="1" fontAlgn="auto" latinLnBrk="0" hangingPunct="1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300" baseline="0"/>
            </a:lvl1pPr>
            <a:lvl2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2pPr>
            <a:lvl3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3pPr>
            <a:lvl4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4pPr>
            <a:lvl5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5pPr>
          </a:lstStyle>
          <a:p>
            <a:pPr lvl="0"/>
            <a:r>
              <a:rPr lang="en-US" dirty="0" err="1" smtClean="0"/>
              <a:t>Ciduis</a:t>
            </a:r>
            <a:r>
              <a:rPr lang="en-US" dirty="0" smtClean="0"/>
              <a:t> do od </a:t>
            </a:r>
            <a:r>
              <a:rPr lang="en-US" dirty="0" err="1" smtClean="0"/>
              <a:t>tincin</a:t>
            </a:r>
            <a:r>
              <a:rPr lang="en-US" dirty="0" smtClean="0"/>
              <a:t> </a:t>
            </a:r>
            <a:r>
              <a:rPr lang="en-US" dirty="0" err="1" smtClean="0"/>
              <a:t>utpatuer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quisl</a:t>
            </a:r>
            <a:r>
              <a:rPr lang="en-US" dirty="0" smtClean="0"/>
              <a:t> </a:t>
            </a:r>
            <a:r>
              <a:rPr lang="en-US" dirty="0" err="1" smtClean="0"/>
              <a:t>iriuscidunt</a:t>
            </a:r>
            <a:r>
              <a:rPr lang="en-US" dirty="0" smtClean="0"/>
              <a:t> </a:t>
            </a:r>
            <a:r>
              <a:rPr lang="en-US" dirty="0" err="1" smtClean="0"/>
              <a:t>ullam</a:t>
            </a:r>
            <a:r>
              <a:rPr lang="en-US" dirty="0" smtClean="0"/>
              <a:t> do </a:t>
            </a:r>
            <a:r>
              <a:rPr lang="en-US" dirty="0" err="1" smtClean="0"/>
              <a:t>enisse</a:t>
            </a:r>
            <a:endParaRPr lang="en-US" dirty="0" smtClean="0"/>
          </a:p>
          <a:p>
            <a:pPr lvl="0"/>
            <a:r>
              <a:rPr lang="en-US" dirty="0" err="1" smtClean="0"/>
              <a:t>Esent</a:t>
            </a:r>
            <a:r>
              <a:rPr lang="en-US" dirty="0" smtClean="0"/>
              <a:t> et </a:t>
            </a:r>
            <a:r>
              <a:rPr lang="en-US" dirty="0" err="1" smtClean="0"/>
              <a:t>iure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vendiam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veliquamet</a:t>
            </a:r>
            <a:r>
              <a:rPr lang="en-US" dirty="0" smtClean="0"/>
              <a:t>, </a:t>
            </a:r>
            <a:r>
              <a:rPr lang="en-US" dirty="0" err="1" smtClean="0"/>
              <a:t>wisl</a:t>
            </a:r>
            <a:r>
              <a:rPr lang="en-US" dirty="0" smtClean="0"/>
              <a:t> </a:t>
            </a:r>
            <a:r>
              <a:rPr lang="en-US" dirty="0" err="1" smtClean="0"/>
              <a:t>facil</a:t>
            </a:r>
            <a:r>
              <a:rPr lang="en-US" dirty="0" smtClean="0"/>
              <a:t> </a:t>
            </a:r>
          </a:p>
          <a:p>
            <a:pPr lvl="0"/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r>
              <a:rPr lang="en-US" dirty="0" smtClean="0"/>
              <a:t> </a:t>
            </a:r>
            <a:r>
              <a:rPr lang="en-US" dirty="0" err="1" smtClean="0"/>
              <a:t>ciniat</a:t>
            </a:r>
            <a:r>
              <a:rPr lang="en-US" dirty="0" smtClean="0"/>
              <a:t> </a:t>
            </a:r>
            <a:r>
              <a:rPr lang="en-US" dirty="0" err="1" smtClean="0"/>
              <a:t>lut</a:t>
            </a:r>
            <a:r>
              <a:rPr lang="en-US" dirty="0" smtClean="0"/>
              <a:t> </a:t>
            </a:r>
            <a:r>
              <a:rPr lang="en-US" dirty="0" err="1" smtClean="0"/>
              <a:t>dolortio</a:t>
            </a:r>
            <a:r>
              <a:rPr lang="en-US" dirty="0" smtClean="0"/>
              <a:t> </a:t>
            </a:r>
            <a:r>
              <a:rPr lang="en-US" dirty="0" err="1" smtClean="0"/>
              <a:t>consed</a:t>
            </a:r>
            <a:r>
              <a:rPr lang="en-US" dirty="0" smtClean="0"/>
              <a:t> tat </a:t>
            </a:r>
            <a:r>
              <a:rPr lang="en-US" dirty="0" err="1" smtClean="0"/>
              <a:t>pratue</a:t>
            </a:r>
            <a:r>
              <a:rPr lang="en-US" dirty="0" smtClean="0"/>
              <a:t> </a:t>
            </a:r>
            <a:r>
              <a:rPr lang="en-US" dirty="0" err="1" smtClean="0"/>
              <a:t>dunt</a:t>
            </a:r>
            <a:r>
              <a:rPr lang="en-US" dirty="0" smtClean="0"/>
              <a:t> </a:t>
            </a:r>
            <a:r>
              <a:rPr lang="en-US" dirty="0" err="1" smtClean="0"/>
              <a:t>luptati</a:t>
            </a:r>
            <a:r>
              <a:rPr lang="en-US" dirty="0" smtClean="0"/>
              <a:t> </a:t>
            </a:r>
            <a:r>
              <a:rPr lang="en-US" dirty="0" err="1" smtClean="0"/>
              <a:t>scilisi</a:t>
            </a:r>
            <a:endParaRPr lang="en-US" dirty="0" smtClean="0"/>
          </a:p>
          <a:p>
            <a:pPr lvl="0"/>
            <a:r>
              <a:rPr lang="en-US" dirty="0" err="1" smtClean="0"/>
              <a:t>Aliquipisit</a:t>
            </a:r>
            <a:r>
              <a:rPr lang="en-US" dirty="0" smtClean="0"/>
              <a:t>, </a:t>
            </a:r>
            <a:r>
              <a:rPr lang="en-US" dirty="0" err="1" smtClean="0"/>
              <a:t>quat</a:t>
            </a:r>
            <a:r>
              <a:rPr lang="en-US" dirty="0" smtClean="0"/>
              <a:t> </a:t>
            </a:r>
            <a:r>
              <a:rPr lang="en-US" dirty="0" err="1" smtClean="0"/>
              <a:t>luptatum</a:t>
            </a:r>
            <a:r>
              <a:rPr lang="en-US" dirty="0" smtClean="0"/>
              <a:t> </a:t>
            </a:r>
            <a:r>
              <a:rPr lang="en-US" dirty="0" err="1" smtClean="0"/>
              <a:t>zzriliquip</a:t>
            </a:r>
            <a:r>
              <a:rPr lang="en-US" dirty="0" smtClean="0"/>
              <a:t> </a:t>
            </a:r>
            <a:r>
              <a:rPr lang="en-US" dirty="0" err="1" smtClean="0"/>
              <a:t>eugiamc</a:t>
            </a:r>
            <a:r>
              <a:rPr lang="en-US" dirty="0" smtClean="0"/>
              <a:t> </a:t>
            </a:r>
            <a:r>
              <a:rPr lang="en-US" dirty="0" err="1" smtClean="0"/>
              <a:t>onulla</a:t>
            </a:r>
            <a:r>
              <a:rPr lang="en-US" dirty="0" smtClean="0"/>
              <a:t> </a:t>
            </a:r>
            <a:r>
              <a:rPr lang="en-US" dirty="0" err="1" smtClean="0"/>
              <a:t>feugiatet</a:t>
            </a:r>
            <a:endParaRPr lang="en-US" dirty="0" smtClean="0"/>
          </a:p>
          <a:p>
            <a:pPr lvl="0"/>
            <a:r>
              <a:rPr lang="en-US" dirty="0" err="1" smtClean="0"/>
              <a:t>Illam</a:t>
            </a:r>
            <a:r>
              <a:rPr lang="en-US" dirty="0" smtClean="0"/>
              <a:t>, </a:t>
            </a:r>
            <a:r>
              <a:rPr lang="en-US" dirty="0" err="1" smtClean="0"/>
              <a:t>vullan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iure</a:t>
            </a:r>
            <a:r>
              <a:rPr lang="en-US" dirty="0" smtClean="0"/>
              <a:t> </a:t>
            </a:r>
            <a:r>
              <a:rPr lang="en-US" dirty="0" err="1" smtClean="0"/>
              <a:t>eugait</a:t>
            </a:r>
            <a:r>
              <a:rPr lang="en-US" dirty="0" smtClean="0"/>
              <a:t> </a:t>
            </a:r>
            <a:r>
              <a:rPr lang="en-US" dirty="0" err="1" smtClean="0"/>
              <a:t>vulput</a:t>
            </a:r>
            <a:r>
              <a:rPr lang="en-US" dirty="0" smtClean="0"/>
              <a:t> lore tis </a:t>
            </a:r>
            <a:r>
              <a:rPr lang="en-US" dirty="0" err="1" smtClean="0"/>
              <a:t>augiat</a:t>
            </a:r>
            <a:r>
              <a:rPr lang="en-US" dirty="0" smtClean="0"/>
              <a:t>, con </a:t>
            </a:r>
            <a:r>
              <a:rPr lang="en-US" dirty="0" err="1" smtClean="0"/>
              <a:t>volore</a:t>
            </a:r>
            <a:r>
              <a:rPr lang="en-US" dirty="0" smtClean="0"/>
              <a:t> magna</a:t>
            </a:r>
          </a:p>
        </p:txBody>
      </p:sp>
      <p:pic>
        <p:nvPicPr>
          <p:cNvPr id="10" name="Picture 9" descr="SE2_noTAG_CLR_onWHIT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1151" y="458941"/>
            <a:ext cx="813816" cy="40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45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defTabSz="457200"/>
            <a:fld id="{E059F9BD-C669-4097-AE37-BAD30366104E}" type="datetimeFigureOut">
              <a:rPr lang="en-US" smtClean="0">
                <a:solidFill>
                  <a:srgbClr val="000000"/>
                </a:solidFill>
              </a:rPr>
              <a:pPr defTabSz="457200"/>
              <a:t>5/24/2017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defTabSz="457200"/>
            <a:fld id="{C22D3BE8-1EE0-43B2-9A28-EAECFDF12F7C}" type="slidenum">
              <a:rPr lang="en-US" smtClean="0">
                <a:solidFill>
                  <a:srgbClr val="000000"/>
                </a:solidFill>
              </a:rPr>
              <a:pPr defTabSz="45720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27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3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54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921" y="296955"/>
            <a:ext cx="7350293" cy="665465"/>
          </a:xfrm>
          <a:prstGeom prst="rect">
            <a:avLst/>
          </a:prstGeom>
        </p:spPr>
        <p:txBody>
          <a:bodyPr vert="horz"/>
          <a:lstStyle>
            <a:lvl1pPr algn="l">
              <a:defRPr sz="2700" b="0" i="0">
                <a:latin typeface="Calibri"/>
                <a:cs typeface="Calibri"/>
              </a:defRPr>
            </a:lvl1pPr>
          </a:lstStyle>
          <a:p>
            <a:r>
              <a:rPr lang="en-US" dirty="0"/>
              <a:t>Slide Title: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Veliquamet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49263" y="1072860"/>
            <a:ext cx="8227374" cy="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345302" y="6508620"/>
            <a:ext cx="73265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600" kern="400" dirty="0">
                <a:solidFill>
                  <a:srgbClr val="A5A5A5"/>
                </a:solidFill>
              </a:rPr>
              <a:t> © 2016 SE2, LLC.  Proprietary and Confidential Information 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49263" y="6461148"/>
            <a:ext cx="8227374" cy="0"/>
          </a:xfrm>
          <a:prstGeom prst="line">
            <a:avLst/>
          </a:prstGeom>
          <a:ln w="9525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1950" y="6513883"/>
            <a:ext cx="872228" cy="213359"/>
          </a:xfrm>
          <a:prstGeom prst="rect">
            <a:avLst/>
          </a:prstGeom>
        </p:spPr>
        <p:txBody>
          <a:bodyPr/>
          <a:lstStyle>
            <a:lvl1pPr algn="r">
              <a:defRPr sz="700">
                <a:solidFill>
                  <a:schemeClr val="accent6"/>
                </a:solidFill>
              </a:defRPr>
            </a:lvl1pPr>
          </a:lstStyle>
          <a:p>
            <a:pPr defTabSz="457200"/>
            <a:fld id="{AF88E988-FB04-AB4E-BE5A-59F242AF7F7A}" type="slidenum">
              <a:rPr lang="en-US" smtClean="0">
                <a:solidFill>
                  <a:srgbClr val="A5A5A5"/>
                </a:solidFill>
              </a:rPr>
              <a:pPr defTabSz="457200"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  <p:pic>
        <p:nvPicPr>
          <p:cNvPr id="10" name="Picture 9" descr="SE2_noTAG_CLR_onWHITE_RGB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1151" y="458941"/>
            <a:ext cx="813816" cy="40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5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6170820" y="1530754"/>
            <a:ext cx="2508287" cy="4486283"/>
            <a:chOff x="4859682" y="1148066"/>
            <a:chExt cx="2508287" cy="3364712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859682" y="1148066"/>
              <a:ext cx="2508287" cy="3364712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862513" y="1665070"/>
              <a:ext cx="2505456" cy="0"/>
            </a:xfrm>
            <a:prstGeom prst="line">
              <a:avLst/>
            </a:prstGeom>
            <a:ln w="9525" cmpd="sng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921" y="296955"/>
            <a:ext cx="7350293" cy="665465"/>
          </a:xfrm>
          <a:prstGeom prst="rect">
            <a:avLst/>
          </a:prstGeom>
        </p:spPr>
        <p:txBody>
          <a:bodyPr vert="horz"/>
          <a:lstStyle>
            <a:lvl1pPr algn="l">
              <a:defRPr sz="2700" b="0" i="0">
                <a:latin typeface="Calibri"/>
                <a:cs typeface="Calibri"/>
              </a:defRPr>
            </a:lvl1pPr>
          </a:lstStyle>
          <a:p>
            <a:r>
              <a:rPr lang="en-US" dirty="0" smtClean="0"/>
              <a:t>Slide Title: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Veliquamet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49453" y="2514600"/>
            <a:ext cx="2126946" cy="3291560"/>
          </a:xfrm>
          <a:prstGeom prst="rect">
            <a:avLst/>
          </a:prstGeom>
        </p:spPr>
        <p:txBody>
          <a:bodyPr vert="horz"/>
          <a:lstStyle>
            <a:lvl1pPr marL="182880" marR="0" indent="-18288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 sz="1100" baseline="0"/>
            </a:lvl1pPr>
            <a:lvl2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2pPr>
            <a:lvl3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3pPr>
            <a:lvl4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4pPr>
            <a:lvl5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5pPr>
          </a:lstStyle>
          <a:p>
            <a:pPr lvl="0"/>
            <a:r>
              <a:rPr lang="en-US" dirty="0" err="1" smtClean="0"/>
              <a:t>Rosto</a:t>
            </a:r>
            <a:r>
              <a:rPr lang="en-US" dirty="0" smtClean="0"/>
              <a:t>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faci</a:t>
            </a:r>
            <a:r>
              <a:rPr lang="en-US" dirty="0" smtClean="0"/>
              <a:t> </a:t>
            </a:r>
            <a:r>
              <a:rPr lang="en-US" dirty="0" err="1" smtClean="0"/>
              <a:t>exeriure</a:t>
            </a:r>
            <a:r>
              <a:rPr lang="en-US" dirty="0" smtClean="0"/>
              <a:t> </a:t>
            </a:r>
            <a:r>
              <a:rPr lang="en-US" dirty="0" err="1" smtClean="0"/>
              <a:t>vulla</a:t>
            </a:r>
            <a:r>
              <a:rPr lang="en-US" dirty="0" smtClean="0"/>
              <a:t>, </a:t>
            </a:r>
            <a:r>
              <a:rPr lang="en-US" dirty="0" err="1" smtClean="0"/>
              <a:t>summy</a:t>
            </a:r>
            <a:r>
              <a:rPr lang="en-US" dirty="0" smtClean="0"/>
              <a:t> </a:t>
            </a:r>
            <a:r>
              <a:rPr lang="en-US" dirty="0" err="1" smtClean="0"/>
              <a:t>nis</a:t>
            </a:r>
            <a:r>
              <a:rPr lang="en-US" dirty="0" smtClean="0"/>
              <a:t> am </a:t>
            </a:r>
            <a:r>
              <a:rPr lang="en-US" dirty="0" err="1" smtClean="0"/>
              <a:t>dit</a:t>
            </a:r>
            <a:r>
              <a:rPr lang="en-US" dirty="0" smtClean="0"/>
              <a:t>, </a:t>
            </a:r>
            <a:r>
              <a:rPr lang="en-US" dirty="0" err="1" smtClean="0"/>
              <a:t>ver</a:t>
            </a:r>
            <a:r>
              <a:rPr lang="en-US" dirty="0" smtClean="0"/>
              <a:t> at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augait</a:t>
            </a:r>
            <a:r>
              <a:rPr lang="en-US" dirty="0" smtClean="0"/>
              <a:t> </a:t>
            </a:r>
            <a:r>
              <a:rPr lang="en-US" dirty="0" err="1" smtClean="0"/>
              <a:t>adionse</a:t>
            </a:r>
            <a:r>
              <a:rPr lang="en-US" dirty="0" smtClean="0"/>
              <a:t> </a:t>
            </a:r>
            <a:r>
              <a:rPr lang="en-US" dirty="0" err="1" smtClean="0"/>
              <a:t>magnis</a:t>
            </a:r>
            <a:r>
              <a:rPr lang="en-US" dirty="0" smtClean="0"/>
              <a:t> </a:t>
            </a:r>
            <a:r>
              <a:rPr lang="en-US" dirty="0" err="1" smtClean="0"/>
              <a:t>nullan</a:t>
            </a:r>
            <a:r>
              <a:rPr lang="en-US" dirty="0" smtClean="0"/>
              <a:t> </a:t>
            </a:r>
            <a:r>
              <a:rPr lang="en-US" dirty="0" err="1" smtClean="0"/>
              <a:t>endre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conse</a:t>
            </a:r>
            <a:r>
              <a:rPr lang="en-US" dirty="0" smtClean="0"/>
              <a:t> do </a:t>
            </a:r>
          </a:p>
          <a:p>
            <a:pPr lvl="0"/>
            <a:r>
              <a:rPr lang="en-US" dirty="0" err="1" smtClean="0"/>
              <a:t>Conullumsan</a:t>
            </a:r>
            <a:r>
              <a:rPr lang="en-US" dirty="0" smtClean="0"/>
              <a:t> </a:t>
            </a:r>
            <a:r>
              <a:rPr lang="en-US" dirty="0" err="1" smtClean="0"/>
              <a:t>ulput</a:t>
            </a:r>
            <a:r>
              <a:rPr lang="en-US" dirty="0" smtClean="0"/>
              <a:t> del </a:t>
            </a:r>
            <a:r>
              <a:rPr lang="en-US" dirty="0" err="1" smtClean="0"/>
              <a:t>utpatis</a:t>
            </a:r>
            <a:r>
              <a:rPr lang="en-US" dirty="0" smtClean="0"/>
              <a:t> </a:t>
            </a:r>
            <a:r>
              <a:rPr lang="en-US" dirty="0" err="1" smtClean="0"/>
              <a:t>essit</a:t>
            </a:r>
            <a:r>
              <a:rPr lang="en-US" dirty="0" smtClean="0"/>
              <a:t> </a:t>
            </a:r>
            <a:r>
              <a:rPr lang="en-US" dirty="0" err="1" smtClean="0"/>
              <a:t>lorpero</a:t>
            </a:r>
            <a:r>
              <a:rPr lang="en-US" dirty="0" smtClean="0"/>
              <a:t> </a:t>
            </a:r>
            <a:r>
              <a:rPr lang="en-US" dirty="0" err="1" smtClean="0"/>
              <a:t>consequis</a:t>
            </a:r>
            <a:r>
              <a:rPr lang="en-US" dirty="0" smtClean="0"/>
              <a:t> </a:t>
            </a:r>
            <a:r>
              <a:rPr lang="en-US" dirty="0" err="1" smtClean="0"/>
              <a:t>nonsequam</a:t>
            </a:r>
            <a:r>
              <a:rPr lang="en-US" dirty="0" smtClean="0"/>
              <a:t> </a:t>
            </a:r>
            <a:r>
              <a:rPr lang="en-US" dirty="0" err="1" smtClean="0"/>
              <a:t>zzrit</a:t>
            </a:r>
            <a:r>
              <a:rPr lang="en-US" dirty="0" smtClean="0"/>
              <a:t> </a:t>
            </a:r>
          </a:p>
          <a:p>
            <a:pPr marL="182880" marR="0" lvl="0" indent="-18288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Adipsusto</a:t>
            </a:r>
            <a:r>
              <a:rPr lang="en-US" dirty="0" smtClean="0"/>
              <a:t> </a:t>
            </a:r>
            <a:r>
              <a:rPr lang="en-US" dirty="0" err="1" smtClean="0"/>
              <a:t>consequisi</a:t>
            </a:r>
            <a:r>
              <a:rPr lang="en-US" dirty="0" smtClean="0"/>
              <a:t> </a:t>
            </a:r>
            <a:r>
              <a:rPr lang="en-US" dirty="0" err="1" smtClean="0"/>
              <a:t>nim</a:t>
            </a:r>
            <a:r>
              <a:rPr lang="en-US" dirty="0" smtClean="0"/>
              <a:t> </a:t>
            </a:r>
            <a:r>
              <a:rPr lang="en-US" dirty="0" err="1" smtClean="0"/>
              <a:t>vullaor</a:t>
            </a:r>
            <a:r>
              <a:rPr lang="en-US" dirty="0" smtClean="0"/>
              <a:t> </a:t>
            </a:r>
            <a:r>
              <a:rPr lang="en-US" dirty="0" err="1" smtClean="0"/>
              <a:t>aut</a:t>
            </a:r>
            <a:r>
              <a:rPr lang="en-US" dirty="0" smtClean="0"/>
              <a:t> lore do </a:t>
            </a:r>
            <a:r>
              <a:rPr lang="en-US" dirty="0" err="1" smtClean="0"/>
              <a:t>consend</a:t>
            </a:r>
            <a:r>
              <a:rPr lang="en-US" dirty="0" smtClean="0"/>
              <a:t> </a:t>
            </a:r>
            <a:r>
              <a:rPr lang="en-US" dirty="0" err="1" smtClean="0"/>
              <a:t>enis</a:t>
            </a:r>
            <a:r>
              <a:rPr lang="en-US" dirty="0" smtClean="0"/>
              <a:t> </a:t>
            </a:r>
            <a:r>
              <a:rPr lang="en-US" dirty="0" err="1" smtClean="0"/>
              <a:t>augait</a:t>
            </a:r>
            <a:r>
              <a:rPr lang="en-US" dirty="0" smtClean="0"/>
              <a:t> </a:t>
            </a:r>
            <a:r>
              <a:rPr lang="en-US" dirty="0" err="1" smtClean="0"/>
              <a:t>utat</a:t>
            </a:r>
            <a:r>
              <a:rPr lang="en-US" dirty="0" smtClean="0"/>
              <a:t> </a:t>
            </a:r>
          </a:p>
          <a:p>
            <a:pPr lvl="0"/>
            <a:endParaRPr lang="en-US" dirty="0" smtClean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341310" y="1578392"/>
            <a:ext cx="2200157" cy="580989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500"/>
              </a:lnSpc>
              <a:spcBef>
                <a:spcPts val="1200"/>
              </a:spcBef>
              <a:spcAft>
                <a:spcPts val="400"/>
              </a:spcAft>
              <a:buFontTx/>
              <a:buNone/>
              <a:defRPr sz="1800" b="1" i="0">
                <a:solidFill>
                  <a:schemeClr val="tx2"/>
                </a:solidFill>
                <a:latin typeface="Calibri"/>
                <a:cs typeface="Calibri"/>
              </a:defRPr>
            </a:lvl1pPr>
            <a:lvl2pPr marL="182880" indent="-182880">
              <a:lnSpc>
                <a:spcPts val="1400"/>
              </a:lnSpc>
              <a:spcBef>
                <a:spcPts val="600"/>
              </a:spcBef>
              <a:buSzPct val="100000"/>
              <a:buFont typeface="Arial"/>
              <a:buChar char="•"/>
              <a:defRPr sz="1300">
                <a:latin typeface="Calibri Light"/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Headline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49263" y="1072860"/>
            <a:ext cx="8227374" cy="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356145" y="1567739"/>
            <a:ext cx="5040091" cy="5864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500"/>
              </a:lnSpc>
              <a:spcBef>
                <a:spcPts val="1200"/>
              </a:spcBef>
              <a:spcAft>
                <a:spcPts val="400"/>
              </a:spcAft>
              <a:buFontTx/>
              <a:buNone/>
              <a:defRPr sz="2100" b="1" i="0">
                <a:solidFill>
                  <a:srgbClr val="011E74"/>
                </a:solidFill>
                <a:latin typeface="Calibri"/>
                <a:cs typeface="Calibri"/>
              </a:defRPr>
            </a:lvl1pPr>
            <a:lvl2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2pPr>
            <a:lvl3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3pPr>
            <a:lvl4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4pPr>
            <a:lvl5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345302" y="6508620"/>
            <a:ext cx="73265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600" kern="400" dirty="0" smtClean="0">
                <a:solidFill>
                  <a:srgbClr val="A5A5A5"/>
                </a:solidFill>
              </a:rPr>
              <a:t> © 2016 SE2, LLC   Proprietary and Confidential Information </a:t>
            </a:r>
            <a:endParaRPr lang="en-US" sz="600" kern="400" dirty="0">
              <a:solidFill>
                <a:srgbClr val="A5A5A5"/>
              </a:solidFill>
            </a:endParaRP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49263" y="6461148"/>
            <a:ext cx="8227374" cy="0"/>
          </a:xfrm>
          <a:prstGeom prst="line">
            <a:avLst/>
          </a:prstGeom>
          <a:ln w="9525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1950" y="6513881"/>
            <a:ext cx="872228" cy="213359"/>
          </a:xfrm>
          <a:prstGeom prst="rect">
            <a:avLst/>
          </a:prstGeom>
        </p:spPr>
        <p:txBody>
          <a:bodyPr/>
          <a:lstStyle>
            <a:lvl1pPr algn="r">
              <a:defRPr sz="700">
                <a:solidFill>
                  <a:schemeClr val="accent6"/>
                </a:solidFill>
              </a:defRPr>
            </a:lvl1pPr>
          </a:lstStyle>
          <a:p>
            <a:pPr defTabSz="457200"/>
            <a:fld id="{AF88E988-FB04-AB4E-BE5A-59F242AF7F7A}" type="slidenum">
              <a:rPr lang="en-US" smtClean="0">
                <a:solidFill>
                  <a:srgbClr val="A5A5A5"/>
                </a:solidFill>
              </a:rPr>
              <a:pPr defTabSz="457200"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358030" y="2159385"/>
            <a:ext cx="5038206" cy="1742947"/>
          </a:xfrm>
          <a:prstGeom prst="rect">
            <a:avLst/>
          </a:prstGeom>
        </p:spPr>
        <p:txBody>
          <a:bodyPr vert="horz"/>
          <a:lstStyle>
            <a:lvl1pPr marL="182880" marR="0" indent="-182880" algn="l" defTabSz="457200" rtl="0" eaLnBrk="1" fontAlgn="auto" latinLnBrk="0" hangingPunct="1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300" baseline="0"/>
            </a:lvl1pPr>
            <a:lvl2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2pPr>
            <a:lvl3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3pPr>
            <a:lvl4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4pPr>
            <a:lvl5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5pPr>
          </a:lstStyle>
          <a:p>
            <a:pPr lvl="0"/>
            <a:r>
              <a:rPr lang="en-US" dirty="0" err="1" smtClean="0"/>
              <a:t>Ciduis</a:t>
            </a:r>
            <a:r>
              <a:rPr lang="en-US" dirty="0" smtClean="0"/>
              <a:t> do od </a:t>
            </a:r>
            <a:r>
              <a:rPr lang="en-US" dirty="0" err="1" smtClean="0"/>
              <a:t>tincin</a:t>
            </a:r>
            <a:r>
              <a:rPr lang="en-US" dirty="0" smtClean="0"/>
              <a:t> </a:t>
            </a:r>
            <a:r>
              <a:rPr lang="en-US" dirty="0" err="1" smtClean="0"/>
              <a:t>utpatuer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quisl</a:t>
            </a:r>
            <a:r>
              <a:rPr lang="en-US" dirty="0" smtClean="0"/>
              <a:t> </a:t>
            </a:r>
            <a:r>
              <a:rPr lang="en-US" dirty="0" err="1" smtClean="0"/>
              <a:t>iriuscidunt</a:t>
            </a:r>
            <a:r>
              <a:rPr lang="en-US" dirty="0" smtClean="0"/>
              <a:t> </a:t>
            </a:r>
            <a:r>
              <a:rPr lang="en-US" dirty="0" err="1" smtClean="0"/>
              <a:t>ullam</a:t>
            </a:r>
            <a:r>
              <a:rPr lang="en-US" dirty="0" smtClean="0"/>
              <a:t> do </a:t>
            </a:r>
            <a:r>
              <a:rPr lang="en-US" dirty="0" err="1" smtClean="0"/>
              <a:t>enisse</a:t>
            </a:r>
            <a:endParaRPr lang="en-US" dirty="0" smtClean="0"/>
          </a:p>
          <a:p>
            <a:pPr lvl="0"/>
            <a:r>
              <a:rPr lang="en-US" dirty="0" err="1" smtClean="0"/>
              <a:t>Esent</a:t>
            </a:r>
            <a:r>
              <a:rPr lang="en-US" dirty="0" smtClean="0"/>
              <a:t> et </a:t>
            </a:r>
            <a:r>
              <a:rPr lang="en-US" dirty="0" err="1" smtClean="0"/>
              <a:t>iure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vendiam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veliquamet</a:t>
            </a:r>
            <a:r>
              <a:rPr lang="en-US" dirty="0" smtClean="0"/>
              <a:t>, </a:t>
            </a:r>
            <a:r>
              <a:rPr lang="en-US" dirty="0" err="1" smtClean="0"/>
              <a:t>wisl</a:t>
            </a:r>
            <a:r>
              <a:rPr lang="en-US" dirty="0" smtClean="0"/>
              <a:t> </a:t>
            </a:r>
            <a:r>
              <a:rPr lang="en-US" dirty="0" err="1" smtClean="0"/>
              <a:t>facil</a:t>
            </a:r>
            <a:r>
              <a:rPr lang="en-US" dirty="0" smtClean="0"/>
              <a:t> </a:t>
            </a:r>
          </a:p>
          <a:p>
            <a:pPr lvl="0"/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r>
              <a:rPr lang="en-US" dirty="0" smtClean="0"/>
              <a:t> </a:t>
            </a:r>
            <a:r>
              <a:rPr lang="en-US" dirty="0" err="1" smtClean="0"/>
              <a:t>ciniat</a:t>
            </a:r>
            <a:r>
              <a:rPr lang="en-US" dirty="0" smtClean="0"/>
              <a:t> </a:t>
            </a:r>
            <a:r>
              <a:rPr lang="en-US" dirty="0" err="1" smtClean="0"/>
              <a:t>lut</a:t>
            </a:r>
            <a:r>
              <a:rPr lang="en-US" dirty="0" smtClean="0"/>
              <a:t> </a:t>
            </a:r>
            <a:r>
              <a:rPr lang="en-US" dirty="0" err="1" smtClean="0"/>
              <a:t>dolortio</a:t>
            </a:r>
            <a:r>
              <a:rPr lang="en-US" dirty="0" smtClean="0"/>
              <a:t> </a:t>
            </a:r>
            <a:r>
              <a:rPr lang="en-US" dirty="0" err="1" smtClean="0"/>
              <a:t>consed</a:t>
            </a:r>
            <a:r>
              <a:rPr lang="en-US" dirty="0" smtClean="0"/>
              <a:t> tat </a:t>
            </a:r>
            <a:r>
              <a:rPr lang="en-US" dirty="0" err="1" smtClean="0"/>
              <a:t>pratue</a:t>
            </a:r>
            <a:r>
              <a:rPr lang="en-US" dirty="0" smtClean="0"/>
              <a:t> </a:t>
            </a:r>
            <a:r>
              <a:rPr lang="en-US" dirty="0" err="1" smtClean="0"/>
              <a:t>dunt</a:t>
            </a:r>
            <a:r>
              <a:rPr lang="en-US" dirty="0" smtClean="0"/>
              <a:t> </a:t>
            </a:r>
            <a:r>
              <a:rPr lang="en-US" dirty="0" err="1" smtClean="0"/>
              <a:t>luptati</a:t>
            </a:r>
            <a:r>
              <a:rPr lang="en-US" dirty="0" smtClean="0"/>
              <a:t> </a:t>
            </a:r>
            <a:r>
              <a:rPr lang="en-US" dirty="0" err="1" smtClean="0"/>
              <a:t>scilisi</a:t>
            </a:r>
            <a:endParaRPr lang="en-US" dirty="0" smtClean="0"/>
          </a:p>
          <a:p>
            <a:pPr lvl="0"/>
            <a:r>
              <a:rPr lang="en-US" dirty="0" err="1" smtClean="0"/>
              <a:t>Aliquipisit</a:t>
            </a:r>
            <a:r>
              <a:rPr lang="en-US" dirty="0" smtClean="0"/>
              <a:t>, </a:t>
            </a:r>
            <a:r>
              <a:rPr lang="en-US" dirty="0" err="1" smtClean="0"/>
              <a:t>quat</a:t>
            </a:r>
            <a:r>
              <a:rPr lang="en-US" dirty="0" smtClean="0"/>
              <a:t> </a:t>
            </a:r>
            <a:r>
              <a:rPr lang="en-US" dirty="0" err="1" smtClean="0"/>
              <a:t>luptatum</a:t>
            </a:r>
            <a:r>
              <a:rPr lang="en-US" dirty="0" smtClean="0"/>
              <a:t> </a:t>
            </a:r>
            <a:r>
              <a:rPr lang="en-US" dirty="0" err="1" smtClean="0"/>
              <a:t>zzriliquip</a:t>
            </a:r>
            <a:r>
              <a:rPr lang="en-US" dirty="0" smtClean="0"/>
              <a:t> </a:t>
            </a:r>
            <a:r>
              <a:rPr lang="en-US" dirty="0" err="1" smtClean="0"/>
              <a:t>eugiamc</a:t>
            </a:r>
            <a:r>
              <a:rPr lang="en-US" dirty="0" smtClean="0"/>
              <a:t> </a:t>
            </a:r>
            <a:r>
              <a:rPr lang="en-US" dirty="0" err="1" smtClean="0"/>
              <a:t>onulla</a:t>
            </a:r>
            <a:r>
              <a:rPr lang="en-US" dirty="0" smtClean="0"/>
              <a:t> </a:t>
            </a:r>
            <a:r>
              <a:rPr lang="en-US" dirty="0" err="1" smtClean="0"/>
              <a:t>feugiatet</a:t>
            </a:r>
            <a:endParaRPr lang="en-US" dirty="0" smtClean="0"/>
          </a:p>
          <a:p>
            <a:pPr lvl="0"/>
            <a:r>
              <a:rPr lang="en-US" dirty="0" err="1" smtClean="0"/>
              <a:t>Illam</a:t>
            </a:r>
            <a:r>
              <a:rPr lang="en-US" dirty="0" smtClean="0"/>
              <a:t>, </a:t>
            </a:r>
            <a:r>
              <a:rPr lang="en-US" dirty="0" err="1" smtClean="0"/>
              <a:t>vullan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iure</a:t>
            </a:r>
            <a:r>
              <a:rPr lang="en-US" dirty="0" smtClean="0"/>
              <a:t> </a:t>
            </a:r>
            <a:r>
              <a:rPr lang="en-US" dirty="0" err="1" smtClean="0"/>
              <a:t>eugait</a:t>
            </a:r>
            <a:r>
              <a:rPr lang="en-US" dirty="0" smtClean="0"/>
              <a:t> </a:t>
            </a:r>
            <a:r>
              <a:rPr lang="en-US" dirty="0" err="1" smtClean="0"/>
              <a:t>vulput</a:t>
            </a:r>
            <a:r>
              <a:rPr lang="en-US" dirty="0" smtClean="0"/>
              <a:t> lore tis </a:t>
            </a:r>
            <a:r>
              <a:rPr lang="en-US" dirty="0" err="1" smtClean="0"/>
              <a:t>augiat</a:t>
            </a:r>
            <a:r>
              <a:rPr lang="en-US" dirty="0" smtClean="0"/>
              <a:t>, con </a:t>
            </a:r>
            <a:r>
              <a:rPr lang="en-US" dirty="0" err="1" smtClean="0"/>
              <a:t>volore</a:t>
            </a:r>
            <a:r>
              <a:rPr lang="en-US" dirty="0" smtClean="0"/>
              <a:t> magna</a:t>
            </a:r>
          </a:p>
        </p:txBody>
      </p:sp>
      <p:pic>
        <p:nvPicPr>
          <p:cNvPr id="18" name="Picture 17" descr="SE2_noTAG_CLR_onWHIT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1151" y="458941"/>
            <a:ext cx="813816" cy="40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8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921" y="296955"/>
            <a:ext cx="7350293" cy="665465"/>
          </a:xfrm>
          <a:prstGeom prst="rect">
            <a:avLst/>
          </a:prstGeom>
        </p:spPr>
        <p:txBody>
          <a:bodyPr vert="horz"/>
          <a:lstStyle>
            <a:lvl1pPr algn="l">
              <a:defRPr sz="2700" b="0" i="0">
                <a:latin typeface="Calibri"/>
                <a:cs typeface="Calibri"/>
              </a:defRPr>
            </a:lvl1pPr>
          </a:lstStyle>
          <a:p>
            <a:r>
              <a:rPr lang="en-US" dirty="0" smtClean="0"/>
              <a:t>Slide Title: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Veliquamet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49263" y="1072860"/>
            <a:ext cx="8227374" cy="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356145" y="1567739"/>
            <a:ext cx="5040091" cy="5864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500"/>
              </a:lnSpc>
              <a:spcBef>
                <a:spcPts val="1200"/>
              </a:spcBef>
              <a:spcAft>
                <a:spcPts val="400"/>
              </a:spcAft>
              <a:buFontTx/>
              <a:buNone/>
              <a:defRPr sz="2100" b="1" i="0">
                <a:solidFill>
                  <a:srgbClr val="011E74"/>
                </a:solidFill>
                <a:latin typeface="Calibri"/>
                <a:cs typeface="Calibri"/>
              </a:defRPr>
            </a:lvl1pPr>
            <a:lvl2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2pPr>
            <a:lvl3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3pPr>
            <a:lvl4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4pPr>
            <a:lvl5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345302" y="6508620"/>
            <a:ext cx="73265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600" kern="400" dirty="0" smtClean="0">
                <a:solidFill>
                  <a:srgbClr val="A5A5A5"/>
                </a:solidFill>
              </a:rPr>
              <a:t> © 2016 SE2, LLC   Proprietary and Confidential Information </a:t>
            </a:r>
            <a:endParaRPr lang="en-US" sz="600" kern="400" dirty="0">
              <a:solidFill>
                <a:srgbClr val="A5A5A5"/>
              </a:solidFill>
            </a:endParaRP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49263" y="6461148"/>
            <a:ext cx="8227374" cy="0"/>
          </a:xfrm>
          <a:prstGeom prst="line">
            <a:avLst/>
          </a:prstGeom>
          <a:ln w="9525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1950" y="6513881"/>
            <a:ext cx="872228" cy="213359"/>
          </a:xfrm>
          <a:prstGeom prst="rect">
            <a:avLst/>
          </a:prstGeom>
        </p:spPr>
        <p:txBody>
          <a:bodyPr/>
          <a:lstStyle>
            <a:lvl1pPr algn="r">
              <a:defRPr sz="700">
                <a:solidFill>
                  <a:schemeClr val="accent6"/>
                </a:solidFill>
              </a:defRPr>
            </a:lvl1pPr>
          </a:lstStyle>
          <a:p>
            <a:pPr defTabSz="457200"/>
            <a:fld id="{AF88E988-FB04-AB4E-BE5A-59F242AF7F7A}" type="slidenum">
              <a:rPr lang="en-US" smtClean="0">
                <a:solidFill>
                  <a:srgbClr val="A5A5A5"/>
                </a:solidFill>
              </a:rPr>
              <a:pPr defTabSz="457200"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358030" y="2159385"/>
            <a:ext cx="5038206" cy="1742947"/>
          </a:xfrm>
          <a:prstGeom prst="rect">
            <a:avLst/>
          </a:prstGeom>
        </p:spPr>
        <p:txBody>
          <a:bodyPr vert="horz"/>
          <a:lstStyle>
            <a:lvl1pPr marL="182880" marR="0" indent="-182880" algn="l" defTabSz="457200" rtl="0" eaLnBrk="1" fontAlgn="auto" latinLnBrk="0" hangingPunct="1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300" baseline="0"/>
            </a:lvl1pPr>
            <a:lvl2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2pPr>
            <a:lvl3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3pPr>
            <a:lvl4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4pPr>
            <a:lvl5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5pPr>
          </a:lstStyle>
          <a:p>
            <a:pPr lvl="0"/>
            <a:r>
              <a:rPr lang="en-US" dirty="0" err="1" smtClean="0"/>
              <a:t>Ciduis</a:t>
            </a:r>
            <a:r>
              <a:rPr lang="en-US" dirty="0" smtClean="0"/>
              <a:t> do od </a:t>
            </a:r>
            <a:r>
              <a:rPr lang="en-US" dirty="0" err="1" smtClean="0"/>
              <a:t>tincin</a:t>
            </a:r>
            <a:r>
              <a:rPr lang="en-US" dirty="0" smtClean="0"/>
              <a:t> </a:t>
            </a:r>
            <a:r>
              <a:rPr lang="en-US" dirty="0" err="1" smtClean="0"/>
              <a:t>utpatuer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quisl</a:t>
            </a:r>
            <a:r>
              <a:rPr lang="en-US" dirty="0" smtClean="0"/>
              <a:t> </a:t>
            </a:r>
            <a:r>
              <a:rPr lang="en-US" dirty="0" err="1" smtClean="0"/>
              <a:t>iriuscidunt</a:t>
            </a:r>
            <a:r>
              <a:rPr lang="en-US" dirty="0" smtClean="0"/>
              <a:t> </a:t>
            </a:r>
            <a:r>
              <a:rPr lang="en-US" dirty="0" err="1" smtClean="0"/>
              <a:t>ullam</a:t>
            </a:r>
            <a:r>
              <a:rPr lang="en-US" dirty="0" smtClean="0"/>
              <a:t> do </a:t>
            </a:r>
            <a:r>
              <a:rPr lang="en-US" dirty="0" err="1" smtClean="0"/>
              <a:t>enisse</a:t>
            </a:r>
            <a:endParaRPr lang="en-US" dirty="0" smtClean="0"/>
          </a:p>
          <a:p>
            <a:pPr lvl="0"/>
            <a:r>
              <a:rPr lang="en-US" dirty="0" err="1" smtClean="0"/>
              <a:t>Esent</a:t>
            </a:r>
            <a:r>
              <a:rPr lang="en-US" dirty="0" smtClean="0"/>
              <a:t> et </a:t>
            </a:r>
            <a:r>
              <a:rPr lang="en-US" dirty="0" err="1" smtClean="0"/>
              <a:t>iure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vendiam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veliquamet</a:t>
            </a:r>
            <a:r>
              <a:rPr lang="en-US" dirty="0" smtClean="0"/>
              <a:t>, </a:t>
            </a:r>
            <a:r>
              <a:rPr lang="en-US" dirty="0" err="1" smtClean="0"/>
              <a:t>wisl</a:t>
            </a:r>
            <a:r>
              <a:rPr lang="en-US" dirty="0" smtClean="0"/>
              <a:t> </a:t>
            </a:r>
            <a:r>
              <a:rPr lang="en-US" dirty="0" err="1" smtClean="0"/>
              <a:t>facil</a:t>
            </a:r>
            <a:r>
              <a:rPr lang="en-US" dirty="0" smtClean="0"/>
              <a:t> </a:t>
            </a:r>
          </a:p>
          <a:p>
            <a:pPr lvl="0"/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r>
              <a:rPr lang="en-US" dirty="0" smtClean="0"/>
              <a:t> </a:t>
            </a:r>
            <a:r>
              <a:rPr lang="en-US" dirty="0" err="1" smtClean="0"/>
              <a:t>ciniat</a:t>
            </a:r>
            <a:r>
              <a:rPr lang="en-US" dirty="0" smtClean="0"/>
              <a:t> </a:t>
            </a:r>
            <a:r>
              <a:rPr lang="en-US" dirty="0" err="1" smtClean="0"/>
              <a:t>lut</a:t>
            </a:r>
            <a:r>
              <a:rPr lang="en-US" dirty="0" smtClean="0"/>
              <a:t> </a:t>
            </a:r>
            <a:r>
              <a:rPr lang="en-US" dirty="0" err="1" smtClean="0"/>
              <a:t>dolortio</a:t>
            </a:r>
            <a:r>
              <a:rPr lang="en-US" dirty="0" smtClean="0"/>
              <a:t> </a:t>
            </a:r>
            <a:r>
              <a:rPr lang="en-US" dirty="0" err="1" smtClean="0"/>
              <a:t>consed</a:t>
            </a:r>
            <a:r>
              <a:rPr lang="en-US" dirty="0" smtClean="0"/>
              <a:t> tat </a:t>
            </a:r>
            <a:r>
              <a:rPr lang="en-US" dirty="0" err="1" smtClean="0"/>
              <a:t>pratue</a:t>
            </a:r>
            <a:r>
              <a:rPr lang="en-US" dirty="0" smtClean="0"/>
              <a:t> </a:t>
            </a:r>
            <a:r>
              <a:rPr lang="en-US" dirty="0" err="1" smtClean="0"/>
              <a:t>dunt</a:t>
            </a:r>
            <a:r>
              <a:rPr lang="en-US" dirty="0" smtClean="0"/>
              <a:t> </a:t>
            </a:r>
            <a:r>
              <a:rPr lang="en-US" dirty="0" err="1" smtClean="0"/>
              <a:t>luptati</a:t>
            </a:r>
            <a:r>
              <a:rPr lang="en-US" dirty="0" smtClean="0"/>
              <a:t> </a:t>
            </a:r>
            <a:r>
              <a:rPr lang="en-US" dirty="0" err="1" smtClean="0"/>
              <a:t>scilisi</a:t>
            </a:r>
            <a:endParaRPr lang="en-US" dirty="0" smtClean="0"/>
          </a:p>
          <a:p>
            <a:pPr lvl="0"/>
            <a:r>
              <a:rPr lang="en-US" dirty="0" err="1" smtClean="0"/>
              <a:t>Aliquipisit</a:t>
            </a:r>
            <a:r>
              <a:rPr lang="en-US" dirty="0" smtClean="0"/>
              <a:t>, </a:t>
            </a:r>
            <a:r>
              <a:rPr lang="en-US" dirty="0" err="1" smtClean="0"/>
              <a:t>quat</a:t>
            </a:r>
            <a:r>
              <a:rPr lang="en-US" dirty="0" smtClean="0"/>
              <a:t> </a:t>
            </a:r>
            <a:r>
              <a:rPr lang="en-US" dirty="0" err="1" smtClean="0"/>
              <a:t>luptatum</a:t>
            </a:r>
            <a:r>
              <a:rPr lang="en-US" dirty="0" smtClean="0"/>
              <a:t> </a:t>
            </a:r>
            <a:r>
              <a:rPr lang="en-US" dirty="0" err="1" smtClean="0"/>
              <a:t>zzriliquip</a:t>
            </a:r>
            <a:r>
              <a:rPr lang="en-US" dirty="0" smtClean="0"/>
              <a:t> </a:t>
            </a:r>
            <a:r>
              <a:rPr lang="en-US" dirty="0" err="1" smtClean="0"/>
              <a:t>eugiamc</a:t>
            </a:r>
            <a:r>
              <a:rPr lang="en-US" dirty="0" smtClean="0"/>
              <a:t> </a:t>
            </a:r>
            <a:r>
              <a:rPr lang="en-US" dirty="0" err="1" smtClean="0"/>
              <a:t>onulla</a:t>
            </a:r>
            <a:r>
              <a:rPr lang="en-US" dirty="0" smtClean="0"/>
              <a:t> </a:t>
            </a:r>
            <a:r>
              <a:rPr lang="en-US" dirty="0" err="1" smtClean="0"/>
              <a:t>feugiatet</a:t>
            </a:r>
            <a:endParaRPr lang="en-US" dirty="0" smtClean="0"/>
          </a:p>
          <a:p>
            <a:pPr lvl="0"/>
            <a:r>
              <a:rPr lang="en-US" dirty="0" err="1" smtClean="0"/>
              <a:t>Illam</a:t>
            </a:r>
            <a:r>
              <a:rPr lang="en-US" dirty="0" smtClean="0"/>
              <a:t>, </a:t>
            </a:r>
            <a:r>
              <a:rPr lang="en-US" dirty="0" err="1" smtClean="0"/>
              <a:t>vullan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iure</a:t>
            </a:r>
            <a:r>
              <a:rPr lang="en-US" dirty="0" smtClean="0"/>
              <a:t> </a:t>
            </a:r>
            <a:r>
              <a:rPr lang="en-US" dirty="0" err="1" smtClean="0"/>
              <a:t>eugait</a:t>
            </a:r>
            <a:r>
              <a:rPr lang="en-US" dirty="0" smtClean="0"/>
              <a:t> </a:t>
            </a:r>
            <a:r>
              <a:rPr lang="en-US" dirty="0" err="1" smtClean="0"/>
              <a:t>vulput</a:t>
            </a:r>
            <a:r>
              <a:rPr lang="en-US" dirty="0" smtClean="0"/>
              <a:t> lore tis </a:t>
            </a:r>
            <a:r>
              <a:rPr lang="en-US" dirty="0" err="1" smtClean="0"/>
              <a:t>augiat</a:t>
            </a:r>
            <a:r>
              <a:rPr lang="en-US" dirty="0" smtClean="0"/>
              <a:t>, con </a:t>
            </a:r>
            <a:r>
              <a:rPr lang="en-US" dirty="0" err="1" smtClean="0"/>
              <a:t>volore</a:t>
            </a:r>
            <a:r>
              <a:rPr lang="en-US" dirty="0" smtClean="0"/>
              <a:t> magna</a:t>
            </a:r>
          </a:p>
        </p:txBody>
      </p:sp>
      <p:pic>
        <p:nvPicPr>
          <p:cNvPr id="10" name="Picture 9" descr="SE2_noTAG_CLR_onWHIT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1151" y="458941"/>
            <a:ext cx="813816" cy="40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3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Examp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64193886"/>
              </p:ext>
            </p:extLst>
          </p:nvPr>
        </p:nvGraphicFramePr>
        <p:xfrm>
          <a:off x="5006912" y="1445263"/>
          <a:ext cx="4021667" cy="5475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921" y="296955"/>
            <a:ext cx="7350293" cy="665465"/>
          </a:xfrm>
          <a:prstGeom prst="rect">
            <a:avLst/>
          </a:prstGeom>
        </p:spPr>
        <p:txBody>
          <a:bodyPr vert="horz"/>
          <a:lstStyle>
            <a:lvl1pPr algn="l">
              <a:defRPr sz="2700" b="0" i="0">
                <a:latin typeface="Calibri"/>
                <a:cs typeface="Calibri"/>
              </a:defRPr>
            </a:lvl1pPr>
          </a:lstStyle>
          <a:p>
            <a:r>
              <a:rPr lang="en-US" dirty="0" smtClean="0"/>
              <a:t>Slide Title: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Veliquamet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49263" y="1072860"/>
            <a:ext cx="8227374" cy="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356147" y="1567739"/>
            <a:ext cx="4215855" cy="5864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500"/>
              </a:lnSpc>
              <a:spcBef>
                <a:spcPts val="1200"/>
              </a:spcBef>
              <a:spcAft>
                <a:spcPts val="400"/>
              </a:spcAft>
              <a:buFontTx/>
              <a:buNone/>
              <a:defRPr sz="2100" b="1" i="0">
                <a:solidFill>
                  <a:srgbClr val="011E74"/>
                </a:solidFill>
                <a:latin typeface="Calibri"/>
                <a:cs typeface="Calibri"/>
              </a:defRPr>
            </a:lvl1pPr>
            <a:lvl2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2pPr>
            <a:lvl3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3pPr>
            <a:lvl4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4pPr>
            <a:lvl5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345302" y="6508620"/>
            <a:ext cx="73265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600" kern="400" dirty="0" smtClean="0">
                <a:solidFill>
                  <a:srgbClr val="A5A5A5"/>
                </a:solidFill>
              </a:rPr>
              <a:t> © 2016 SE2, LLC   Proprietary and Confidential Information </a:t>
            </a:r>
            <a:endParaRPr lang="en-US" sz="600" kern="400" dirty="0">
              <a:solidFill>
                <a:srgbClr val="A5A5A5"/>
              </a:solidFill>
            </a:endParaRP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49263" y="6461148"/>
            <a:ext cx="8227374" cy="0"/>
          </a:xfrm>
          <a:prstGeom prst="line">
            <a:avLst/>
          </a:prstGeom>
          <a:ln w="9525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1950" y="6513881"/>
            <a:ext cx="872228" cy="21335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accent6"/>
                </a:solidFill>
              </a:defRPr>
            </a:lvl1pPr>
          </a:lstStyle>
          <a:p>
            <a:pPr defTabSz="457200"/>
            <a:fld id="{AF88E988-FB04-AB4E-BE5A-59F242AF7F7A}" type="slidenum">
              <a:rPr lang="en-US" smtClean="0">
                <a:solidFill>
                  <a:srgbClr val="A5A5A5"/>
                </a:solidFill>
              </a:rPr>
              <a:pPr defTabSz="457200"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358030" y="2159385"/>
            <a:ext cx="4213970" cy="1742947"/>
          </a:xfrm>
          <a:prstGeom prst="rect">
            <a:avLst/>
          </a:prstGeom>
        </p:spPr>
        <p:txBody>
          <a:bodyPr vert="horz"/>
          <a:lstStyle>
            <a:lvl1pPr marL="182880" marR="0" indent="-182880" algn="l" defTabSz="457200" rtl="0" eaLnBrk="1" fontAlgn="auto" latinLnBrk="0" hangingPunct="1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300" baseline="0"/>
            </a:lvl1pPr>
            <a:lvl2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2pPr>
            <a:lvl3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3pPr>
            <a:lvl4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4pPr>
            <a:lvl5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5pPr>
          </a:lstStyle>
          <a:p>
            <a:pPr lvl="0"/>
            <a:r>
              <a:rPr lang="en-US" dirty="0" err="1" smtClean="0"/>
              <a:t>Ciduis</a:t>
            </a:r>
            <a:r>
              <a:rPr lang="en-US" dirty="0" smtClean="0"/>
              <a:t> do od </a:t>
            </a:r>
            <a:r>
              <a:rPr lang="en-US" dirty="0" err="1" smtClean="0"/>
              <a:t>tincin</a:t>
            </a:r>
            <a:r>
              <a:rPr lang="en-US" dirty="0" smtClean="0"/>
              <a:t> </a:t>
            </a:r>
            <a:r>
              <a:rPr lang="en-US" dirty="0" err="1" smtClean="0"/>
              <a:t>utpatuer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quisl</a:t>
            </a:r>
            <a:r>
              <a:rPr lang="en-US" dirty="0" smtClean="0"/>
              <a:t> </a:t>
            </a:r>
            <a:r>
              <a:rPr lang="en-US" dirty="0" err="1" smtClean="0"/>
              <a:t>iriuscidunt</a:t>
            </a:r>
            <a:r>
              <a:rPr lang="en-US" dirty="0" smtClean="0"/>
              <a:t> </a:t>
            </a:r>
            <a:r>
              <a:rPr lang="en-US" dirty="0" err="1" smtClean="0"/>
              <a:t>ullam</a:t>
            </a:r>
            <a:r>
              <a:rPr lang="en-US" dirty="0" smtClean="0"/>
              <a:t> do</a:t>
            </a:r>
          </a:p>
          <a:p>
            <a:pPr lvl="0"/>
            <a:r>
              <a:rPr lang="en-US" dirty="0" err="1" smtClean="0"/>
              <a:t>Esent</a:t>
            </a:r>
            <a:r>
              <a:rPr lang="en-US" dirty="0" smtClean="0"/>
              <a:t> et </a:t>
            </a:r>
            <a:r>
              <a:rPr lang="en-US" dirty="0" err="1" smtClean="0"/>
              <a:t>iure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vendiam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veliquamet</a:t>
            </a:r>
            <a:r>
              <a:rPr lang="en-US" dirty="0" smtClean="0"/>
              <a:t>, </a:t>
            </a:r>
            <a:r>
              <a:rPr lang="en-US" dirty="0" err="1" smtClean="0"/>
              <a:t>wisl</a:t>
            </a:r>
            <a:r>
              <a:rPr lang="en-US" dirty="0" smtClean="0"/>
              <a:t> </a:t>
            </a:r>
            <a:r>
              <a:rPr lang="en-US" dirty="0" err="1" smtClean="0"/>
              <a:t>facil</a:t>
            </a:r>
            <a:r>
              <a:rPr lang="en-US" dirty="0" smtClean="0"/>
              <a:t> </a:t>
            </a:r>
          </a:p>
          <a:p>
            <a:pPr lvl="0"/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r>
              <a:rPr lang="en-US" dirty="0" smtClean="0"/>
              <a:t> </a:t>
            </a:r>
            <a:r>
              <a:rPr lang="en-US" dirty="0" err="1" smtClean="0"/>
              <a:t>ciniat</a:t>
            </a:r>
            <a:r>
              <a:rPr lang="en-US" dirty="0" smtClean="0"/>
              <a:t> </a:t>
            </a:r>
            <a:r>
              <a:rPr lang="en-US" dirty="0" err="1" smtClean="0"/>
              <a:t>lut</a:t>
            </a:r>
            <a:r>
              <a:rPr lang="en-US" dirty="0" smtClean="0"/>
              <a:t> </a:t>
            </a:r>
            <a:r>
              <a:rPr lang="en-US" dirty="0" err="1" smtClean="0"/>
              <a:t>dolortio</a:t>
            </a:r>
            <a:r>
              <a:rPr lang="en-US" dirty="0" smtClean="0"/>
              <a:t> </a:t>
            </a:r>
            <a:r>
              <a:rPr lang="en-US" dirty="0" err="1" smtClean="0"/>
              <a:t>consed</a:t>
            </a:r>
            <a:r>
              <a:rPr lang="en-US" dirty="0" smtClean="0"/>
              <a:t> tat </a:t>
            </a:r>
            <a:r>
              <a:rPr lang="en-US" dirty="0" err="1" smtClean="0"/>
              <a:t>pratue</a:t>
            </a:r>
            <a:r>
              <a:rPr lang="en-US" dirty="0" smtClean="0"/>
              <a:t> </a:t>
            </a:r>
            <a:r>
              <a:rPr lang="en-US" dirty="0" err="1" smtClean="0"/>
              <a:t>dunt</a:t>
            </a:r>
            <a:r>
              <a:rPr lang="en-US" dirty="0" smtClean="0"/>
              <a:t> </a:t>
            </a:r>
            <a:r>
              <a:rPr lang="en-US" dirty="0" err="1" smtClean="0"/>
              <a:t>luptati</a:t>
            </a:r>
            <a:r>
              <a:rPr lang="en-US" dirty="0" smtClean="0"/>
              <a:t> </a:t>
            </a:r>
          </a:p>
          <a:p>
            <a:pPr lvl="0"/>
            <a:r>
              <a:rPr lang="en-US" dirty="0" err="1" smtClean="0"/>
              <a:t>Aliquipisit</a:t>
            </a:r>
            <a:r>
              <a:rPr lang="en-US" dirty="0" smtClean="0"/>
              <a:t>, </a:t>
            </a:r>
            <a:r>
              <a:rPr lang="en-US" dirty="0" err="1" smtClean="0"/>
              <a:t>quat</a:t>
            </a:r>
            <a:r>
              <a:rPr lang="en-US" dirty="0" smtClean="0"/>
              <a:t> </a:t>
            </a:r>
            <a:r>
              <a:rPr lang="en-US" dirty="0" err="1" smtClean="0"/>
              <a:t>luptatum</a:t>
            </a:r>
            <a:r>
              <a:rPr lang="en-US" dirty="0" smtClean="0"/>
              <a:t> </a:t>
            </a:r>
            <a:r>
              <a:rPr lang="en-US" dirty="0" err="1" smtClean="0"/>
              <a:t>zzriliquip</a:t>
            </a:r>
            <a:r>
              <a:rPr lang="en-US" dirty="0" smtClean="0"/>
              <a:t> </a:t>
            </a:r>
            <a:r>
              <a:rPr lang="en-US" dirty="0" err="1" smtClean="0"/>
              <a:t>eugiamc</a:t>
            </a:r>
            <a:r>
              <a:rPr lang="en-US" dirty="0" smtClean="0"/>
              <a:t> </a:t>
            </a:r>
            <a:r>
              <a:rPr lang="en-US" dirty="0" err="1" smtClean="0"/>
              <a:t>onulla</a:t>
            </a:r>
            <a:r>
              <a:rPr lang="en-US" dirty="0" smtClean="0"/>
              <a:t> </a:t>
            </a:r>
          </a:p>
          <a:p>
            <a:pPr lvl="0"/>
            <a:r>
              <a:rPr lang="en-US" dirty="0" err="1" smtClean="0"/>
              <a:t>Illam</a:t>
            </a:r>
            <a:r>
              <a:rPr lang="en-US" dirty="0" smtClean="0"/>
              <a:t>, </a:t>
            </a:r>
            <a:r>
              <a:rPr lang="en-US" dirty="0" err="1" smtClean="0"/>
              <a:t>vullan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iure</a:t>
            </a:r>
            <a:r>
              <a:rPr lang="en-US" dirty="0" smtClean="0"/>
              <a:t> </a:t>
            </a:r>
            <a:r>
              <a:rPr lang="en-US" dirty="0" err="1" smtClean="0"/>
              <a:t>eugait</a:t>
            </a:r>
            <a:r>
              <a:rPr lang="en-US" dirty="0" smtClean="0"/>
              <a:t> </a:t>
            </a:r>
            <a:r>
              <a:rPr lang="en-US" dirty="0" err="1" smtClean="0"/>
              <a:t>vulput</a:t>
            </a:r>
            <a:r>
              <a:rPr lang="en-US" dirty="0" smtClean="0"/>
              <a:t> lore tis </a:t>
            </a:r>
            <a:r>
              <a:rPr lang="en-US" dirty="0" err="1" smtClean="0"/>
              <a:t>augiat</a:t>
            </a:r>
            <a:r>
              <a:rPr lang="en-US" dirty="0" smtClean="0"/>
              <a:t>, con </a:t>
            </a:r>
            <a:r>
              <a:rPr lang="en-US" dirty="0" err="1" smtClean="0"/>
              <a:t>volore</a:t>
            </a:r>
            <a:r>
              <a:rPr lang="en-US" dirty="0" smtClean="0"/>
              <a:t> magna</a:t>
            </a:r>
          </a:p>
        </p:txBody>
      </p:sp>
      <p:pic>
        <p:nvPicPr>
          <p:cNvPr id="11" name="Picture 10" descr="SE2_noTAG_CLR_onWHITE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1151" y="458941"/>
            <a:ext cx="813816" cy="40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3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Ex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671062556"/>
              </p:ext>
            </p:extLst>
          </p:nvPr>
        </p:nvGraphicFramePr>
        <p:xfrm>
          <a:off x="5006907" y="1429170"/>
          <a:ext cx="4597400" cy="5480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921" y="296955"/>
            <a:ext cx="7350293" cy="665465"/>
          </a:xfrm>
          <a:prstGeom prst="rect">
            <a:avLst/>
          </a:prstGeom>
        </p:spPr>
        <p:txBody>
          <a:bodyPr vert="horz"/>
          <a:lstStyle>
            <a:lvl1pPr algn="l">
              <a:defRPr sz="2700" b="0" i="0">
                <a:latin typeface="Calibri"/>
                <a:cs typeface="Calibri"/>
              </a:defRPr>
            </a:lvl1pPr>
          </a:lstStyle>
          <a:p>
            <a:r>
              <a:rPr lang="en-US" dirty="0" smtClean="0"/>
              <a:t>Slide Title: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Veliquamet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49263" y="1072860"/>
            <a:ext cx="8227374" cy="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356147" y="1567739"/>
            <a:ext cx="4215855" cy="5864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500"/>
              </a:lnSpc>
              <a:spcBef>
                <a:spcPts val="1200"/>
              </a:spcBef>
              <a:spcAft>
                <a:spcPts val="400"/>
              </a:spcAft>
              <a:buFontTx/>
              <a:buNone/>
              <a:defRPr sz="2100" b="1" i="0">
                <a:solidFill>
                  <a:srgbClr val="011E74"/>
                </a:solidFill>
                <a:latin typeface="Calibri"/>
                <a:cs typeface="Calibri"/>
              </a:defRPr>
            </a:lvl1pPr>
            <a:lvl2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2pPr>
            <a:lvl3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3pPr>
            <a:lvl4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4pPr>
            <a:lvl5pPr marL="182880" indent="-182880">
              <a:lnSpc>
                <a:spcPts val="1200"/>
              </a:lnSpc>
              <a:spcBef>
                <a:spcPts val="600"/>
              </a:spcBef>
              <a:buFont typeface="Arial"/>
              <a:buChar char="•"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345302" y="6508620"/>
            <a:ext cx="73265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600" kern="400" dirty="0" smtClean="0">
                <a:solidFill>
                  <a:srgbClr val="A5A5A5"/>
                </a:solidFill>
              </a:rPr>
              <a:t> © 2016 SE2, LLC   Proprietary and Confidential Information </a:t>
            </a:r>
            <a:endParaRPr lang="en-US" sz="600" kern="400" dirty="0">
              <a:solidFill>
                <a:srgbClr val="A5A5A5"/>
              </a:solidFill>
            </a:endParaRP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49263" y="6461148"/>
            <a:ext cx="8227374" cy="0"/>
          </a:xfrm>
          <a:prstGeom prst="line">
            <a:avLst/>
          </a:prstGeom>
          <a:ln w="9525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1950" y="6513881"/>
            <a:ext cx="872228" cy="21335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accent6"/>
                </a:solidFill>
              </a:defRPr>
            </a:lvl1pPr>
          </a:lstStyle>
          <a:p>
            <a:pPr defTabSz="457200"/>
            <a:fld id="{AF88E988-FB04-AB4E-BE5A-59F242AF7F7A}" type="slidenum">
              <a:rPr lang="en-US" smtClean="0">
                <a:solidFill>
                  <a:srgbClr val="A5A5A5"/>
                </a:solidFill>
              </a:rPr>
              <a:pPr defTabSz="457200"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358030" y="2159385"/>
            <a:ext cx="4213970" cy="1742947"/>
          </a:xfrm>
          <a:prstGeom prst="rect">
            <a:avLst/>
          </a:prstGeom>
        </p:spPr>
        <p:txBody>
          <a:bodyPr vert="horz"/>
          <a:lstStyle>
            <a:lvl1pPr marL="182880" marR="0" indent="-182880" algn="l" defTabSz="457200" rtl="0" eaLnBrk="1" fontAlgn="auto" latinLnBrk="0" hangingPunct="1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300" baseline="0"/>
            </a:lvl1pPr>
            <a:lvl2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2pPr>
            <a:lvl3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3pPr>
            <a:lvl4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4pPr>
            <a:lvl5pPr marL="182880" indent="-182880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Font typeface="Arial"/>
              <a:buChar char="•"/>
              <a:defRPr sz="1100"/>
            </a:lvl5pPr>
          </a:lstStyle>
          <a:p>
            <a:pPr lvl="0"/>
            <a:r>
              <a:rPr lang="en-US" dirty="0" err="1" smtClean="0"/>
              <a:t>Ciduis</a:t>
            </a:r>
            <a:r>
              <a:rPr lang="en-US" dirty="0" smtClean="0"/>
              <a:t> do od </a:t>
            </a:r>
            <a:r>
              <a:rPr lang="en-US" dirty="0" err="1" smtClean="0"/>
              <a:t>tincin</a:t>
            </a:r>
            <a:r>
              <a:rPr lang="en-US" dirty="0" smtClean="0"/>
              <a:t> </a:t>
            </a:r>
            <a:r>
              <a:rPr lang="en-US" dirty="0" err="1" smtClean="0"/>
              <a:t>utpatuer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quisl</a:t>
            </a:r>
            <a:r>
              <a:rPr lang="en-US" dirty="0" smtClean="0"/>
              <a:t> </a:t>
            </a:r>
            <a:r>
              <a:rPr lang="en-US" dirty="0" err="1" smtClean="0"/>
              <a:t>iriuscidunt</a:t>
            </a:r>
            <a:r>
              <a:rPr lang="en-US" dirty="0" smtClean="0"/>
              <a:t> </a:t>
            </a:r>
            <a:r>
              <a:rPr lang="en-US" dirty="0" err="1" smtClean="0"/>
              <a:t>ullam</a:t>
            </a:r>
            <a:r>
              <a:rPr lang="en-US" dirty="0" smtClean="0"/>
              <a:t> do</a:t>
            </a:r>
          </a:p>
          <a:p>
            <a:pPr lvl="0"/>
            <a:r>
              <a:rPr lang="en-US" dirty="0" err="1" smtClean="0"/>
              <a:t>Esent</a:t>
            </a:r>
            <a:r>
              <a:rPr lang="en-US" dirty="0" smtClean="0"/>
              <a:t> et </a:t>
            </a:r>
            <a:r>
              <a:rPr lang="en-US" dirty="0" err="1" smtClean="0"/>
              <a:t>iure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vendiam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veliquamet</a:t>
            </a:r>
            <a:r>
              <a:rPr lang="en-US" dirty="0" smtClean="0"/>
              <a:t>, </a:t>
            </a:r>
            <a:r>
              <a:rPr lang="en-US" dirty="0" err="1" smtClean="0"/>
              <a:t>wisl</a:t>
            </a:r>
            <a:r>
              <a:rPr lang="en-US" dirty="0" smtClean="0"/>
              <a:t> </a:t>
            </a:r>
            <a:r>
              <a:rPr lang="en-US" dirty="0" err="1" smtClean="0"/>
              <a:t>facil</a:t>
            </a:r>
            <a:r>
              <a:rPr lang="en-US" dirty="0" smtClean="0"/>
              <a:t> </a:t>
            </a:r>
          </a:p>
          <a:p>
            <a:pPr lvl="0"/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r>
              <a:rPr lang="en-US" dirty="0" smtClean="0"/>
              <a:t> </a:t>
            </a:r>
            <a:r>
              <a:rPr lang="en-US" dirty="0" err="1" smtClean="0"/>
              <a:t>ciniat</a:t>
            </a:r>
            <a:r>
              <a:rPr lang="en-US" dirty="0" smtClean="0"/>
              <a:t> </a:t>
            </a:r>
            <a:r>
              <a:rPr lang="en-US" dirty="0" err="1" smtClean="0"/>
              <a:t>lut</a:t>
            </a:r>
            <a:r>
              <a:rPr lang="en-US" dirty="0" smtClean="0"/>
              <a:t> </a:t>
            </a:r>
            <a:r>
              <a:rPr lang="en-US" dirty="0" err="1" smtClean="0"/>
              <a:t>dolortio</a:t>
            </a:r>
            <a:r>
              <a:rPr lang="en-US" dirty="0" smtClean="0"/>
              <a:t> </a:t>
            </a:r>
            <a:r>
              <a:rPr lang="en-US" dirty="0" err="1" smtClean="0"/>
              <a:t>consed</a:t>
            </a:r>
            <a:r>
              <a:rPr lang="en-US" dirty="0" smtClean="0"/>
              <a:t> tat </a:t>
            </a:r>
            <a:r>
              <a:rPr lang="en-US" dirty="0" err="1" smtClean="0"/>
              <a:t>pratue</a:t>
            </a:r>
            <a:r>
              <a:rPr lang="en-US" dirty="0" smtClean="0"/>
              <a:t> </a:t>
            </a:r>
            <a:r>
              <a:rPr lang="en-US" dirty="0" err="1" smtClean="0"/>
              <a:t>dunt</a:t>
            </a:r>
            <a:r>
              <a:rPr lang="en-US" dirty="0" smtClean="0"/>
              <a:t> </a:t>
            </a:r>
            <a:r>
              <a:rPr lang="en-US" dirty="0" err="1" smtClean="0"/>
              <a:t>luptati</a:t>
            </a:r>
            <a:r>
              <a:rPr lang="en-US" dirty="0" smtClean="0"/>
              <a:t> </a:t>
            </a:r>
          </a:p>
          <a:p>
            <a:pPr lvl="0"/>
            <a:r>
              <a:rPr lang="en-US" dirty="0" err="1" smtClean="0"/>
              <a:t>Aliquipisit</a:t>
            </a:r>
            <a:r>
              <a:rPr lang="en-US" dirty="0" smtClean="0"/>
              <a:t>, </a:t>
            </a:r>
            <a:r>
              <a:rPr lang="en-US" dirty="0" err="1" smtClean="0"/>
              <a:t>quat</a:t>
            </a:r>
            <a:r>
              <a:rPr lang="en-US" dirty="0" smtClean="0"/>
              <a:t> </a:t>
            </a:r>
            <a:r>
              <a:rPr lang="en-US" dirty="0" err="1" smtClean="0"/>
              <a:t>luptatum</a:t>
            </a:r>
            <a:r>
              <a:rPr lang="en-US" dirty="0" smtClean="0"/>
              <a:t> </a:t>
            </a:r>
            <a:r>
              <a:rPr lang="en-US" dirty="0" err="1" smtClean="0"/>
              <a:t>zzriliquip</a:t>
            </a:r>
            <a:r>
              <a:rPr lang="en-US" dirty="0" smtClean="0"/>
              <a:t> </a:t>
            </a:r>
            <a:r>
              <a:rPr lang="en-US" dirty="0" err="1" smtClean="0"/>
              <a:t>eugiamc</a:t>
            </a:r>
            <a:r>
              <a:rPr lang="en-US" dirty="0" smtClean="0"/>
              <a:t> </a:t>
            </a:r>
            <a:r>
              <a:rPr lang="en-US" dirty="0" err="1" smtClean="0"/>
              <a:t>onulla</a:t>
            </a:r>
            <a:r>
              <a:rPr lang="en-US" dirty="0" smtClean="0"/>
              <a:t> </a:t>
            </a:r>
          </a:p>
          <a:p>
            <a:pPr lvl="0"/>
            <a:r>
              <a:rPr lang="en-US" dirty="0" err="1" smtClean="0"/>
              <a:t>Illam</a:t>
            </a:r>
            <a:r>
              <a:rPr lang="en-US" dirty="0" smtClean="0"/>
              <a:t>, </a:t>
            </a:r>
            <a:r>
              <a:rPr lang="en-US" dirty="0" err="1" smtClean="0"/>
              <a:t>vullan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iure</a:t>
            </a:r>
            <a:r>
              <a:rPr lang="en-US" dirty="0" smtClean="0"/>
              <a:t> </a:t>
            </a:r>
            <a:r>
              <a:rPr lang="en-US" dirty="0" err="1" smtClean="0"/>
              <a:t>eugait</a:t>
            </a:r>
            <a:r>
              <a:rPr lang="en-US" dirty="0" smtClean="0"/>
              <a:t> </a:t>
            </a:r>
            <a:r>
              <a:rPr lang="en-US" dirty="0" err="1" smtClean="0"/>
              <a:t>vulput</a:t>
            </a:r>
            <a:r>
              <a:rPr lang="en-US" dirty="0" smtClean="0"/>
              <a:t> lore tis </a:t>
            </a:r>
            <a:r>
              <a:rPr lang="en-US" dirty="0" err="1" smtClean="0"/>
              <a:t>augiat</a:t>
            </a:r>
            <a:r>
              <a:rPr lang="en-US" dirty="0" smtClean="0"/>
              <a:t>, con </a:t>
            </a:r>
            <a:r>
              <a:rPr lang="en-US" dirty="0" err="1" smtClean="0"/>
              <a:t>volore</a:t>
            </a:r>
            <a:r>
              <a:rPr lang="en-US" dirty="0" smtClean="0"/>
              <a:t> magna</a:t>
            </a:r>
          </a:p>
        </p:txBody>
      </p:sp>
      <p:pic>
        <p:nvPicPr>
          <p:cNvPr id="12" name="Picture 11" descr="SE2_noTAG_CLR_onWHITE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1151" y="458941"/>
            <a:ext cx="813816" cy="40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5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44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7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2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8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83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73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64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E2_Leadership_Header_PPT_RGB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5314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025777" y="4343403"/>
            <a:ext cx="6118225" cy="101388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Section Title Slide</a:t>
            </a:r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427139"/>
            <a:ext cx="9153144" cy="2438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hape 214"/>
          <p:cNvSpPr/>
          <p:nvPr/>
        </p:nvSpPr>
        <p:spPr>
          <a:xfrm>
            <a:off x="3560096" y="4380880"/>
            <a:ext cx="4555982" cy="104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9200">
                <a:latin typeface="Proxima Nova A Light"/>
                <a:ea typeface="Proxima Nova A Light"/>
                <a:cs typeface="Proxima Nova A Light"/>
                <a:sym typeface="Proxima Nova A Light"/>
              </a:defRPr>
            </a:pPr>
            <a:r>
              <a:rPr sz="6200" dirty="0">
                <a:solidFill>
                  <a:prstClr val="white"/>
                </a:solidFill>
                <a:latin typeface="Proxima Nova A Light"/>
                <a:ea typeface="Proxima Nova A Light"/>
                <a:cs typeface="Calibri"/>
                <a:sym typeface="Proxima Nova A Light"/>
              </a:rPr>
              <a:t>An </a:t>
            </a:r>
            <a:r>
              <a:rPr sz="6200" dirty="0" smtClean="0">
                <a:solidFill>
                  <a:prstClr val="white"/>
                </a:solidFill>
                <a:latin typeface="Proxima Nova A Light"/>
                <a:ea typeface="Proxima Nova A Light"/>
                <a:cs typeface="Calibri"/>
                <a:sym typeface="Proxima Nova A Light"/>
              </a:rPr>
              <a:t>Overview</a:t>
            </a:r>
            <a:endParaRPr sz="6200" dirty="0">
              <a:solidFill>
                <a:prstClr val="white"/>
              </a:solidFill>
              <a:latin typeface="Proxima Nova A Light"/>
              <a:ea typeface="Proxima Nova A Light"/>
              <a:cs typeface="Calibri"/>
              <a:sym typeface="Proxima Nova A Light"/>
            </a:endParaRPr>
          </a:p>
        </p:txBody>
      </p:sp>
      <p:sp>
        <p:nvSpPr>
          <p:cNvPr id="8" name="Shape 214"/>
          <p:cNvSpPr/>
          <p:nvPr/>
        </p:nvSpPr>
        <p:spPr>
          <a:xfrm>
            <a:off x="3565221" y="5669674"/>
            <a:ext cx="3776571" cy="877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3200">
                <a:latin typeface="Proxima Nova A Light"/>
                <a:ea typeface="Proxima Nova A Light"/>
                <a:cs typeface="Proxima Nova A Light"/>
                <a:sym typeface="Proxima Nova A Light"/>
              </a:defRPr>
            </a:pPr>
            <a:r>
              <a:rPr sz="1700" dirty="0">
                <a:solidFill>
                  <a:prstClr val="white"/>
                </a:solidFill>
                <a:latin typeface="Proxima Nova A Light"/>
                <a:ea typeface="Proxima Nova A Light"/>
                <a:cs typeface="Calibri"/>
                <a:sym typeface="Proxima Nova A Light"/>
              </a:rPr>
              <a:t>Purpose-built for life and annuity insurance carriers, by insurance experts</a:t>
            </a:r>
          </a:p>
        </p:txBody>
      </p:sp>
      <p:pic>
        <p:nvPicPr>
          <p:cNvPr id="20" name="Picture 19" descr="SE2_Symbol_Large_PPT_RG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941" y="3"/>
            <a:ext cx="5144050" cy="3648492"/>
          </a:xfrm>
          <a:prstGeom prst="rect">
            <a:avLst/>
          </a:prstGeom>
        </p:spPr>
      </p:pic>
      <p:pic>
        <p:nvPicPr>
          <p:cNvPr id="12" name="Picture 11" descr="SE2_wTAG_RGB_REV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0484" y="4765628"/>
            <a:ext cx="1617842" cy="10607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4361149"/>
            <a:ext cx="9153144" cy="844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9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and Outcomes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>
                <a:solidFill>
                  <a:srgbClr val="A5A5A5"/>
                </a:solidFill>
              </a:rPr>
              <a:pPr/>
              <a:t>10</a:t>
            </a:fld>
            <a:endParaRPr lang="en-US" dirty="0">
              <a:solidFill>
                <a:srgbClr val="A5A5A5"/>
              </a:solidFill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628650" y="1562990"/>
          <a:ext cx="7903978" cy="4869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719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27470" y="990598"/>
          <a:ext cx="8746229" cy="5334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913"/>
                <a:gridCol w="1000386"/>
                <a:gridCol w="1000386"/>
                <a:gridCol w="1000386"/>
                <a:gridCol w="1000386"/>
                <a:gridCol w="1000386"/>
                <a:gridCol w="1000386"/>
              </a:tblGrid>
              <a:tr h="598715">
                <a:tc rowSpan="2"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96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2017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2018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8715">
                <a:tc vMerge="1"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Q1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Q2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Q3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Q4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Q1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Q2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03414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Infrastructure Stabilization and Scale</a:t>
                      </a:r>
                    </a:p>
                    <a:p>
                      <a:pPr algn="l"/>
                      <a:endParaRPr lang="en-US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96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3414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Increased Configuration, Automation &amp; Robotics</a:t>
                      </a:r>
                    </a:p>
                  </a:txBody>
                  <a:tcPr marL="137196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3414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LifeCAD</a:t>
                      </a:r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Modernization</a:t>
                      </a:r>
                    </a:p>
                    <a:p>
                      <a:pPr algn="l"/>
                      <a:endParaRPr lang="en-US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96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3414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Technology Upgrades &amp;  Re-architectures</a:t>
                      </a:r>
                    </a:p>
                  </a:txBody>
                  <a:tcPr marL="137196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>
            <p:extLst/>
          </p:nvPr>
        </p:nvGraphicFramePr>
        <p:xfrm>
          <a:off x="2628394" y="1143000"/>
          <a:ext cx="7431435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2800" dirty="0" smtClean="0"/>
              <a:t>Capital Program Roadmap as of Q2 2017 – Panel 1/2</a:t>
            </a:r>
            <a:endParaRPr lang="en-US" sz="2800" dirty="0"/>
          </a:p>
        </p:txBody>
      </p:sp>
      <p:sp>
        <p:nvSpPr>
          <p:cNvPr id="7" name="Line Callout 1 6"/>
          <p:cNvSpPr/>
          <p:nvPr/>
        </p:nvSpPr>
        <p:spPr>
          <a:xfrm>
            <a:off x="7168872" y="2819400"/>
            <a:ext cx="857473" cy="381000"/>
          </a:xfrm>
          <a:prstGeom prst="borderCallout1">
            <a:avLst>
              <a:gd name="adj1" fmla="val 3364"/>
              <a:gd name="adj2" fmla="val 50559"/>
              <a:gd name="adj3" fmla="val -91088"/>
              <a:gd name="adj4" fmla="val 79443"/>
            </a:avLst>
          </a:prstGeom>
          <a:solidFill>
            <a:srgbClr val="238D3F">
              <a:alpha val="6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Omaha DR Site Expansion</a:t>
            </a:r>
            <a:endParaRPr lang="en-US" sz="1000" dirty="0"/>
          </a:p>
        </p:txBody>
      </p:sp>
      <p:sp>
        <p:nvSpPr>
          <p:cNvPr id="8" name="Line Callout 1 7"/>
          <p:cNvSpPr/>
          <p:nvPr/>
        </p:nvSpPr>
        <p:spPr>
          <a:xfrm>
            <a:off x="3770092" y="3872657"/>
            <a:ext cx="743144" cy="381000"/>
          </a:xfrm>
          <a:prstGeom prst="borderCallout1">
            <a:avLst>
              <a:gd name="adj1" fmla="val -11162"/>
              <a:gd name="adj2" fmla="val 48254"/>
              <a:gd name="adj3" fmla="val -96808"/>
              <a:gd name="adj4" fmla="val 68790"/>
            </a:avLst>
          </a:prstGeom>
          <a:solidFill>
            <a:schemeClr val="tx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Orion Deployment</a:t>
            </a:r>
            <a:endParaRPr lang="en-US" sz="1000" dirty="0"/>
          </a:p>
        </p:txBody>
      </p:sp>
      <p:sp>
        <p:nvSpPr>
          <p:cNvPr id="9" name="Line Callout 1 8"/>
          <p:cNvSpPr/>
          <p:nvPr/>
        </p:nvSpPr>
        <p:spPr>
          <a:xfrm>
            <a:off x="5043610" y="3872657"/>
            <a:ext cx="828891" cy="381000"/>
          </a:xfrm>
          <a:prstGeom prst="borderCallout1">
            <a:avLst>
              <a:gd name="adj1" fmla="val -546"/>
              <a:gd name="adj2" fmla="val 49559"/>
              <a:gd name="adj3" fmla="val -99012"/>
              <a:gd name="adj4" fmla="val 26340"/>
            </a:avLst>
          </a:prstGeom>
          <a:solidFill>
            <a:schemeClr val="tx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ECM MPV (for SB and MM)</a:t>
            </a:r>
            <a:endParaRPr lang="en-US" sz="1000" dirty="0"/>
          </a:p>
        </p:txBody>
      </p:sp>
      <p:sp>
        <p:nvSpPr>
          <p:cNvPr id="10" name="Line Callout 1 9"/>
          <p:cNvSpPr/>
          <p:nvPr/>
        </p:nvSpPr>
        <p:spPr>
          <a:xfrm>
            <a:off x="6858595" y="3872657"/>
            <a:ext cx="857473" cy="381000"/>
          </a:xfrm>
          <a:prstGeom prst="borderCallout1">
            <a:avLst>
              <a:gd name="adj1" fmla="val -91119"/>
              <a:gd name="adj2" fmla="val 80518"/>
              <a:gd name="adj3" fmla="val -3818"/>
              <a:gd name="adj4" fmla="val 51333"/>
            </a:avLst>
          </a:prstGeom>
          <a:solidFill>
            <a:schemeClr val="tx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ECM (Others and R1 Trans.)</a:t>
            </a:r>
            <a:endParaRPr lang="en-US" sz="1000" dirty="0"/>
          </a:p>
        </p:txBody>
      </p:sp>
      <p:sp>
        <p:nvSpPr>
          <p:cNvPr id="11" name="Line Callout 1 10"/>
          <p:cNvSpPr/>
          <p:nvPr/>
        </p:nvSpPr>
        <p:spPr>
          <a:xfrm>
            <a:off x="6286946" y="4867335"/>
            <a:ext cx="657396" cy="381000"/>
          </a:xfrm>
          <a:prstGeom prst="borderCallout1">
            <a:avLst>
              <a:gd name="adj1" fmla="val -3583"/>
              <a:gd name="adj2" fmla="val 51803"/>
              <a:gd name="adj3" fmla="val -81758"/>
              <a:gd name="adj4" fmla="val 27098"/>
            </a:avLst>
          </a:prstGeom>
          <a:solidFill>
            <a:srgbClr val="238D3F">
              <a:alpha val="6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LifeCAD</a:t>
            </a:r>
            <a:r>
              <a:rPr lang="en-US" sz="1000" dirty="0" smtClean="0"/>
              <a:t> R3 “Admin”</a:t>
            </a:r>
            <a:endParaRPr lang="en-US" sz="1000" dirty="0"/>
          </a:p>
        </p:txBody>
      </p:sp>
      <p:sp>
        <p:nvSpPr>
          <p:cNvPr id="12" name="Line Callout 1 11"/>
          <p:cNvSpPr/>
          <p:nvPr/>
        </p:nvSpPr>
        <p:spPr>
          <a:xfrm>
            <a:off x="5371089" y="4879848"/>
            <a:ext cx="718185" cy="381000"/>
          </a:xfrm>
          <a:prstGeom prst="borderCallout1">
            <a:avLst>
              <a:gd name="adj1" fmla="val -3583"/>
              <a:gd name="adj2" fmla="val 51455"/>
              <a:gd name="adj3" fmla="val -86460"/>
              <a:gd name="adj4" fmla="val -69094"/>
            </a:avLst>
          </a:prstGeom>
          <a:solidFill>
            <a:srgbClr val="238D3F">
              <a:alpha val="6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LifeCAD</a:t>
            </a:r>
            <a:r>
              <a:rPr lang="en-US" sz="1000" dirty="0" smtClean="0"/>
              <a:t> R2 “ACE”</a:t>
            </a:r>
            <a:endParaRPr lang="en-US" sz="1000" dirty="0"/>
          </a:p>
        </p:txBody>
      </p:sp>
      <p:sp>
        <p:nvSpPr>
          <p:cNvPr id="13" name="Line Callout 1 12"/>
          <p:cNvSpPr/>
          <p:nvPr/>
        </p:nvSpPr>
        <p:spPr>
          <a:xfrm>
            <a:off x="4434345" y="4876800"/>
            <a:ext cx="756547" cy="381000"/>
          </a:xfrm>
          <a:prstGeom prst="borderCallout1">
            <a:avLst>
              <a:gd name="adj1" fmla="val -5626"/>
              <a:gd name="adj2" fmla="val 50287"/>
              <a:gd name="adj3" fmla="val -88100"/>
              <a:gd name="adj4" fmla="val 17885"/>
            </a:avLst>
          </a:prstGeom>
          <a:solidFill>
            <a:srgbClr val="238D3F">
              <a:alpha val="6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LifeCAD</a:t>
            </a:r>
            <a:r>
              <a:rPr lang="en-US" sz="1000" dirty="0" smtClean="0"/>
              <a:t> R1 “Refresh”</a:t>
            </a:r>
            <a:endParaRPr lang="en-US" sz="1000" dirty="0"/>
          </a:p>
        </p:txBody>
      </p:sp>
      <p:sp>
        <p:nvSpPr>
          <p:cNvPr id="14" name="Line Callout 1 13"/>
          <p:cNvSpPr/>
          <p:nvPr/>
        </p:nvSpPr>
        <p:spPr>
          <a:xfrm>
            <a:off x="3401995" y="4867335"/>
            <a:ext cx="889622" cy="384048"/>
          </a:xfrm>
          <a:prstGeom prst="borderCallout1">
            <a:avLst>
              <a:gd name="adj1" fmla="val -80820"/>
              <a:gd name="adj2" fmla="val 21513"/>
              <a:gd name="adj3" fmla="val -4994"/>
              <a:gd name="adj4" fmla="val 51199"/>
            </a:avLst>
          </a:prstGeom>
          <a:solidFill>
            <a:srgbClr val="238D3F">
              <a:alpha val="6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LifeCAD</a:t>
            </a:r>
            <a:r>
              <a:rPr lang="en-US" sz="1000" dirty="0" smtClean="0"/>
              <a:t> R0 “Fiduciary”</a:t>
            </a:r>
            <a:endParaRPr lang="en-US" sz="1000" dirty="0"/>
          </a:p>
        </p:txBody>
      </p:sp>
      <p:sp>
        <p:nvSpPr>
          <p:cNvPr id="15" name="Line Callout 1 14"/>
          <p:cNvSpPr/>
          <p:nvPr/>
        </p:nvSpPr>
        <p:spPr>
          <a:xfrm>
            <a:off x="2494670" y="4876800"/>
            <a:ext cx="743144" cy="384048"/>
          </a:xfrm>
          <a:prstGeom prst="borderCallout1">
            <a:avLst>
              <a:gd name="adj1" fmla="val -91056"/>
              <a:gd name="adj2" fmla="val 106675"/>
              <a:gd name="adj3" fmla="val -3838"/>
              <a:gd name="adj4" fmla="val 51718"/>
            </a:avLst>
          </a:prstGeom>
          <a:solidFill>
            <a:srgbClr val="238D3F">
              <a:alpha val="6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LifeCAD</a:t>
            </a:r>
            <a:r>
              <a:rPr lang="en-US" sz="1000" dirty="0" smtClean="0"/>
              <a:t> Assessment</a:t>
            </a:r>
            <a:endParaRPr lang="en-US" sz="1000" dirty="0"/>
          </a:p>
        </p:txBody>
      </p:sp>
      <p:sp>
        <p:nvSpPr>
          <p:cNvPr id="16" name="Line Callout 1 15"/>
          <p:cNvSpPr/>
          <p:nvPr/>
        </p:nvSpPr>
        <p:spPr>
          <a:xfrm>
            <a:off x="1864188" y="5922034"/>
            <a:ext cx="914638" cy="381000"/>
          </a:xfrm>
          <a:prstGeom prst="borderCallout1">
            <a:avLst>
              <a:gd name="adj1" fmla="val -2873"/>
              <a:gd name="adj2" fmla="val 49391"/>
              <a:gd name="adj3" fmla="val -94255"/>
              <a:gd name="adj4" fmla="val 126056"/>
            </a:avLst>
          </a:prstGeom>
          <a:solidFill>
            <a:schemeClr val="tx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Eagle Planning and HLD</a:t>
            </a:r>
            <a:endParaRPr lang="en-US" sz="1000" dirty="0"/>
          </a:p>
        </p:txBody>
      </p:sp>
      <p:sp>
        <p:nvSpPr>
          <p:cNvPr id="18" name="Line Callout 1 17"/>
          <p:cNvSpPr/>
          <p:nvPr/>
        </p:nvSpPr>
        <p:spPr>
          <a:xfrm>
            <a:off x="2915614" y="5922034"/>
            <a:ext cx="579770" cy="384048"/>
          </a:xfrm>
          <a:prstGeom prst="borderCallout1">
            <a:avLst>
              <a:gd name="adj1" fmla="val 1762"/>
              <a:gd name="adj2" fmla="val 49320"/>
              <a:gd name="adj3" fmla="val -93878"/>
              <a:gd name="adj4" fmla="val 168503"/>
            </a:avLst>
          </a:prstGeom>
          <a:solidFill>
            <a:schemeClr val="tx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UV Cloud</a:t>
            </a:r>
            <a:endParaRPr lang="en-US" sz="1000" dirty="0"/>
          </a:p>
        </p:txBody>
      </p:sp>
      <p:sp>
        <p:nvSpPr>
          <p:cNvPr id="19" name="Line Callout 1 18"/>
          <p:cNvSpPr/>
          <p:nvPr/>
        </p:nvSpPr>
        <p:spPr>
          <a:xfrm>
            <a:off x="3612837" y="5922034"/>
            <a:ext cx="699220" cy="384048"/>
          </a:xfrm>
          <a:prstGeom prst="borderCallout1">
            <a:avLst>
              <a:gd name="adj1" fmla="val 343"/>
              <a:gd name="adj2" fmla="val 49298"/>
              <a:gd name="adj3" fmla="val -89089"/>
              <a:gd name="adj4" fmla="val 124032"/>
            </a:avLst>
          </a:prstGeom>
          <a:solidFill>
            <a:schemeClr val="tx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People- Soft</a:t>
            </a:r>
            <a:endParaRPr lang="en-US" sz="1000" dirty="0"/>
          </a:p>
        </p:txBody>
      </p:sp>
      <p:sp>
        <p:nvSpPr>
          <p:cNvPr id="21" name="Line Callout 1 20"/>
          <p:cNvSpPr/>
          <p:nvPr/>
        </p:nvSpPr>
        <p:spPr>
          <a:xfrm>
            <a:off x="5731839" y="5922034"/>
            <a:ext cx="719515" cy="384048"/>
          </a:xfrm>
          <a:prstGeom prst="borderCallout1">
            <a:avLst>
              <a:gd name="adj1" fmla="val -878"/>
              <a:gd name="adj2" fmla="val 49329"/>
              <a:gd name="adj3" fmla="val -86321"/>
              <a:gd name="adj4" fmla="val -66094"/>
            </a:avLst>
          </a:prstGeom>
          <a:solidFill>
            <a:schemeClr val="tx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Eagle Templates</a:t>
            </a:r>
            <a:endParaRPr lang="en-US" sz="1000" dirty="0"/>
          </a:p>
        </p:txBody>
      </p:sp>
      <p:sp>
        <p:nvSpPr>
          <p:cNvPr id="22" name="Line Callout 1 21"/>
          <p:cNvSpPr/>
          <p:nvPr/>
        </p:nvSpPr>
        <p:spPr>
          <a:xfrm>
            <a:off x="4434345" y="5922034"/>
            <a:ext cx="1108078" cy="384048"/>
          </a:xfrm>
          <a:prstGeom prst="borderCallout1">
            <a:avLst>
              <a:gd name="adj1" fmla="val -2226"/>
              <a:gd name="adj2" fmla="val 51347"/>
              <a:gd name="adj3" fmla="val -83222"/>
              <a:gd name="adj4" fmla="val 31488"/>
            </a:avLst>
          </a:prstGeom>
          <a:solidFill>
            <a:schemeClr val="tx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MCS R1 Commission Adjustments</a:t>
            </a:r>
            <a:endParaRPr lang="en-US" sz="1000" dirty="0"/>
          </a:p>
        </p:txBody>
      </p:sp>
      <p:sp>
        <p:nvSpPr>
          <p:cNvPr id="23" name="Line Callout 1 22"/>
          <p:cNvSpPr/>
          <p:nvPr/>
        </p:nvSpPr>
        <p:spPr>
          <a:xfrm>
            <a:off x="6687101" y="5922034"/>
            <a:ext cx="963543" cy="384048"/>
          </a:xfrm>
          <a:prstGeom prst="borderCallout1">
            <a:avLst>
              <a:gd name="adj1" fmla="val -1453"/>
              <a:gd name="adj2" fmla="val 48823"/>
              <a:gd name="adj3" fmla="val -90112"/>
              <a:gd name="adj4" fmla="val -116552"/>
            </a:avLst>
          </a:prstGeom>
          <a:solidFill>
            <a:schemeClr val="tx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Eagle Go Live</a:t>
            </a:r>
            <a:endParaRPr lang="en-US" sz="1000" dirty="0"/>
          </a:p>
        </p:txBody>
      </p:sp>
      <p:sp>
        <p:nvSpPr>
          <p:cNvPr id="24" name="Line Callout 1 23"/>
          <p:cNvSpPr/>
          <p:nvPr/>
        </p:nvSpPr>
        <p:spPr>
          <a:xfrm>
            <a:off x="7837180" y="5919788"/>
            <a:ext cx="966193" cy="384048"/>
          </a:xfrm>
          <a:prstGeom prst="borderCallout1">
            <a:avLst>
              <a:gd name="adj1" fmla="val -784"/>
              <a:gd name="adj2" fmla="val 50109"/>
              <a:gd name="adj3" fmla="val -91454"/>
              <a:gd name="adj4" fmla="val 114955"/>
            </a:avLst>
          </a:prstGeom>
          <a:solidFill>
            <a:schemeClr val="tx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MCS R2 (Tentative)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818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27470" y="990598"/>
          <a:ext cx="8746229" cy="532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913"/>
                <a:gridCol w="1000386"/>
                <a:gridCol w="1000386"/>
                <a:gridCol w="1000386"/>
                <a:gridCol w="1000386"/>
                <a:gridCol w="1000386"/>
                <a:gridCol w="1000386"/>
              </a:tblGrid>
              <a:tr h="598030">
                <a:tc rowSpan="2"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96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2017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2018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8030">
                <a:tc vMerge="1"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Q1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Q2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Q3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Q4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Q1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Q2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032961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Digital</a:t>
                      </a:r>
                    </a:p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96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32961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Integration Standardization, Scale,  Real Time Enablement (Spectrum)</a:t>
                      </a:r>
                    </a:p>
                  </a:txBody>
                  <a:tcPr marL="137196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32961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Life Minimum Viable Product (MVP)/New Wave</a:t>
                      </a:r>
                    </a:p>
                  </a:txBody>
                  <a:tcPr marL="137196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32961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Enterprise IT Security</a:t>
                      </a:r>
                    </a:p>
                    <a:p>
                      <a:pPr algn="l"/>
                      <a:endParaRPr lang="en-US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96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98" marR="6859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>
            <p:extLst/>
          </p:nvPr>
        </p:nvGraphicFramePr>
        <p:xfrm>
          <a:off x="2628394" y="1143000"/>
          <a:ext cx="7431435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2800" dirty="0" smtClean="0"/>
              <a:t>Capital Program Roadmap as of Q2 2017 – Panel 2/2</a:t>
            </a:r>
            <a:endParaRPr lang="en-US" sz="2800" dirty="0"/>
          </a:p>
        </p:txBody>
      </p:sp>
      <p:sp>
        <p:nvSpPr>
          <p:cNvPr id="25" name="Line Callout 1 24"/>
          <p:cNvSpPr/>
          <p:nvPr/>
        </p:nvSpPr>
        <p:spPr>
          <a:xfrm>
            <a:off x="1313601" y="2815389"/>
            <a:ext cx="971803" cy="384048"/>
          </a:xfrm>
          <a:prstGeom prst="borderCallout1">
            <a:avLst>
              <a:gd name="adj1" fmla="val -7957"/>
              <a:gd name="adj2" fmla="val 47560"/>
              <a:gd name="adj3" fmla="val -108981"/>
              <a:gd name="adj4" fmla="val 173241"/>
            </a:avLst>
          </a:prstGeom>
          <a:solidFill>
            <a:srgbClr val="238D3F">
              <a:alpha val="6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Distributor Dash merge with UW</a:t>
            </a:r>
            <a:endParaRPr lang="en-US" sz="1000" dirty="0"/>
          </a:p>
        </p:txBody>
      </p:sp>
      <p:sp>
        <p:nvSpPr>
          <p:cNvPr id="26" name="Line Callout 1 25"/>
          <p:cNvSpPr/>
          <p:nvPr/>
        </p:nvSpPr>
        <p:spPr>
          <a:xfrm>
            <a:off x="3146894" y="2806886"/>
            <a:ext cx="915195" cy="384048"/>
          </a:xfrm>
          <a:prstGeom prst="borderCallout1">
            <a:avLst>
              <a:gd name="adj1" fmla="val -5451"/>
              <a:gd name="adj2" fmla="val 49641"/>
              <a:gd name="adj3" fmla="val -112770"/>
              <a:gd name="adj4" fmla="val 69995"/>
            </a:avLst>
          </a:prstGeom>
          <a:solidFill>
            <a:srgbClr val="238D3F">
              <a:alpha val="6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Carrier Dashboard GA</a:t>
            </a:r>
            <a:endParaRPr lang="en-US" sz="1000" dirty="0"/>
          </a:p>
        </p:txBody>
      </p:sp>
      <p:sp>
        <p:nvSpPr>
          <p:cNvPr id="27" name="Line Callout 1 26"/>
          <p:cNvSpPr/>
          <p:nvPr/>
        </p:nvSpPr>
        <p:spPr>
          <a:xfrm>
            <a:off x="4171846" y="2830063"/>
            <a:ext cx="571965" cy="384048"/>
          </a:xfrm>
          <a:prstGeom prst="borderCallout1">
            <a:avLst>
              <a:gd name="adj1" fmla="val 1107"/>
              <a:gd name="adj2" fmla="val 50760"/>
              <a:gd name="adj3" fmla="val -122086"/>
              <a:gd name="adj4" fmla="val -211"/>
            </a:avLst>
          </a:prstGeom>
          <a:solidFill>
            <a:srgbClr val="238D3F">
              <a:alpha val="6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Carrier Dash: SB</a:t>
            </a:r>
            <a:endParaRPr lang="en-US" sz="1000" dirty="0"/>
          </a:p>
        </p:txBody>
      </p:sp>
      <p:sp>
        <p:nvSpPr>
          <p:cNvPr id="28" name="Line Callout 1 27"/>
          <p:cNvSpPr/>
          <p:nvPr/>
        </p:nvSpPr>
        <p:spPr>
          <a:xfrm>
            <a:off x="5565632" y="2839611"/>
            <a:ext cx="607875" cy="384048"/>
          </a:xfrm>
          <a:prstGeom prst="borderCallout1">
            <a:avLst>
              <a:gd name="adj1" fmla="val -2673"/>
              <a:gd name="adj2" fmla="val 50421"/>
              <a:gd name="adj3" fmla="val -124307"/>
              <a:gd name="adj4" fmla="val -131039"/>
            </a:avLst>
          </a:prstGeom>
          <a:solidFill>
            <a:srgbClr val="238D3F">
              <a:alpha val="6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Dist. Dash: GA</a:t>
            </a:r>
            <a:endParaRPr lang="en-US" sz="1000" dirty="0"/>
          </a:p>
        </p:txBody>
      </p:sp>
      <p:sp>
        <p:nvSpPr>
          <p:cNvPr id="29" name="Line Callout 1 28"/>
          <p:cNvSpPr/>
          <p:nvPr/>
        </p:nvSpPr>
        <p:spPr>
          <a:xfrm>
            <a:off x="6251862" y="2806886"/>
            <a:ext cx="967230" cy="384048"/>
          </a:xfrm>
          <a:prstGeom prst="borderCallout1">
            <a:avLst>
              <a:gd name="adj1" fmla="val 3613"/>
              <a:gd name="adj2" fmla="val 52483"/>
              <a:gd name="adj3" fmla="val -109979"/>
              <a:gd name="adj4" fmla="val -28833"/>
            </a:avLst>
          </a:prstGeom>
          <a:solidFill>
            <a:srgbClr val="238D3F">
              <a:alpha val="6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Unified Web: GA, MM, Sammons </a:t>
            </a:r>
            <a:endParaRPr lang="en-US" sz="1000" dirty="0"/>
          </a:p>
        </p:txBody>
      </p:sp>
      <p:sp>
        <p:nvSpPr>
          <p:cNvPr id="30" name="Line Callout 1 29"/>
          <p:cNvSpPr/>
          <p:nvPr/>
        </p:nvSpPr>
        <p:spPr>
          <a:xfrm>
            <a:off x="7313820" y="2830063"/>
            <a:ext cx="888921" cy="384048"/>
          </a:xfrm>
          <a:prstGeom prst="borderCallout1">
            <a:avLst>
              <a:gd name="adj1" fmla="val -7958"/>
              <a:gd name="adj2" fmla="val 48979"/>
              <a:gd name="adj3" fmla="val -117818"/>
              <a:gd name="adj4" fmla="val -97102"/>
            </a:avLst>
          </a:prstGeom>
          <a:solidFill>
            <a:srgbClr val="238D3F">
              <a:alpha val="6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Unified Web: SB, Micro Sites</a:t>
            </a:r>
            <a:endParaRPr lang="en-US" sz="1000" dirty="0"/>
          </a:p>
        </p:txBody>
      </p:sp>
      <p:sp>
        <p:nvSpPr>
          <p:cNvPr id="31" name="Line Callout 1 30"/>
          <p:cNvSpPr/>
          <p:nvPr/>
        </p:nvSpPr>
        <p:spPr>
          <a:xfrm>
            <a:off x="8306030" y="2839611"/>
            <a:ext cx="457537" cy="384048"/>
          </a:xfrm>
          <a:prstGeom prst="borderCallout1">
            <a:avLst>
              <a:gd name="adj1" fmla="val -439"/>
              <a:gd name="adj2" fmla="val 53899"/>
              <a:gd name="adj3" fmla="val -122302"/>
              <a:gd name="adj4" fmla="val -291775"/>
            </a:avLst>
          </a:prstGeom>
          <a:solidFill>
            <a:srgbClr val="238D3F">
              <a:alpha val="6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UW: Rest</a:t>
            </a:r>
            <a:endParaRPr lang="en-US" sz="1000" dirty="0"/>
          </a:p>
        </p:txBody>
      </p:sp>
      <p:sp>
        <p:nvSpPr>
          <p:cNvPr id="37" name="Line Callout 1 36"/>
          <p:cNvSpPr/>
          <p:nvPr/>
        </p:nvSpPr>
        <p:spPr>
          <a:xfrm>
            <a:off x="2771948" y="3854959"/>
            <a:ext cx="832544" cy="384048"/>
          </a:xfrm>
          <a:prstGeom prst="borderCallout1">
            <a:avLst>
              <a:gd name="adj1" fmla="val -4504"/>
              <a:gd name="adj2" fmla="val 50298"/>
              <a:gd name="adj3" fmla="val -101515"/>
              <a:gd name="adj4" fmla="val 59745"/>
            </a:avLst>
          </a:prstGeom>
          <a:solidFill>
            <a:schemeClr val="tx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Spectrum Pilot</a:t>
            </a:r>
            <a:endParaRPr lang="en-US" sz="1000" dirty="0"/>
          </a:p>
        </p:txBody>
      </p:sp>
      <p:sp>
        <p:nvSpPr>
          <p:cNvPr id="38" name="Line Callout 1 37"/>
          <p:cNvSpPr/>
          <p:nvPr/>
        </p:nvSpPr>
        <p:spPr>
          <a:xfrm>
            <a:off x="3794455" y="3854959"/>
            <a:ext cx="1086133" cy="384048"/>
          </a:xfrm>
          <a:prstGeom prst="borderCallout1">
            <a:avLst>
              <a:gd name="adj1" fmla="val -5410"/>
              <a:gd name="adj2" fmla="val 48462"/>
              <a:gd name="adj3" fmla="val -103684"/>
              <a:gd name="adj4" fmla="val 302"/>
            </a:avLst>
          </a:prstGeom>
          <a:solidFill>
            <a:schemeClr val="tx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Spectrum Wave Live</a:t>
            </a:r>
            <a:endParaRPr lang="en-US" sz="1000" dirty="0"/>
          </a:p>
        </p:txBody>
      </p:sp>
      <p:sp>
        <p:nvSpPr>
          <p:cNvPr id="39" name="Line Callout 1 38"/>
          <p:cNvSpPr/>
          <p:nvPr/>
        </p:nvSpPr>
        <p:spPr>
          <a:xfrm>
            <a:off x="5041628" y="3849227"/>
            <a:ext cx="1274568" cy="384048"/>
          </a:xfrm>
          <a:prstGeom prst="borderCallout1">
            <a:avLst>
              <a:gd name="adj1" fmla="val 4615"/>
              <a:gd name="adj2" fmla="val 50054"/>
              <a:gd name="adj3" fmla="val -94858"/>
              <a:gd name="adj4" fmla="val 19301"/>
            </a:avLst>
          </a:prstGeom>
          <a:solidFill>
            <a:schemeClr val="tx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Unified Web Integration with Spectrum</a:t>
            </a:r>
            <a:endParaRPr lang="en-US" sz="1000" dirty="0"/>
          </a:p>
        </p:txBody>
      </p:sp>
      <p:sp>
        <p:nvSpPr>
          <p:cNvPr id="40" name="Line Callout 1 39"/>
          <p:cNvSpPr/>
          <p:nvPr/>
        </p:nvSpPr>
        <p:spPr>
          <a:xfrm>
            <a:off x="3037047" y="4880792"/>
            <a:ext cx="1143931" cy="384048"/>
          </a:xfrm>
          <a:prstGeom prst="borderCallout1">
            <a:avLst>
              <a:gd name="adj1" fmla="val -3317"/>
              <a:gd name="adj2" fmla="val 47855"/>
              <a:gd name="adj3" fmla="val -85822"/>
              <a:gd name="adj4" fmla="val 92322"/>
            </a:avLst>
          </a:prstGeom>
          <a:solidFill>
            <a:srgbClr val="238D3F">
              <a:alpha val="6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Wave 1: Framework, Quick Quote</a:t>
            </a:r>
            <a:endParaRPr lang="en-US" sz="1000" dirty="0"/>
          </a:p>
        </p:txBody>
      </p:sp>
      <p:sp>
        <p:nvSpPr>
          <p:cNvPr id="41" name="Line Callout 1 40"/>
          <p:cNvSpPr/>
          <p:nvPr/>
        </p:nvSpPr>
        <p:spPr>
          <a:xfrm>
            <a:off x="4413445" y="4880336"/>
            <a:ext cx="978643" cy="384048"/>
          </a:xfrm>
          <a:prstGeom prst="borderCallout1">
            <a:avLst>
              <a:gd name="adj1" fmla="val -5433"/>
              <a:gd name="adj2" fmla="val 49889"/>
              <a:gd name="adj3" fmla="val -85863"/>
              <a:gd name="adj4" fmla="val 66859"/>
            </a:avLst>
          </a:prstGeom>
          <a:solidFill>
            <a:srgbClr val="238D3F">
              <a:alpha val="6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Wave 2: UI, </a:t>
            </a:r>
            <a:r>
              <a:rPr lang="en-US" sz="1000" dirty="0" err="1" smtClean="0"/>
              <a:t>Prems</a:t>
            </a:r>
            <a:r>
              <a:rPr lang="en-US" sz="1000" dirty="0" smtClean="0"/>
              <a:t>, BRE Int. </a:t>
            </a:r>
            <a:endParaRPr lang="en-US" sz="1000" dirty="0"/>
          </a:p>
        </p:txBody>
      </p:sp>
      <p:sp>
        <p:nvSpPr>
          <p:cNvPr id="42" name="Line Callout 1 41"/>
          <p:cNvSpPr/>
          <p:nvPr/>
        </p:nvSpPr>
        <p:spPr>
          <a:xfrm>
            <a:off x="5585575" y="4861162"/>
            <a:ext cx="1332573" cy="384960"/>
          </a:xfrm>
          <a:prstGeom prst="borderCallout1">
            <a:avLst>
              <a:gd name="adj1" fmla="val 15965"/>
              <a:gd name="adj2" fmla="val 49641"/>
              <a:gd name="adj3" fmla="val -90638"/>
              <a:gd name="adj4" fmla="val 20926"/>
            </a:avLst>
          </a:prstGeom>
          <a:solidFill>
            <a:srgbClr val="238D3F">
              <a:alpha val="6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Wave 3: </a:t>
            </a:r>
            <a:r>
              <a:rPr lang="en-US" sz="1000" dirty="0" err="1" smtClean="0"/>
              <a:t>eApp</a:t>
            </a:r>
            <a:r>
              <a:rPr lang="en-US" sz="1000" dirty="0" smtClean="0"/>
              <a:t>, ECM </a:t>
            </a:r>
            <a:r>
              <a:rPr lang="en-US" sz="1000" dirty="0" err="1" smtClean="0"/>
              <a:t>Integ</a:t>
            </a:r>
            <a:r>
              <a:rPr lang="en-US" sz="1000" dirty="0" smtClean="0"/>
              <a:t>., FAST </a:t>
            </a:r>
            <a:r>
              <a:rPr lang="en-US" sz="1000" dirty="0" err="1" smtClean="0"/>
              <a:t>config</a:t>
            </a:r>
            <a:r>
              <a:rPr lang="en-US" sz="1000" dirty="0" smtClean="0"/>
              <a:t>, Portal</a:t>
            </a:r>
            <a:endParaRPr lang="en-US" sz="1000" dirty="0"/>
          </a:p>
        </p:txBody>
      </p:sp>
      <p:sp>
        <p:nvSpPr>
          <p:cNvPr id="44" name="Line Callout 1 43"/>
          <p:cNvSpPr/>
          <p:nvPr/>
        </p:nvSpPr>
        <p:spPr>
          <a:xfrm>
            <a:off x="7118586" y="4861162"/>
            <a:ext cx="1451989" cy="384048"/>
          </a:xfrm>
          <a:prstGeom prst="borderCallout1">
            <a:avLst>
              <a:gd name="adj1" fmla="val 794"/>
              <a:gd name="adj2" fmla="val 50967"/>
              <a:gd name="adj3" fmla="val -82000"/>
              <a:gd name="adj4" fmla="val -31690"/>
            </a:avLst>
          </a:prstGeom>
          <a:solidFill>
            <a:srgbClr val="238D3F">
              <a:alpha val="6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Wave 4: </a:t>
            </a:r>
            <a:r>
              <a:rPr lang="en-US" sz="1000" dirty="0" err="1"/>
              <a:t>eApp</a:t>
            </a:r>
            <a:r>
              <a:rPr lang="en-US" sz="1000" dirty="0"/>
              <a:t> extension, configurable UI</a:t>
            </a:r>
          </a:p>
        </p:txBody>
      </p:sp>
      <p:sp>
        <p:nvSpPr>
          <p:cNvPr id="45" name="Line Callout 1 44"/>
          <p:cNvSpPr/>
          <p:nvPr/>
        </p:nvSpPr>
        <p:spPr>
          <a:xfrm>
            <a:off x="2057358" y="5927318"/>
            <a:ext cx="575314" cy="384048"/>
          </a:xfrm>
          <a:prstGeom prst="borderCallout1">
            <a:avLst>
              <a:gd name="adj1" fmla="val -4023"/>
              <a:gd name="adj2" fmla="val 51978"/>
              <a:gd name="adj3" fmla="val -82878"/>
              <a:gd name="adj4" fmla="val 354046"/>
            </a:avLst>
          </a:prstGeom>
          <a:solidFill>
            <a:schemeClr val="tx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IAM - </a:t>
            </a:r>
            <a:r>
              <a:rPr lang="en-US" sz="1000" dirty="0" err="1" smtClean="0"/>
              <a:t>SailPoint</a:t>
            </a:r>
            <a:endParaRPr lang="en-US" sz="1000" dirty="0"/>
          </a:p>
        </p:txBody>
      </p:sp>
      <p:sp>
        <p:nvSpPr>
          <p:cNvPr id="46" name="Line Callout 1 45"/>
          <p:cNvSpPr/>
          <p:nvPr/>
        </p:nvSpPr>
        <p:spPr>
          <a:xfrm>
            <a:off x="2842386" y="5913214"/>
            <a:ext cx="962312" cy="384048"/>
          </a:xfrm>
          <a:prstGeom prst="borderCallout1">
            <a:avLst>
              <a:gd name="adj1" fmla="val 3496"/>
              <a:gd name="adj2" fmla="val 49105"/>
              <a:gd name="adj3" fmla="val -72957"/>
              <a:gd name="adj4" fmla="val 169607"/>
            </a:avLst>
          </a:prstGeom>
          <a:solidFill>
            <a:schemeClr val="tx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Managed Security Services</a:t>
            </a:r>
            <a:endParaRPr lang="en-US" sz="1000" dirty="0"/>
          </a:p>
        </p:txBody>
      </p:sp>
      <p:sp>
        <p:nvSpPr>
          <p:cNvPr id="47" name="Line Callout 1 46"/>
          <p:cNvSpPr/>
          <p:nvPr/>
        </p:nvSpPr>
        <p:spPr>
          <a:xfrm>
            <a:off x="3943186" y="5911370"/>
            <a:ext cx="588185" cy="384048"/>
          </a:xfrm>
          <a:prstGeom prst="borderCallout1">
            <a:avLst>
              <a:gd name="adj1" fmla="val -353"/>
              <a:gd name="adj2" fmla="val 50933"/>
              <a:gd name="adj3" fmla="val -78758"/>
              <a:gd name="adj4" fmla="val 173261"/>
            </a:avLst>
          </a:prstGeom>
          <a:solidFill>
            <a:schemeClr val="tx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PAM</a:t>
            </a:r>
            <a:endParaRPr lang="en-US" sz="1000" dirty="0"/>
          </a:p>
        </p:txBody>
      </p:sp>
      <p:sp>
        <p:nvSpPr>
          <p:cNvPr id="48" name="Line Callout 1 47"/>
          <p:cNvSpPr/>
          <p:nvPr/>
        </p:nvSpPr>
        <p:spPr>
          <a:xfrm>
            <a:off x="4679641" y="5913214"/>
            <a:ext cx="945080" cy="384048"/>
          </a:xfrm>
          <a:prstGeom prst="borderCallout1">
            <a:avLst>
              <a:gd name="adj1" fmla="val -1920"/>
              <a:gd name="adj2" fmla="val 50772"/>
              <a:gd name="adj3" fmla="val -82204"/>
              <a:gd name="adj4" fmla="val 63465"/>
            </a:avLst>
          </a:prstGeom>
          <a:solidFill>
            <a:schemeClr val="tx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External Identity Store - Ph. 1</a:t>
            </a:r>
            <a:endParaRPr lang="en-US" sz="1000" dirty="0"/>
          </a:p>
        </p:txBody>
      </p:sp>
      <p:sp>
        <p:nvSpPr>
          <p:cNvPr id="51" name="Line Callout 1 50"/>
          <p:cNvSpPr/>
          <p:nvPr/>
        </p:nvSpPr>
        <p:spPr>
          <a:xfrm>
            <a:off x="5726577" y="5913214"/>
            <a:ext cx="893859" cy="384048"/>
          </a:xfrm>
          <a:prstGeom prst="borderCallout1">
            <a:avLst>
              <a:gd name="adj1" fmla="val -80074"/>
              <a:gd name="adj2" fmla="val 82945"/>
              <a:gd name="adj3" fmla="val -2377"/>
              <a:gd name="adj4" fmla="val 50286"/>
            </a:avLst>
          </a:prstGeom>
          <a:solidFill>
            <a:schemeClr val="tx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IAM – </a:t>
            </a:r>
            <a:r>
              <a:rPr lang="en-US" sz="1000" dirty="0" err="1" smtClean="0"/>
              <a:t>SailPoint</a:t>
            </a:r>
            <a:r>
              <a:rPr lang="en-US" sz="1000" dirty="0" smtClean="0"/>
              <a:t> Rollouts</a:t>
            </a:r>
            <a:endParaRPr lang="en-US" sz="1000" dirty="0"/>
          </a:p>
        </p:txBody>
      </p:sp>
      <p:sp>
        <p:nvSpPr>
          <p:cNvPr id="52" name="Line Callout 1 51"/>
          <p:cNvSpPr/>
          <p:nvPr/>
        </p:nvSpPr>
        <p:spPr>
          <a:xfrm>
            <a:off x="6707072" y="5911370"/>
            <a:ext cx="894666" cy="384048"/>
          </a:xfrm>
          <a:prstGeom prst="borderCallout1">
            <a:avLst>
              <a:gd name="adj1" fmla="val -77881"/>
              <a:gd name="adj2" fmla="val -5828"/>
              <a:gd name="adj3" fmla="val -1548"/>
              <a:gd name="adj4" fmla="val 51051"/>
            </a:avLst>
          </a:prstGeom>
          <a:solidFill>
            <a:schemeClr val="tx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Adv. Malware Segmentation</a:t>
            </a:r>
            <a:endParaRPr lang="en-US" sz="1000" dirty="0"/>
          </a:p>
        </p:txBody>
      </p:sp>
      <p:sp>
        <p:nvSpPr>
          <p:cNvPr id="53" name="Line Callout 1 52"/>
          <p:cNvSpPr/>
          <p:nvPr/>
        </p:nvSpPr>
        <p:spPr>
          <a:xfrm>
            <a:off x="7724365" y="5913214"/>
            <a:ext cx="1192166" cy="384048"/>
          </a:xfrm>
          <a:prstGeom prst="borderCallout1">
            <a:avLst>
              <a:gd name="adj1" fmla="val -78016"/>
              <a:gd name="adj2" fmla="val -73121"/>
              <a:gd name="adj3" fmla="val -3008"/>
              <a:gd name="adj4" fmla="val 49063"/>
            </a:avLst>
          </a:prstGeom>
          <a:solidFill>
            <a:schemeClr val="tx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Web App Security and Code Analysis</a:t>
            </a:r>
            <a:endParaRPr lang="en-US" sz="1000" dirty="0"/>
          </a:p>
        </p:txBody>
      </p:sp>
      <p:sp>
        <p:nvSpPr>
          <p:cNvPr id="49" name="Line Callout 1 48"/>
          <p:cNvSpPr/>
          <p:nvPr/>
        </p:nvSpPr>
        <p:spPr>
          <a:xfrm>
            <a:off x="2426973" y="2806886"/>
            <a:ext cx="610074" cy="384048"/>
          </a:xfrm>
          <a:prstGeom prst="borderCallout1">
            <a:avLst>
              <a:gd name="adj1" fmla="val -439"/>
              <a:gd name="adj2" fmla="val 47355"/>
              <a:gd name="adj3" fmla="val -111488"/>
              <a:gd name="adj4" fmla="val 141758"/>
            </a:avLst>
          </a:prstGeom>
          <a:solidFill>
            <a:srgbClr val="238D3F">
              <a:alpha val="6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Dist. Dash Beta</a:t>
            </a:r>
            <a:endParaRPr lang="en-US" sz="1000" dirty="0"/>
          </a:p>
        </p:txBody>
      </p:sp>
      <p:sp>
        <p:nvSpPr>
          <p:cNvPr id="55" name="Line Callout 1 54"/>
          <p:cNvSpPr/>
          <p:nvPr/>
        </p:nvSpPr>
        <p:spPr>
          <a:xfrm>
            <a:off x="4780768" y="2830063"/>
            <a:ext cx="742827" cy="384048"/>
          </a:xfrm>
          <a:prstGeom prst="borderCallout1">
            <a:avLst>
              <a:gd name="adj1" fmla="val 3613"/>
              <a:gd name="adj2" fmla="val 50469"/>
              <a:gd name="adj3" fmla="val -117073"/>
              <a:gd name="adj4" fmla="val -39903"/>
            </a:avLst>
          </a:prstGeom>
          <a:solidFill>
            <a:srgbClr val="238D3F">
              <a:alpha val="6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Carrier Dash: Delaware</a:t>
            </a: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8763567" y="2209800"/>
            <a:ext cx="210129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1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1" grpId="0" animBg="1"/>
      <p:bldP spid="52" grpId="0" animBg="1"/>
      <p:bldP spid="53" grpId="0" animBg="1"/>
      <p:bldP spid="49" grpId="0" animBg="1"/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Stock_72087567_LR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144" y="-12191"/>
            <a:ext cx="9162288" cy="691695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553156" y="1717403"/>
            <a:ext cx="5590845" cy="45102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hape 217"/>
          <p:cNvSpPr/>
          <p:nvPr/>
        </p:nvSpPr>
        <p:spPr>
          <a:xfrm>
            <a:off x="3989553" y="2739820"/>
            <a:ext cx="468772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9200">
                <a:latin typeface="Proxima Nova A Light"/>
                <a:ea typeface="Proxima Nova A Light"/>
                <a:cs typeface="Proxima Nova A Light"/>
                <a:sym typeface="Proxima Nova A Light"/>
              </a:defRPr>
            </a:lvl1pPr>
          </a:lstStyle>
          <a:p>
            <a:r>
              <a:rPr lang="en-US" sz="3600" dirty="0" smtClean="0">
                <a:solidFill>
                  <a:srgbClr val="6AC605"/>
                </a:solidFill>
                <a:latin typeface="Calibri"/>
                <a:cs typeface="Calibri"/>
              </a:rPr>
              <a:t>Standards Overview</a:t>
            </a:r>
            <a:endParaRPr sz="3600" dirty="0">
              <a:solidFill>
                <a:srgbClr val="6AC605"/>
              </a:solidFill>
              <a:latin typeface="Calibri"/>
              <a:cs typeface="Calibri"/>
            </a:endParaRPr>
          </a:p>
        </p:txBody>
      </p:sp>
      <p:sp>
        <p:nvSpPr>
          <p:cNvPr id="9" name="Shape 219"/>
          <p:cNvSpPr/>
          <p:nvPr/>
        </p:nvSpPr>
        <p:spPr>
          <a:xfrm>
            <a:off x="4032476" y="4248940"/>
            <a:ext cx="4725500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400">
                <a:latin typeface="Proxima Nova A Light"/>
                <a:ea typeface="Proxima Nova A Light"/>
                <a:cs typeface="Proxima Nova A Light"/>
                <a:sym typeface="Proxima Nova A Light"/>
              </a:defRPr>
            </a:lvl1pPr>
          </a:lstStyle>
          <a:p>
            <a:endParaRPr lang="en-US" sz="1700" dirty="0">
              <a:solidFill>
                <a:srgbClr val="FFFFFF"/>
              </a:solidFill>
              <a:latin typeface="Calibri"/>
              <a:cs typeface="Calibri"/>
            </a:endParaRPr>
          </a:p>
          <a:p>
            <a:endParaRPr lang="en-US" sz="17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pic>
        <p:nvPicPr>
          <p:cNvPr id="17" name="Picture 16" descr="SE2_wTAG_RGB_REV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7315" y="2075784"/>
            <a:ext cx="1284663" cy="842336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4067176" y="5035576"/>
            <a:ext cx="4610099" cy="0"/>
          </a:xfrm>
          <a:prstGeom prst="line">
            <a:avLst/>
          </a:prstGeom>
          <a:ln w="952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73976" y="6227604"/>
            <a:ext cx="5590845" cy="8534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70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397" y="164757"/>
            <a:ext cx="7350293" cy="849230"/>
          </a:xfrm>
        </p:spPr>
        <p:txBody>
          <a:bodyPr/>
          <a:lstStyle/>
          <a:p>
            <a:r>
              <a:rPr lang="en-US" sz="2800" dirty="0" smtClean="0"/>
              <a:t>Standards: High Level Objectives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>
                <a:solidFill>
                  <a:srgbClr val="A5A5A5"/>
                </a:solidFill>
              </a:rPr>
              <a:pPr/>
              <a:t>14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02580" y="1190987"/>
            <a:ext cx="67787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E" sz="1400" b="1" i="1" dirty="0"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52550" y="1143000"/>
            <a:ext cx="6911627" cy="49251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1341" y="1325232"/>
            <a:ext cx="8049950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Objectives</a:t>
            </a:r>
          </a:p>
          <a:p>
            <a:pPr marL="285750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Define business level standards and the end-to-end customer experience based on best practices and industry standards to provide SE2 clients with different options to meet their organizational goals</a:t>
            </a:r>
          </a:p>
          <a:p>
            <a:pPr marL="742950" lvl="1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Phase 1: Base SE2 Offering across 3 Products (FIA, VA and Term Life)</a:t>
            </a:r>
          </a:p>
          <a:p>
            <a:pPr marL="742950" lvl="1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Phase 2: Options “A La Carte” Menu and additional product standard definition</a:t>
            </a:r>
          </a:p>
          <a:p>
            <a:pPr marL="285750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Streamline the estimating and implementation processes</a:t>
            </a:r>
          </a:p>
          <a:p>
            <a:pPr marL="285750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Provide faster speed-to-market and cost management</a:t>
            </a:r>
          </a:p>
          <a:p>
            <a:pPr marL="285750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Lower risk and increase quality</a:t>
            </a:r>
          </a:p>
          <a:p>
            <a:pPr marL="285750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Provide clients with customization options based on business need</a:t>
            </a:r>
          </a:p>
          <a:p>
            <a:pPr marL="285750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Implement a regular review/audit framework to ensure standards are continuously updated and reflect best practices and industry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29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67" y="191212"/>
            <a:ext cx="5512720" cy="849231"/>
          </a:xfrm>
        </p:spPr>
        <p:txBody>
          <a:bodyPr anchor="ctr"/>
          <a:lstStyle/>
          <a:p>
            <a:r>
              <a:rPr lang="en-US" sz="2100" b="1" dirty="0"/>
              <a:t>Evolving Domain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>
                <a:solidFill>
                  <a:srgbClr val="A5A5A5"/>
                </a:solidFill>
              </a:rPr>
              <a:pPr/>
              <a:t>15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5465" y="1190987"/>
            <a:ext cx="605350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E" sz="1050" b="1" i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6050" y="3780127"/>
            <a:ext cx="7801595" cy="24837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000000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581470" y="2727123"/>
            <a:ext cx="284625" cy="35387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63879" y="1305115"/>
            <a:ext cx="7644098" cy="2390189"/>
            <a:chOff x="200888" y="924445"/>
            <a:chExt cx="7135091" cy="2615386"/>
          </a:xfrm>
        </p:grpSpPr>
        <p:grpSp>
          <p:nvGrpSpPr>
            <p:cNvPr id="19" name="Group 18"/>
            <p:cNvGrpSpPr/>
            <p:nvPr/>
          </p:nvGrpSpPr>
          <p:grpSpPr>
            <a:xfrm>
              <a:off x="200888" y="1364667"/>
              <a:ext cx="7135091" cy="2175164"/>
              <a:chOff x="124691" y="1219200"/>
              <a:chExt cx="7135091" cy="2175164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209551" y="1386614"/>
                <a:ext cx="6821631" cy="1871119"/>
                <a:chOff x="209551" y="1386614"/>
                <a:chExt cx="8667749" cy="1871119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209551" y="1386614"/>
                  <a:ext cx="8667749" cy="471847"/>
                  <a:chOff x="285751" y="1462982"/>
                  <a:chExt cx="8667749" cy="410702"/>
                </a:xfrm>
              </p:grpSpPr>
              <p:sp>
                <p:nvSpPr>
                  <p:cNvPr id="27" name="Rectangle 3"/>
                  <p:cNvSpPr>
                    <a:spLocks noChangeArrowheads="1"/>
                  </p:cNvSpPr>
                  <p:nvPr/>
                </p:nvSpPr>
                <p:spPr bwMode="auto">
                  <a:xfrm>
                    <a:off x="285751" y="1462982"/>
                    <a:ext cx="2374133" cy="410702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>
                    <a:prstShdw prst="shdw17" dist="17961" dir="2700000">
                      <a:srgbClr val="005F5C"/>
                    </a:prstShdw>
                  </a:effectLst>
                  <a:extLst/>
                </p:spPr>
                <p:txBody>
                  <a:bodyPr wrap="none" anchor="ctr"/>
                  <a:lstStyle>
                    <a:lvl1pPr eaLnBrk="0" hangingPunct="0">
                      <a:defRPr sz="1600" b="1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sz="1600" b="1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sz="1600" b="1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sz="1600" b="1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sz="1600" b="1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lnSpc>
                        <a:spcPct val="90000"/>
                      </a:lnSpc>
                      <a:spcBef>
                        <a:spcPct val="4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lnSpc>
                        <a:spcPct val="90000"/>
                      </a:lnSpc>
                      <a:spcBef>
                        <a:spcPct val="4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lnSpc>
                        <a:spcPct val="90000"/>
                      </a:lnSpc>
                      <a:spcBef>
                        <a:spcPct val="4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lnSpc>
                        <a:spcPct val="90000"/>
                      </a:lnSpc>
                      <a:spcBef>
                        <a:spcPct val="4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</a:pPr>
                    <a:r>
                      <a:rPr lang="de-DE" altLang="en-US" sz="1400" dirty="0">
                        <a:solidFill>
                          <a:srgbClr val="000000"/>
                        </a:solidFill>
                        <a:latin typeface="Calibri-Light"/>
                      </a:rPr>
                      <a:t>Business Solutions</a:t>
                    </a:r>
                  </a:p>
                </p:txBody>
              </p:sp>
              <p:sp>
                <p:nvSpPr>
                  <p:cNvPr id="28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3386015" y="1462988"/>
                    <a:ext cx="2379350" cy="372613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>
                    <a:prstShdw prst="shdw17" dist="17961" dir="2700000">
                      <a:srgbClr val="005F5C"/>
                    </a:prstShdw>
                  </a:effectLst>
                  <a:extLst/>
                </p:spPr>
                <p:txBody>
                  <a:bodyPr wrap="none" anchor="ctr"/>
                  <a:lstStyle/>
                  <a:p>
                    <a:pPr algn="ctr">
                      <a:spcBef>
                        <a:spcPct val="0"/>
                      </a:spcBef>
                    </a:pPr>
                    <a:r>
                      <a:rPr lang="de-DE" altLang="en-US" sz="1400" b="1" dirty="0">
                        <a:solidFill>
                          <a:srgbClr val="000000"/>
                        </a:solidFill>
                        <a:latin typeface="Calibri-Light"/>
                      </a:rPr>
                      <a:t>Functional Analysis</a:t>
                    </a:r>
                  </a:p>
                </p:txBody>
              </p:sp>
              <p:sp>
                <p:nvSpPr>
                  <p:cNvPr id="29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6591401" y="1462991"/>
                    <a:ext cx="2362099" cy="363858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>
                    <a:prstShdw prst="shdw17" dist="17961" dir="2700000">
                      <a:srgbClr val="005F5C"/>
                    </a:prstShdw>
                  </a:effectLst>
                  <a:extLst/>
                </p:spPr>
                <p:txBody>
                  <a:bodyPr wrap="none" anchor="ctr"/>
                  <a:lstStyle/>
                  <a:p>
                    <a:pPr algn="ctr">
                      <a:spcBef>
                        <a:spcPct val="0"/>
                      </a:spcBef>
                    </a:pPr>
                    <a:r>
                      <a:rPr lang="de-DE" altLang="en-US" sz="1400" b="1" dirty="0">
                        <a:solidFill>
                          <a:srgbClr val="000000"/>
                        </a:solidFill>
                        <a:latin typeface="Calibri-Light"/>
                      </a:rPr>
                      <a:t>Technical Analysis</a:t>
                    </a:r>
                  </a:p>
                </p:txBody>
              </p:sp>
            </p:grpSp>
            <p:sp>
              <p:nvSpPr>
                <p:cNvPr id="24" name="Rounded Rectangle 23"/>
                <p:cNvSpPr/>
                <p:nvPr/>
              </p:nvSpPr>
              <p:spPr>
                <a:xfrm>
                  <a:off x="209551" y="1953239"/>
                  <a:ext cx="2374133" cy="1274886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>
                    <a:solidFill>
                      <a:srgbClr val="000000"/>
                    </a:solidFill>
                  </a:endParaRPr>
                </a:p>
                <a:p>
                  <a:pPr algn="ctr"/>
                  <a:r>
                    <a:rPr lang="en-US" sz="1400" b="1" dirty="0">
                      <a:solidFill>
                        <a:srgbClr val="000000"/>
                      </a:solidFill>
                    </a:rPr>
                    <a:t>Concept/ Solution &amp; Consulting / Advisory  Services</a:t>
                  </a:r>
                </a:p>
                <a:p>
                  <a:pPr algn="ctr"/>
                  <a:endParaRPr lang="en-US" sz="800" i="1" dirty="0">
                    <a:solidFill>
                      <a:srgbClr val="000000"/>
                    </a:solidFill>
                  </a:endParaRPr>
                </a:p>
                <a:p>
                  <a:pPr algn="ctr"/>
                  <a:endParaRPr lang="en-US" sz="800" i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3309813" y="1953239"/>
                  <a:ext cx="2379350" cy="1302593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rgbClr val="000000"/>
                      </a:solidFill>
                    </a:rPr>
                    <a:t>Turn Concept / Solution into Functional Foundation</a:t>
                  </a:r>
                </a:p>
                <a:p>
                  <a:pPr algn="ctr"/>
                  <a:r>
                    <a:rPr lang="en-US" sz="1400" b="1" dirty="0">
                      <a:solidFill>
                        <a:srgbClr val="000000"/>
                      </a:solidFill>
                    </a:rPr>
                    <a:t>“English”</a:t>
                  </a: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6515201" y="1941283"/>
                  <a:ext cx="2362099" cy="131645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rgbClr val="000000"/>
                      </a:solidFill>
                    </a:rPr>
                    <a:t>Turn Functional Foundation into Technical Foundation</a:t>
                  </a:r>
                </a:p>
                <a:p>
                  <a:pPr algn="ctr"/>
                  <a:r>
                    <a:rPr lang="en-US" sz="1400" b="1" dirty="0">
                      <a:solidFill>
                        <a:srgbClr val="000000"/>
                      </a:solidFill>
                    </a:rPr>
                    <a:t>“English to Tech”</a:t>
                  </a:r>
                </a:p>
              </p:txBody>
            </p:sp>
          </p:grpSp>
          <p:sp>
            <p:nvSpPr>
              <p:cNvPr id="22" name="Rectangle 21"/>
              <p:cNvSpPr/>
              <p:nvPr/>
            </p:nvSpPr>
            <p:spPr>
              <a:xfrm>
                <a:off x="124691" y="1219200"/>
                <a:ext cx="7135091" cy="2175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200888" y="924445"/>
              <a:ext cx="7135091" cy="44022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prstClr val="white"/>
                  </a:solidFill>
                  <a:latin typeface="Calibri-Light"/>
                </a:rPr>
                <a:t>Domain CoE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63879" y="3852856"/>
            <a:ext cx="7644098" cy="2411055"/>
            <a:chOff x="872075" y="3806860"/>
            <a:chExt cx="6303162" cy="2472870"/>
          </a:xfrm>
        </p:grpSpPr>
        <p:sp>
          <p:nvSpPr>
            <p:cNvPr id="13" name="Rounded Rectangle 12"/>
            <p:cNvSpPr/>
            <p:nvPr/>
          </p:nvSpPr>
          <p:spPr>
            <a:xfrm>
              <a:off x="872075" y="3806860"/>
              <a:ext cx="1990601" cy="23471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054908" y="3820992"/>
              <a:ext cx="4120329" cy="233299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6367" y="3884603"/>
              <a:ext cx="1651290" cy="2395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3038" indent="-173038">
                <a:lnSpc>
                  <a:spcPts val="1500"/>
                </a:lnSpc>
                <a:buFont typeface="+mj-lt"/>
                <a:buAutoNum type="arabicPeriod"/>
              </a:pPr>
              <a:r>
                <a:rPr lang="en-US" sz="1200" dirty="0">
                  <a:solidFill>
                    <a:srgbClr val="000000"/>
                  </a:solidFill>
                </a:rPr>
                <a:t>Lead Intake/Estimating</a:t>
              </a:r>
            </a:p>
            <a:p>
              <a:pPr marL="173038" indent="-173038">
                <a:lnSpc>
                  <a:spcPts val="1500"/>
                </a:lnSpc>
                <a:buFont typeface="+mj-lt"/>
                <a:buAutoNum type="arabicPeriod"/>
              </a:pPr>
              <a:r>
                <a:rPr lang="en-US" sz="1200" dirty="0">
                  <a:solidFill>
                    <a:srgbClr val="000000"/>
                  </a:solidFill>
                </a:rPr>
                <a:t>Act as Consultants / Advisors to Delivery Teams &amp; Clients</a:t>
              </a:r>
            </a:p>
            <a:p>
              <a:pPr marL="173038" indent="-173038">
                <a:lnSpc>
                  <a:spcPts val="1500"/>
                </a:lnSpc>
                <a:buFont typeface="+mj-lt"/>
                <a:buAutoNum type="arabicPeriod"/>
              </a:pPr>
              <a:r>
                <a:rPr lang="en-US" sz="1200" dirty="0">
                  <a:solidFill>
                    <a:srgbClr val="000000"/>
                  </a:solidFill>
                </a:rPr>
                <a:t>Coach / Advise / Mentor BSAs</a:t>
              </a:r>
            </a:p>
            <a:p>
              <a:pPr marL="173038" indent="-173038">
                <a:lnSpc>
                  <a:spcPts val="1500"/>
                </a:lnSpc>
                <a:buFont typeface="+mj-lt"/>
                <a:buAutoNum type="arabicPeriod"/>
              </a:pPr>
              <a:r>
                <a:rPr lang="en-US" sz="1200" dirty="0">
                  <a:solidFill>
                    <a:srgbClr val="000000"/>
                  </a:solidFill>
                </a:rPr>
                <a:t>Drive Domain standards offering / methods &amp; tools development</a:t>
              </a:r>
            </a:p>
            <a:p>
              <a:pPr marL="173038" indent="-173038">
                <a:lnSpc>
                  <a:spcPts val="1500"/>
                </a:lnSpc>
                <a:buFont typeface="+mj-lt"/>
                <a:buAutoNum type="arabicPeriod"/>
              </a:pPr>
              <a:r>
                <a:rPr lang="en-US" sz="1200" dirty="0">
                  <a:solidFill>
                    <a:srgbClr val="000000"/>
                  </a:solidFill>
                </a:rPr>
                <a:t>Act as Sponsors for Domain special projects</a:t>
              </a:r>
            </a:p>
            <a:p>
              <a:endParaRPr lang="en-US" sz="825" dirty="0">
                <a:solidFill>
                  <a:srgbClr val="0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16350" y="3892903"/>
              <a:ext cx="3902208" cy="2012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3038" indent="-173038">
                <a:lnSpc>
                  <a:spcPts val="1500"/>
                </a:lnSpc>
                <a:buFont typeface="+mj-lt"/>
                <a:buAutoNum type="arabicPeriod"/>
              </a:pPr>
              <a:r>
                <a:rPr lang="en-US" sz="1200" dirty="0">
                  <a:solidFill>
                    <a:srgbClr val="000000"/>
                  </a:solidFill>
                </a:rPr>
                <a:t>Develop detailed functional and technical requirements/design (aligned with se2 agile process) </a:t>
              </a:r>
            </a:p>
            <a:p>
              <a:pPr marL="173038" indent="-173038">
                <a:lnSpc>
                  <a:spcPts val="1500"/>
                </a:lnSpc>
                <a:buFont typeface="+mj-lt"/>
                <a:buAutoNum type="arabicPeriod"/>
              </a:pPr>
              <a:r>
                <a:rPr lang="en-US" sz="1200" dirty="0">
                  <a:solidFill>
                    <a:srgbClr val="000000"/>
                  </a:solidFill>
                </a:rPr>
                <a:t>Collaborate with Operations BAs/Product Owners</a:t>
              </a:r>
            </a:p>
            <a:p>
              <a:pPr marL="173038" indent="-173038">
                <a:lnSpc>
                  <a:spcPts val="1500"/>
                </a:lnSpc>
                <a:buFont typeface="+mj-lt"/>
                <a:buAutoNum type="arabicPeriod"/>
              </a:pPr>
              <a:r>
                <a:rPr lang="en-US" sz="1200" dirty="0">
                  <a:solidFill>
                    <a:srgbClr val="000000"/>
                  </a:solidFill>
                </a:rPr>
                <a:t>Collaborate with Delivery Quality and Developers</a:t>
              </a:r>
            </a:p>
            <a:p>
              <a:pPr marL="173038" indent="-173038">
                <a:lnSpc>
                  <a:spcPts val="1500"/>
                </a:lnSpc>
                <a:buFont typeface="+mj-lt"/>
                <a:buAutoNum type="arabicPeriod"/>
              </a:pPr>
              <a:r>
                <a:rPr lang="en-US" sz="1200" dirty="0">
                  <a:solidFill>
                    <a:srgbClr val="000000"/>
                  </a:solidFill>
                </a:rPr>
                <a:t>Participate in peer deliverable reviews</a:t>
              </a:r>
            </a:p>
            <a:p>
              <a:pPr marL="173038" indent="-173038">
                <a:lnSpc>
                  <a:spcPts val="1500"/>
                </a:lnSpc>
                <a:buFont typeface="+mj-lt"/>
                <a:buAutoNum type="arabicPeriod"/>
              </a:pPr>
              <a:r>
                <a:rPr lang="en-US" sz="1200" dirty="0">
                  <a:solidFill>
                    <a:srgbClr val="000000"/>
                  </a:solidFill>
                </a:rPr>
                <a:t>Deliver post implementation project work</a:t>
              </a:r>
            </a:p>
            <a:p>
              <a:pPr marL="173038" indent="-173038">
                <a:lnSpc>
                  <a:spcPts val="1500"/>
                </a:lnSpc>
                <a:buFont typeface="+mj-lt"/>
                <a:buAutoNum type="arabicPeriod"/>
              </a:pPr>
              <a:r>
                <a:rPr lang="en-US" sz="1200" dirty="0">
                  <a:solidFill>
                    <a:srgbClr val="000000"/>
                  </a:solidFill>
                </a:rPr>
                <a:t>Participate in Intake/Estimating process, as needed</a:t>
              </a:r>
            </a:p>
            <a:p>
              <a:pPr marL="173038" indent="-173038">
                <a:lnSpc>
                  <a:spcPts val="1500"/>
                </a:lnSpc>
                <a:buFont typeface="+mj-lt"/>
                <a:buAutoNum type="arabicPeriod"/>
              </a:pPr>
              <a:r>
                <a:rPr lang="en-US" sz="1200" dirty="0">
                  <a:solidFill>
                    <a:srgbClr val="000000"/>
                  </a:solidFill>
                </a:rPr>
                <a:t>Participate in standards/methods/tool development</a:t>
              </a:r>
            </a:p>
            <a:p>
              <a:pPr marL="173038" indent="-173038">
                <a:lnSpc>
                  <a:spcPts val="1500"/>
                </a:lnSpc>
                <a:buFont typeface="+mj-lt"/>
                <a:buAutoNum type="arabicPeriod"/>
              </a:pPr>
              <a:r>
                <a:rPr lang="en-US" sz="1200" dirty="0">
                  <a:solidFill>
                    <a:srgbClr val="000000"/>
                  </a:solidFill>
                </a:rPr>
                <a:t>Participate in special Domain projects</a:t>
              </a:r>
            </a:p>
            <a:p>
              <a:endParaRPr lang="en-US" sz="9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0" name="Right Arrow 9"/>
          <p:cNvSpPr/>
          <p:nvPr/>
        </p:nvSpPr>
        <p:spPr>
          <a:xfrm>
            <a:off x="2873183" y="2679068"/>
            <a:ext cx="284624" cy="37046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39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17" y="296953"/>
            <a:ext cx="7640959" cy="665465"/>
          </a:xfrm>
        </p:spPr>
        <p:txBody>
          <a:bodyPr/>
          <a:lstStyle/>
          <a:p>
            <a:r>
              <a:rPr lang="en-US" sz="2800" dirty="0"/>
              <a:t>Define SE2 Standard Solution - Benefits</a:t>
            </a:r>
          </a:p>
        </p:txBody>
      </p:sp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91950" y="6513877"/>
            <a:ext cx="872228" cy="213359"/>
          </a:xfrm>
        </p:spPr>
        <p:txBody>
          <a:bodyPr/>
          <a:lstStyle/>
          <a:p>
            <a:fld id="{AF88E988-FB04-AB4E-BE5A-59F242AF7F7A}" type="slidenum">
              <a:rPr lang="en-US" smtClean="0">
                <a:solidFill>
                  <a:srgbClr val="A5A5A5"/>
                </a:solidFill>
              </a:rPr>
              <a:pPr/>
              <a:t>16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78" name="Shape 224"/>
          <p:cNvSpPr/>
          <p:nvPr/>
        </p:nvSpPr>
        <p:spPr>
          <a:xfrm rot="10800000">
            <a:off x="448383" y="1560515"/>
            <a:ext cx="4013428" cy="204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 defTabSz="914400">
              <a:defRPr sz="15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sz="1500" dirty="0">
              <a:solidFill>
                <a:srgbClr val="FFFFFF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sp>
        <p:nvSpPr>
          <p:cNvPr id="76" name="Shape 277"/>
          <p:cNvSpPr/>
          <p:nvPr/>
        </p:nvSpPr>
        <p:spPr>
          <a:xfrm>
            <a:off x="1217923" y="1857484"/>
            <a:ext cx="0" cy="1463040"/>
          </a:xfrm>
          <a:prstGeom prst="line">
            <a:avLst/>
          </a:prstGeom>
          <a:ln w="12700" cap="rnd">
            <a:solidFill>
              <a:srgbClr val="6AC605"/>
            </a:solidFill>
            <a:prstDash val="sysDot"/>
          </a:ln>
        </p:spPr>
        <p:txBody>
          <a:bodyPr lIns="45719" rIns="45719"/>
          <a:lstStyle/>
          <a:p>
            <a:pPr defTabSz="914400"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endParaRPr dirty="0">
              <a:solidFill>
                <a:srgbClr val="000000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82" y="1888887"/>
            <a:ext cx="433884" cy="57851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284764" y="1705634"/>
            <a:ext cx="2968165" cy="1310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ts val="2100"/>
              </a:lnSpc>
              <a:spcAft>
                <a:spcPts val="800"/>
              </a:spcAft>
            </a:pPr>
            <a:r>
              <a:rPr lang="en-US" sz="1900" b="1" dirty="0" smtClean="0">
                <a:solidFill>
                  <a:srgbClr val="011E74"/>
                </a:solidFill>
              </a:rPr>
              <a:t>Help you launch </a:t>
            </a:r>
            <a:br>
              <a:rPr lang="en-US" sz="1900" b="1" dirty="0" smtClean="0">
                <a:solidFill>
                  <a:srgbClr val="011E74"/>
                </a:solidFill>
              </a:rPr>
            </a:br>
            <a:r>
              <a:rPr lang="en-US" sz="1900" b="1" dirty="0" smtClean="0">
                <a:solidFill>
                  <a:srgbClr val="011E74"/>
                </a:solidFill>
              </a:rPr>
              <a:t>new products faster</a:t>
            </a:r>
          </a:p>
          <a:p>
            <a:pPr defTabSz="685800">
              <a:lnSpc>
                <a:spcPts val="1450"/>
              </a:lnSpc>
            </a:pPr>
            <a:r>
              <a:rPr lang="en-US" sz="1100" dirty="0">
                <a:solidFill>
                  <a:srgbClr val="000000"/>
                </a:solidFill>
              </a:rPr>
              <a:t>Create a cook book for each product type.  Implementation of standard product can be done in a fraction of time</a:t>
            </a:r>
          </a:p>
        </p:txBody>
      </p:sp>
      <p:sp>
        <p:nvSpPr>
          <p:cNvPr id="28" name="Shape 224"/>
          <p:cNvSpPr/>
          <p:nvPr/>
        </p:nvSpPr>
        <p:spPr>
          <a:xfrm rot="10800000">
            <a:off x="4663847" y="1560515"/>
            <a:ext cx="4013428" cy="204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 defTabSz="914400">
              <a:defRPr sz="15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sz="1500" dirty="0">
              <a:solidFill>
                <a:srgbClr val="FFFFFF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sp>
        <p:nvSpPr>
          <p:cNvPr id="29" name="Shape 277"/>
          <p:cNvSpPr/>
          <p:nvPr/>
        </p:nvSpPr>
        <p:spPr>
          <a:xfrm>
            <a:off x="5433387" y="1857484"/>
            <a:ext cx="0" cy="1463040"/>
          </a:xfrm>
          <a:prstGeom prst="line">
            <a:avLst/>
          </a:prstGeom>
          <a:ln w="12700" cap="rnd">
            <a:solidFill>
              <a:srgbClr val="6AC605"/>
            </a:solidFill>
            <a:prstDash val="sysDot"/>
          </a:ln>
        </p:spPr>
        <p:txBody>
          <a:bodyPr lIns="45719" rIns="45719"/>
          <a:lstStyle/>
          <a:p>
            <a:pPr defTabSz="914400"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endParaRPr dirty="0">
              <a:solidFill>
                <a:srgbClr val="000000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00228" y="1705634"/>
            <a:ext cx="2968165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ts val="2100"/>
              </a:lnSpc>
              <a:spcAft>
                <a:spcPts val="800"/>
              </a:spcAft>
            </a:pPr>
            <a:r>
              <a:rPr lang="en-US" sz="1900" b="1" dirty="0" smtClean="0">
                <a:solidFill>
                  <a:srgbClr val="011E74"/>
                </a:solidFill>
              </a:rPr>
              <a:t>Focus on SE2 as an industry leader</a:t>
            </a:r>
            <a:endParaRPr lang="en-US" sz="1900" b="1" dirty="0">
              <a:solidFill>
                <a:srgbClr val="011E74"/>
              </a:solidFill>
            </a:endParaRPr>
          </a:p>
          <a:p>
            <a:pPr defTabSz="685800">
              <a:lnSpc>
                <a:spcPts val="1450"/>
              </a:lnSpc>
            </a:pPr>
            <a:r>
              <a:rPr lang="en-US" sz="1100" dirty="0">
                <a:solidFill>
                  <a:srgbClr val="000000"/>
                </a:solidFill>
              </a:rPr>
              <a:t>Focus on continual review of SE2 offering against the industry standard and direction</a:t>
            </a:r>
          </a:p>
        </p:txBody>
      </p:sp>
      <p:sp>
        <p:nvSpPr>
          <p:cNvPr id="32" name="Shape 224"/>
          <p:cNvSpPr/>
          <p:nvPr/>
        </p:nvSpPr>
        <p:spPr>
          <a:xfrm rot="10800000">
            <a:off x="448383" y="3940815"/>
            <a:ext cx="4013428" cy="22869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 defTabSz="914400">
              <a:defRPr sz="15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sz="1500" dirty="0">
              <a:solidFill>
                <a:srgbClr val="FFFFFF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sp>
        <p:nvSpPr>
          <p:cNvPr id="33" name="Shape 277"/>
          <p:cNvSpPr/>
          <p:nvPr/>
        </p:nvSpPr>
        <p:spPr>
          <a:xfrm>
            <a:off x="1217923" y="4237784"/>
            <a:ext cx="0" cy="1463040"/>
          </a:xfrm>
          <a:prstGeom prst="line">
            <a:avLst/>
          </a:prstGeom>
          <a:ln w="12700" cap="rnd">
            <a:solidFill>
              <a:srgbClr val="6AC605"/>
            </a:solidFill>
            <a:prstDash val="sysDot"/>
          </a:ln>
        </p:spPr>
        <p:txBody>
          <a:bodyPr lIns="45719" rIns="45719"/>
          <a:lstStyle/>
          <a:p>
            <a:pPr defTabSz="914400"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endParaRPr dirty="0">
              <a:solidFill>
                <a:srgbClr val="000000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84763" y="4085934"/>
            <a:ext cx="3268962" cy="1310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ts val="2100"/>
              </a:lnSpc>
              <a:spcAft>
                <a:spcPts val="800"/>
              </a:spcAft>
            </a:pPr>
            <a:r>
              <a:rPr lang="en-US" sz="1900" b="1" dirty="0" smtClean="0">
                <a:solidFill>
                  <a:srgbClr val="011E74"/>
                </a:solidFill>
              </a:rPr>
              <a:t>Decrease on-boarding of delivery staff</a:t>
            </a:r>
            <a:endParaRPr lang="en-US" sz="1900" b="1" dirty="0">
              <a:solidFill>
                <a:srgbClr val="011E74"/>
              </a:solidFill>
            </a:endParaRPr>
          </a:p>
          <a:p>
            <a:pPr defTabSz="685800">
              <a:lnSpc>
                <a:spcPts val="1450"/>
              </a:lnSpc>
            </a:pPr>
            <a:r>
              <a:rPr lang="en-US" sz="1100" dirty="0">
                <a:solidFill>
                  <a:srgbClr val="000000"/>
                </a:solidFill>
              </a:rPr>
              <a:t>Defined processes will allow for a reduced timeline to on-board new technology and operations staff</a:t>
            </a:r>
            <a:endParaRPr lang="en-US" sz="1100" kern="0" spc="-15" dirty="0">
              <a:solidFill>
                <a:srgbClr val="000000"/>
              </a:solidFill>
            </a:endParaRPr>
          </a:p>
        </p:txBody>
      </p:sp>
      <p:sp>
        <p:nvSpPr>
          <p:cNvPr id="37" name="Shape 224"/>
          <p:cNvSpPr/>
          <p:nvPr/>
        </p:nvSpPr>
        <p:spPr>
          <a:xfrm rot="10800000">
            <a:off x="4663847" y="3940814"/>
            <a:ext cx="4013428" cy="22869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 defTabSz="914400">
              <a:defRPr sz="15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sz="1500" dirty="0">
              <a:solidFill>
                <a:srgbClr val="FFFFFF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sp>
        <p:nvSpPr>
          <p:cNvPr id="38" name="Shape 277"/>
          <p:cNvSpPr/>
          <p:nvPr/>
        </p:nvSpPr>
        <p:spPr>
          <a:xfrm>
            <a:off x="5433387" y="4237784"/>
            <a:ext cx="0" cy="1463040"/>
          </a:xfrm>
          <a:prstGeom prst="line">
            <a:avLst/>
          </a:prstGeom>
          <a:ln w="12700" cap="rnd">
            <a:solidFill>
              <a:srgbClr val="6AC605"/>
            </a:solidFill>
            <a:prstDash val="sysDot"/>
          </a:ln>
        </p:spPr>
        <p:txBody>
          <a:bodyPr lIns="45719" rIns="45719"/>
          <a:lstStyle/>
          <a:p>
            <a:pPr defTabSz="914400"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endParaRPr dirty="0">
              <a:solidFill>
                <a:srgbClr val="000000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00227" y="4085934"/>
            <a:ext cx="3222176" cy="204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ts val="2100"/>
              </a:lnSpc>
              <a:spcAft>
                <a:spcPts val="800"/>
              </a:spcAft>
            </a:pPr>
            <a:r>
              <a:rPr lang="en-US" sz="1900" b="1" dirty="0" smtClean="0">
                <a:solidFill>
                  <a:srgbClr val="011E74"/>
                </a:solidFill>
              </a:rPr>
              <a:t>Streamline implementation process and improve quality, reduce risk</a:t>
            </a:r>
            <a:endParaRPr lang="en-US" sz="1900" b="1" dirty="0">
              <a:solidFill>
                <a:srgbClr val="011E74"/>
              </a:solidFill>
            </a:endParaRPr>
          </a:p>
          <a:p>
            <a:pPr defTabSz="685800">
              <a:lnSpc>
                <a:spcPts val="1450"/>
              </a:lnSpc>
            </a:pPr>
            <a:r>
              <a:rPr lang="en-US" sz="1100" dirty="0">
                <a:solidFill>
                  <a:srgbClr val="000000"/>
                </a:solidFill>
              </a:rPr>
              <a:t>Clearly defined business and technical requirements </a:t>
            </a:r>
            <a:r>
              <a:rPr lang="en-US" sz="1100" dirty="0" smtClean="0">
                <a:solidFill>
                  <a:srgbClr val="000000"/>
                </a:solidFill>
              </a:rPr>
              <a:t>provide greater clarity into what is being delivered along with decreased risk of implementation defects/ improved quality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23" name="Shape 224"/>
          <p:cNvSpPr/>
          <p:nvPr/>
        </p:nvSpPr>
        <p:spPr>
          <a:xfrm rot="10800000">
            <a:off x="448383" y="3589508"/>
            <a:ext cx="4013428" cy="85344"/>
          </a:xfrm>
          <a:prstGeom prst="rect">
            <a:avLst/>
          </a:prstGeom>
          <a:solidFill>
            <a:srgbClr val="6AC605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 defTabSz="914400">
              <a:defRPr sz="15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sz="1500" dirty="0">
              <a:solidFill>
                <a:srgbClr val="FFFFFF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sp>
        <p:nvSpPr>
          <p:cNvPr id="24" name="Shape 224"/>
          <p:cNvSpPr/>
          <p:nvPr/>
        </p:nvSpPr>
        <p:spPr>
          <a:xfrm rot="10800000">
            <a:off x="4663847" y="3589508"/>
            <a:ext cx="4013428" cy="85344"/>
          </a:xfrm>
          <a:prstGeom prst="rect">
            <a:avLst/>
          </a:prstGeom>
          <a:solidFill>
            <a:srgbClr val="6AC605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 defTabSz="914400">
              <a:defRPr sz="15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sz="1500" dirty="0">
              <a:solidFill>
                <a:srgbClr val="FFFFFF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sp>
        <p:nvSpPr>
          <p:cNvPr id="25" name="Shape 224"/>
          <p:cNvSpPr/>
          <p:nvPr/>
        </p:nvSpPr>
        <p:spPr>
          <a:xfrm rot="10800000">
            <a:off x="448383" y="6078468"/>
            <a:ext cx="4013428" cy="85344"/>
          </a:xfrm>
          <a:prstGeom prst="rect">
            <a:avLst/>
          </a:prstGeom>
          <a:solidFill>
            <a:srgbClr val="6AC605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 defTabSz="914400">
              <a:defRPr sz="15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sz="1500" dirty="0">
              <a:solidFill>
                <a:srgbClr val="FFFFFF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sp>
        <p:nvSpPr>
          <p:cNvPr id="26" name="Shape 224"/>
          <p:cNvSpPr/>
          <p:nvPr/>
        </p:nvSpPr>
        <p:spPr>
          <a:xfrm rot="10800000">
            <a:off x="4663847" y="6078468"/>
            <a:ext cx="4013428" cy="85344"/>
          </a:xfrm>
          <a:prstGeom prst="rect">
            <a:avLst/>
          </a:prstGeom>
          <a:solidFill>
            <a:srgbClr val="6AC605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 defTabSz="914400">
              <a:defRPr sz="15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sz="1500" dirty="0">
              <a:solidFill>
                <a:srgbClr val="FFFFFF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63" y="4229676"/>
            <a:ext cx="332100" cy="62602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590" y="1588503"/>
            <a:ext cx="669798" cy="98598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573" y="4141319"/>
            <a:ext cx="498693" cy="66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0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Initial Focus – </a:t>
            </a:r>
            <a:r>
              <a:rPr lang="en-US" sz="2800" dirty="0" smtClean="0"/>
              <a:t>High Level Approach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>
                <a:solidFill>
                  <a:srgbClr val="A5A5A5"/>
                </a:solidFill>
              </a:rPr>
              <a:pPr/>
              <a:t>17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36752" y="-454541"/>
            <a:ext cx="7520029" cy="665465"/>
          </a:xfrm>
          <a:prstGeom prst="rect">
            <a:avLst/>
          </a:prstGeom>
        </p:spPr>
        <p:txBody>
          <a:bodyPr vert="horz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2700" b="0" i="0" kern="120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endParaRPr lang="en-US" sz="3200" b="1" dirty="0">
              <a:solidFill>
                <a:srgbClr val="011E74">
                  <a:lumMod val="75000"/>
                </a:srgbClr>
              </a:solidFill>
            </a:endParaRPr>
          </a:p>
        </p:txBody>
      </p:sp>
      <p:sp>
        <p:nvSpPr>
          <p:cNvPr id="26" name="Round Same Side Corner Rectangle 113"/>
          <p:cNvSpPr/>
          <p:nvPr/>
        </p:nvSpPr>
        <p:spPr>
          <a:xfrm rot="10800000">
            <a:off x="2459099" y="3135207"/>
            <a:ext cx="2042559" cy="326559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27" name="Round Same Side Corner Rectangle 113"/>
          <p:cNvSpPr/>
          <p:nvPr/>
        </p:nvSpPr>
        <p:spPr>
          <a:xfrm rot="10800000">
            <a:off x="2458365" y="3026260"/>
            <a:ext cx="2042559" cy="9180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50592" y="3101519"/>
            <a:ext cx="1887218" cy="2889976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marL="6407" algn="ctr" defTabSz="914400">
              <a:defRPr/>
            </a:pPr>
            <a:r>
              <a:rPr lang="en-US" sz="1600" b="1" spc="-5" dirty="0" smtClean="0">
                <a:solidFill>
                  <a:srgbClr val="646464"/>
                </a:solidFill>
                <a:ea typeface="Calibri" charset="0"/>
                <a:cs typeface="Calibri" charset="0"/>
              </a:rPr>
              <a:t>Select Standard</a:t>
            </a:r>
            <a:endParaRPr lang="en-US" sz="1600" b="1" spc="-5" dirty="0">
              <a:solidFill>
                <a:srgbClr val="646464"/>
              </a:solidFill>
              <a:ea typeface="Calibri" charset="0"/>
              <a:cs typeface="Calibri" charset="0"/>
            </a:endParaRPr>
          </a:p>
          <a:p>
            <a:pPr marL="292157" indent="-285750" defTabSz="914400">
              <a:buFont typeface="Arial" panose="020B0604020202020204" pitchFamily="34" charset="0"/>
              <a:buChar char="•"/>
              <a:defRPr/>
            </a:pPr>
            <a:r>
              <a:rPr lang="en-US" sz="1400" spc="-5" dirty="0" smtClean="0">
                <a:solidFill>
                  <a:srgbClr val="646464"/>
                </a:solidFill>
                <a:ea typeface="Arial" charset="0"/>
                <a:cs typeface="Arial" charset="0"/>
              </a:rPr>
              <a:t>Review industry standard</a:t>
            </a:r>
            <a:endParaRPr lang="en-US" sz="1400" spc="-5" dirty="0">
              <a:solidFill>
                <a:srgbClr val="646464"/>
              </a:solidFill>
              <a:ea typeface="Arial" charset="0"/>
              <a:cs typeface="Arial" charset="0"/>
            </a:endParaRPr>
          </a:p>
          <a:p>
            <a:pPr marL="292157" indent="-285750" defTabSz="914400">
              <a:buFont typeface="Arial" panose="020B0604020202020204" pitchFamily="34" charset="0"/>
              <a:buChar char="•"/>
              <a:defRPr/>
            </a:pPr>
            <a:r>
              <a:rPr lang="en-US" sz="1400" spc="-5" dirty="0" smtClean="0">
                <a:solidFill>
                  <a:srgbClr val="646464"/>
                </a:solidFill>
                <a:ea typeface="Arial" charset="0"/>
                <a:cs typeface="Arial" charset="0"/>
              </a:rPr>
              <a:t>Conduct SE2 focus group sessions to align on standards</a:t>
            </a:r>
            <a:endParaRPr lang="en-US" sz="1400" spc="-5" dirty="0">
              <a:solidFill>
                <a:srgbClr val="646464"/>
              </a:solidFill>
              <a:ea typeface="Arial" charset="0"/>
              <a:cs typeface="Arial" charset="0"/>
            </a:endParaRPr>
          </a:p>
          <a:p>
            <a:pPr marL="292157" indent="-285750" defTabSz="914400">
              <a:buFont typeface="Arial" panose="020B0604020202020204" pitchFamily="34" charset="0"/>
              <a:buChar char="•"/>
              <a:defRPr/>
            </a:pPr>
            <a:r>
              <a:rPr lang="en-US" sz="1400" spc="-5" dirty="0" smtClean="0">
                <a:solidFill>
                  <a:srgbClr val="646464"/>
                </a:solidFill>
                <a:ea typeface="Arial" charset="0"/>
                <a:cs typeface="Arial" charset="0"/>
              </a:rPr>
              <a:t>Present recommendations to SE2 Executive Team</a:t>
            </a:r>
            <a:endParaRPr lang="en-US" sz="1200" dirty="0">
              <a:solidFill>
                <a:srgbClr val="646464"/>
              </a:solidFill>
              <a:ea typeface="Arial" charset="0"/>
              <a:cs typeface="Arial" charset="0"/>
            </a:endParaRPr>
          </a:p>
        </p:txBody>
      </p:sp>
      <p:sp>
        <p:nvSpPr>
          <p:cNvPr id="31" name="Round Same Side Corner Rectangle 113"/>
          <p:cNvSpPr/>
          <p:nvPr/>
        </p:nvSpPr>
        <p:spPr>
          <a:xfrm rot="10800000">
            <a:off x="4577285" y="3093352"/>
            <a:ext cx="2042559" cy="330744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32" name="Round Same Side Corner Rectangle 113"/>
          <p:cNvSpPr/>
          <p:nvPr/>
        </p:nvSpPr>
        <p:spPr>
          <a:xfrm rot="10800000">
            <a:off x="4577286" y="3012152"/>
            <a:ext cx="2042559" cy="9180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77286" y="3092561"/>
            <a:ext cx="2042561" cy="1251995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6407" algn="ctr" defTabSz="914400">
              <a:defRPr/>
            </a:pPr>
            <a:r>
              <a:rPr lang="en-US" sz="1600" b="1" spc="-5" dirty="0" smtClean="0">
                <a:solidFill>
                  <a:srgbClr val="646464"/>
                </a:solidFill>
                <a:ea typeface="Calibri" charset="0"/>
                <a:cs typeface="Calibri" charset="0"/>
              </a:rPr>
              <a:t>Build Documentation</a:t>
            </a:r>
            <a:endParaRPr lang="en-US" sz="1600" b="1" spc="-5" dirty="0">
              <a:solidFill>
                <a:srgbClr val="646464"/>
              </a:solidFill>
              <a:ea typeface="Calibri" charset="0"/>
              <a:cs typeface="Calibri" charset="0"/>
            </a:endParaRPr>
          </a:p>
          <a:p>
            <a:pPr marL="292157" indent="-285750" defTabSz="914400">
              <a:buFont typeface="Arial" panose="020B0604020202020204" pitchFamily="34" charset="0"/>
              <a:buChar char="•"/>
              <a:defRPr/>
            </a:pPr>
            <a:r>
              <a:rPr lang="en-US" sz="1400" spc="-5" dirty="0" smtClean="0">
                <a:solidFill>
                  <a:srgbClr val="646464"/>
                </a:solidFill>
                <a:ea typeface="Arial" charset="0"/>
                <a:cs typeface="Arial" charset="0"/>
              </a:rPr>
              <a:t>Create A La Carte menu offering for clients</a:t>
            </a:r>
          </a:p>
          <a:p>
            <a:pPr marL="292157" indent="-285750" defTabSz="914400">
              <a:buFont typeface="Arial" panose="020B0604020202020204" pitchFamily="34" charset="0"/>
              <a:buChar char="•"/>
              <a:defRPr/>
            </a:pPr>
            <a:r>
              <a:rPr lang="en-US" sz="1400" spc="-5" dirty="0" smtClean="0">
                <a:solidFill>
                  <a:srgbClr val="646464"/>
                </a:solidFill>
                <a:ea typeface="Arial" charset="0"/>
                <a:cs typeface="Arial" charset="0"/>
              </a:rPr>
              <a:t>Create supporting Business and Technical Requirements Document</a:t>
            </a:r>
            <a:endParaRPr lang="en-US" sz="1400" spc="-5" dirty="0">
              <a:solidFill>
                <a:srgbClr val="646464"/>
              </a:solidFill>
              <a:ea typeface="Arial" charset="0"/>
              <a:cs typeface="Arial" charset="0"/>
            </a:endParaRPr>
          </a:p>
          <a:p>
            <a:pPr marL="292157" indent="-285750" defTabSz="914400">
              <a:buFont typeface="Arial" panose="020B0604020202020204" pitchFamily="34" charset="0"/>
              <a:buChar char="•"/>
              <a:defRPr/>
            </a:pPr>
            <a:r>
              <a:rPr lang="en-US" sz="1400" spc="-5" dirty="0" smtClean="0">
                <a:solidFill>
                  <a:srgbClr val="646464"/>
                </a:solidFill>
                <a:ea typeface="Arial" charset="0"/>
                <a:cs typeface="Arial" charset="0"/>
              </a:rPr>
              <a:t>Create all supporting artifacts</a:t>
            </a:r>
          </a:p>
          <a:p>
            <a:pPr marL="292157" indent="-285750" defTabSz="914400">
              <a:buFont typeface="Arial" panose="020B0604020202020204" pitchFamily="34" charset="0"/>
              <a:buChar char="•"/>
              <a:defRPr/>
            </a:pPr>
            <a:r>
              <a:rPr lang="en-US" sz="1400" spc="-5" dirty="0" smtClean="0">
                <a:solidFill>
                  <a:srgbClr val="646464"/>
                </a:solidFill>
                <a:ea typeface="Arial" charset="0"/>
                <a:cs typeface="Arial" charset="0"/>
              </a:rPr>
              <a:t>Review with Clients (communication rollout plan)</a:t>
            </a:r>
            <a:endParaRPr lang="en-US" sz="1400" spc="-5" dirty="0">
              <a:solidFill>
                <a:srgbClr val="646464"/>
              </a:solidFill>
              <a:ea typeface="Arial" charset="0"/>
              <a:cs typeface="Arial" charset="0"/>
            </a:endParaRPr>
          </a:p>
        </p:txBody>
      </p:sp>
      <p:sp>
        <p:nvSpPr>
          <p:cNvPr id="36" name="Round Same Side Corner Rectangle 113"/>
          <p:cNvSpPr/>
          <p:nvPr/>
        </p:nvSpPr>
        <p:spPr>
          <a:xfrm rot="10800000">
            <a:off x="6691130" y="3092561"/>
            <a:ext cx="2042559" cy="3308237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37" name="Round Same Side Corner Rectangle 113"/>
          <p:cNvSpPr/>
          <p:nvPr/>
        </p:nvSpPr>
        <p:spPr>
          <a:xfrm rot="10800000">
            <a:off x="6691131" y="3000756"/>
            <a:ext cx="2042559" cy="9180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691129" y="3671772"/>
            <a:ext cx="2042561" cy="1251995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7" algn="ctr" defTabSz="914400">
              <a:defRPr/>
            </a:pPr>
            <a:r>
              <a:rPr lang="en-US" sz="1600" b="1" spc="-5" dirty="0">
                <a:solidFill>
                  <a:srgbClr val="646464"/>
                </a:solidFill>
                <a:ea typeface="Calibri" charset="0"/>
                <a:cs typeface="Calibri" charset="0"/>
              </a:rPr>
              <a:t>Continuously </a:t>
            </a:r>
            <a:r>
              <a:rPr lang="en-US" sz="1600" b="1" spc="-5" dirty="0" smtClean="0">
                <a:solidFill>
                  <a:srgbClr val="646464"/>
                </a:solidFill>
                <a:ea typeface="Calibri" charset="0"/>
                <a:cs typeface="Calibri" charset="0"/>
              </a:rPr>
              <a:t>Improve </a:t>
            </a:r>
            <a:endParaRPr lang="en-US" sz="1600" b="1" spc="-5" dirty="0">
              <a:solidFill>
                <a:srgbClr val="646464"/>
              </a:solidFill>
              <a:ea typeface="Calibri" charset="0"/>
              <a:cs typeface="Calibri" charset="0"/>
            </a:endParaRPr>
          </a:p>
          <a:p>
            <a:pPr marL="292157" indent="-285750" defTabSz="914400">
              <a:buFont typeface="Arial" panose="020B0604020202020204" pitchFamily="34" charset="0"/>
              <a:buChar char="•"/>
              <a:defRPr/>
            </a:pPr>
            <a:r>
              <a:rPr lang="en-US" sz="1400" spc="-5" dirty="0" smtClean="0">
                <a:solidFill>
                  <a:srgbClr val="646464"/>
                </a:solidFill>
                <a:ea typeface="Arial" charset="0"/>
                <a:cs typeface="Arial" charset="0"/>
              </a:rPr>
              <a:t>Establish process to continually review industry changes</a:t>
            </a:r>
          </a:p>
          <a:p>
            <a:pPr marL="292157" indent="-285750" defTabSz="914400">
              <a:buFont typeface="Arial" panose="020B0604020202020204" pitchFamily="34" charset="0"/>
              <a:buChar char="•"/>
              <a:defRPr/>
            </a:pPr>
            <a:r>
              <a:rPr lang="en-US" sz="1400" spc="-5" dirty="0" smtClean="0">
                <a:solidFill>
                  <a:srgbClr val="646464"/>
                </a:solidFill>
                <a:ea typeface="Arial" charset="0"/>
                <a:cs typeface="Arial" charset="0"/>
              </a:rPr>
              <a:t>Leverage SE2’s involvement within industry working groups</a:t>
            </a:r>
            <a:endParaRPr lang="en-US" sz="1400" spc="-5" dirty="0">
              <a:solidFill>
                <a:srgbClr val="646464"/>
              </a:solidFill>
              <a:ea typeface="Arial" charset="0"/>
              <a:cs typeface="Arial" charset="0"/>
            </a:endParaRPr>
          </a:p>
        </p:txBody>
      </p:sp>
      <p:sp>
        <p:nvSpPr>
          <p:cNvPr id="19" name="Round Same Side Corner Rectangle 113"/>
          <p:cNvSpPr/>
          <p:nvPr/>
        </p:nvSpPr>
        <p:spPr>
          <a:xfrm rot="10800000">
            <a:off x="337222" y="3077026"/>
            <a:ext cx="2042559" cy="332377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20" name="Round Same Side Corner Rectangle 113"/>
          <p:cNvSpPr/>
          <p:nvPr/>
        </p:nvSpPr>
        <p:spPr>
          <a:xfrm rot="10800000">
            <a:off x="336752" y="3009712"/>
            <a:ext cx="2042559" cy="9180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7225" y="3135208"/>
            <a:ext cx="2042561" cy="1251995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6407" algn="ctr" defTabSz="914400">
              <a:defRPr/>
            </a:pPr>
            <a:r>
              <a:rPr lang="en-US" sz="1600" b="1" spc="-5" dirty="0" smtClean="0">
                <a:solidFill>
                  <a:srgbClr val="646464"/>
                </a:solidFill>
                <a:ea typeface="Arial" charset="0"/>
                <a:cs typeface="Arial" charset="0"/>
              </a:rPr>
              <a:t>Define Variations</a:t>
            </a:r>
            <a:endParaRPr lang="en-US" sz="1600" spc="-5" dirty="0">
              <a:solidFill>
                <a:srgbClr val="646464"/>
              </a:solidFill>
              <a:ea typeface="Arial" charset="0"/>
              <a:cs typeface="Arial" charset="0"/>
            </a:endParaRPr>
          </a:p>
          <a:p>
            <a:pPr marL="292157" indent="-285750" defTabSz="914400">
              <a:buFont typeface="Arial" panose="020B0604020202020204" pitchFamily="34" charset="0"/>
              <a:buChar char="•"/>
              <a:defRPr/>
            </a:pPr>
            <a:r>
              <a:rPr lang="en-US" sz="1400" spc="-5" dirty="0" smtClean="0">
                <a:solidFill>
                  <a:srgbClr val="646464"/>
                </a:solidFill>
                <a:ea typeface="Arial" charset="0"/>
                <a:cs typeface="Arial" charset="0"/>
              </a:rPr>
              <a:t>Collect documentation across all clients</a:t>
            </a:r>
          </a:p>
          <a:p>
            <a:pPr marL="292157" indent="-285750" defTabSz="914400">
              <a:buFont typeface="Arial" panose="020B0604020202020204" pitchFamily="34" charset="0"/>
              <a:buChar char="•"/>
              <a:defRPr/>
            </a:pPr>
            <a:r>
              <a:rPr lang="en-US" sz="1400" spc="-5" dirty="0" smtClean="0">
                <a:solidFill>
                  <a:srgbClr val="646464"/>
                </a:solidFill>
                <a:ea typeface="Arial" charset="0"/>
                <a:cs typeface="Arial" charset="0"/>
              </a:rPr>
              <a:t>Review recent change requests</a:t>
            </a:r>
          </a:p>
          <a:p>
            <a:pPr marL="292157" indent="-285750" defTabSz="914400">
              <a:buFont typeface="Arial" panose="020B0604020202020204" pitchFamily="34" charset="0"/>
              <a:buChar char="•"/>
              <a:defRPr/>
            </a:pPr>
            <a:r>
              <a:rPr lang="en-US" sz="1400" spc="-5" dirty="0" smtClean="0">
                <a:solidFill>
                  <a:srgbClr val="646464"/>
                </a:solidFill>
                <a:ea typeface="Arial" charset="0"/>
                <a:cs typeface="Arial" charset="0"/>
              </a:rPr>
              <a:t>Document common functions across all product types        (e-t-e)</a:t>
            </a:r>
            <a:endParaRPr lang="en-US" sz="1200" dirty="0">
              <a:solidFill>
                <a:srgbClr val="646464"/>
              </a:solidFill>
              <a:ea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90344" y="848822"/>
            <a:ext cx="7531563" cy="2235721"/>
            <a:chOff x="890344" y="787037"/>
            <a:chExt cx="7531563" cy="223572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2327" y="787037"/>
              <a:ext cx="1543568" cy="205809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8508" y="930343"/>
              <a:ext cx="1569311" cy="209241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22521" y="979280"/>
              <a:ext cx="1399386" cy="1865848"/>
            </a:xfrm>
            <a:prstGeom prst="rect">
              <a:avLst/>
            </a:prstGeom>
          </p:spPr>
        </p:pic>
        <p:pic>
          <p:nvPicPr>
            <p:cNvPr id="33" name="image14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0344" y="1190741"/>
              <a:ext cx="1055409" cy="1581692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316721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397" y="164757"/>
            <a:ext cx="7350293" cy="849230"/>
          </a:xfrm>
        </p:spPr>
        <p:txBody>
          <a:bodyPr/>
          <a:lstStyle/>
          <a:p>
            <a:r>
              <a:rPr lang="en-US" sz="2800" dirty="0" smtClean="0"/>
              <a:t>Standards: Maintenance Framework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>
                <a:solidFill>
                  <a:srgbClr val="A5A5A5"/>
                </a:solidFill>
              </a:rPr>
              <a:pPr/>
              <a:t>18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02580" y="1190987"/>
            <a:ext cx="67787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E" sz="1400" b="1" i="1" dirty="0"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52550" y="1143000"/>
            <a:ext cx="6911627" cy="49251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1341" y="1325232"/>
            <a:ext cx="804995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Conduct a minimum of twice/year Standards review sessions with the following stakeholder groups:</a:t>
            </a:r>
          </a:p>
          <a:p>
            <a:pPr marL="742950" lvl="1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SE2 Business and Technology/Delivery teams</a:t>
            </a:r>
          </a:p>
          <a:p>
            <a:pPr marL="742950" lvl="1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Industry groups</a:t>
            </a:r>
          </a:p>
          <a:p>
            <a:pPr marL="742950" lvl="1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Client feedback</a:t>
            </a:r>
          </a:p>
          <a:p>
            <a:pPr marL="285750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Update standards accordingly (also accounting for SE2 capital project enhancements) and expand product standards base</a:t>
            </a:r>
          </a:p>
          <a:p>
            <a:pPr marL="285750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Share Standards updates with clients based on standards maintenance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6675" y="1879635"/>
            <a:ext cx="7350293" cy="499099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29" name="TextBox 12"/>
          <p:cNvSpPr txBox="1"/>
          <p:nvPr/>
        </p:nvSpPr>
        <p:spPr>
          <a:xfrm>
            <a:off x="2083423" y="4706197"/>
            <a:ext cx="4623644" cy="623246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 eaLnBrk="0" hangingPunct="0"/>
            <a:r>
              <a:rPr lang="en-US" dirty="0"/>
              <a:t>Third Party </a:t>
            </a:r>
            <a:r>
              <a:rPr lang="en-US" dirty="0"/>
              <a:t>Administrator/Business Processing Outsourcer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609763" y="2129185"/>
            <a:ext cx="7227950" cy="2165327"/>
            <a:chOff x="976182" y="2016133"/>
            <a:chExt cx="7227932" cy="2258568"/>
          </a:xfrm>
        </p:grpSpPr>
        <p:grpSp>
          <p:nvGrpSpPr>
            <p:cNvPr id="33" name="Group 32"/>
            <p:cNvGrpSpPr/>
            <p:nvPr/>
          </p:nvGrpSpPr>
          <p:grpSpPr>
            <a:xfrm>
              <a:off x="976182" y="2016133"/>
              <a:ext cx="7227932" cy="2258568"/>
              <a:chOff x="943230" y="2040847"/>
              <a:chExt cx="7227932" cy="2258568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073873" y="2040847"/>
                <a:ext cx="2384856" cy="2258568"/>
              </a:xfrm>
              <a:prstGeom prst="rect">
                <a:avLst/>
              </a:prstGeom>
              <a:solidFill>
                <a:srgbClr val="002160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0" hangingPunct="0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590535" y="2040847"/>
                <a:ext cx="2261286" cy="2258568"/>
              </a:xfrm>
              <a:prstGeom prst="rect">
                <a:avLst/>
              </a:prstGeom>
              <a:solidFill>
                <a:srgbClr val="90909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0" hangingPunct="0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Flowchart: Delay 37"/>
              <p:cNvSpPr/>
              <p:nvPr/>
            </p:nvSpPr>
            <p:spPr>
              <a:xfrm>
                <a:off x="5909876" y="2040847"/>
                <a:ext cx="2261286" cy="2258568"/>
              </a:xfrm>
              <a:prstGeom prst="flowChartDelay">
                <a:avLst/>
              </a:prstGeom>
              <a:solidFill>
                <a:srgbClr val="90909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0" hangingPunct="0"/>
                <a:r>
                  <a:rPr lang="en-US" sz="1200" b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Technology Services</a:t>
                </a: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419586" y="2040847"/>
                <a:ext cx="2301592" cy="2258568"/>
              </a:xfrm>
              <a:prstGeom prst="ellipse">
                <a:avLst/>
              </a:prstGeom>
              <a:solidFill>
                <a:srgbClr val="E37222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0" hangingPunct="0"/>
                <a:r>
                  <a:rPr lang="en-US" sz="1200" b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Financial Product Administration</a:t>
                </a:r>
              </a:p>
              <a:p>
                <a:pPr algn="ctr" eaLnBrk="0" hangingPunct="0"/>
                <a:r>
                  <a:rPr lang="en-US" sz="1200" b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Life Insurance and Annuity Companies</a:t>
                </a: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943230" y="2040847"/>
                <a:ext cx="2261286" cy="2258568"/>
              </a:xfrm>
              <a:prstGeom prst="ellipse">
                <a:avLst/>
              </a:prstGeom>
              <a:solidFill>
                <a:srgbClr val="002960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0" hangingPunct="0"/>
                <a:endParaRPr lang="en-US" sz="12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4" name="Picture 33"/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4"/>
            <a:stretch/>
          </p:blipFill>
          <p:spPr>
            <a:xfrm>
              <a:off x="1070996" y="2071410"/>
              <a:ext cx="2139696" cy="2139696"/>
            </a:xfrm>
            <a:prstGeom prst="ellipse">
              <a:avLst/>
            </a:prstGeom>
            <a:noFill/>
            <a:ln>
              <a:solidFill>
                <a:srgbClr val="002160"/>
              </a:solidFill>
            </a:ln>
          </p:spPr>
        </p:pic>
        <p:pic>
          <p:nvPicPr>
            <p:cNvPr id="35" name="Picture 34"/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75" t="524" r="18739" b="-524"/>
            <a:stretch/>
          </p:blipFill>
          <p:spPr>
            <a:xfrm>
              <a:off x="5991380" y="2071410"/>
              <a:ext cx="2139696" cy="2139696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31" name="TextBox 5"/>
          <p:cNvSpPr txBox="1"/>
          <p:nvPr/>
        </p:nvSpPr>
        <p:spPr>
          <a:xfrm>
            <a:off x="849422" y="4344641"/>
            <a:ext cx="1940269" cy="238525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0" hangingPunct="0"/>
            <a:r>
              <a:rPr lang="en-US" sz="1100" b="1" dirty="0"/>
              <a:t>Call &amp; Processing  Centers</a:t>
            </a:r>
          </a:p>
        </p:txBody>
      </p:sp>
      <p:sp>
        <p:nvSpPr>
          <p:cNvPr id="32" name="TextBox 14"/>
          <p:cNvSpPr txBox="1"/>
          <p:nvPr/>
        </p:nvSpPr>
        <p:spPr>
          <a:xfrm>
            <a:off x="5994083" y="4326185"/>
            <a:ext cx="1369600" cy="238525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>
            <a:defPPr>
              <a:defRPr lang="en-US"/>
            </a:defPPr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latin typeface="Arial" pitchFamily="34" charset="0"/>
                <a:cs typeface="Arial" pitchFamily="34" charset="0"/>
              </a:defRPr>
            </a:lvl1pPr>
            <a:lvl2pPr marL="457200" defTabSz="4572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2pPr>
            <a:lvl3pPr marL="914400" defTabSz="4572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3pPr>
            <a:lvl4pPr marL="1371600" defTabSz="4572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4pPr>
            <a:lvl5pPr marL="1828800" defTabSz="4572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5pPr>
            <a:lvl6pPr marL="2286000" defTabSz="914400">
              <a:defRPr>
                <a:latin typeface="Arial" pitchFamily="34" charset="0"/>
                <a:cs typeface="Arial" pitchFamily="34" charset="0"/>
              </a:defRPr>
            </a:lvl6pPr>
            <a:lvl7pPr marL="2743200" defTabSz="914400">
              <a:defRPr>
                <a:latin typeface="Arial" pitchFamily="34" charset="0"/>
                <a:cs typeface="Arial" pitchFamily="34" charset="0"/>
              </a:defRPr>
            </a:lvl7pPr>
            <a:lvl8pPr marL="3200400" defTabSz="914400">
              <a:defRPr>
                <a:latin typeface="Arial" pitchFamily="34" charset="0"/>
                <a:cs typeface="Arial" pitchFamily="34" charset="0"/>
              </a:defRPr>
            </a:lvl8pPr>
            <a:lvl9pPr marL="3657600" defTabSz="914400">
              <a:defRPr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dirty="0"/>
              <a:t>Technical Support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12795" y="1271055"/>
            <a:ext cx="5040091" cy="439827"/>
          </a:xfrm>
        </p:spPr>
        <p:txBody>
          <a:bodyPr/>
          <a:lstStyle/>
          <a:p>
            <a:r>
              <a:rPr lang="en-IE" sz="3200" dirty="0">
                <a:solidFill>
                  <a:schemeClr val="tx1"/>
                </a:solidFill>
              </a:rPr>
              <a:t>What we do</a:t>
            </a:r>
            <a:endParaRPr lang="en-IE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6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19" y="296955"/>
            <a:ext cx="7640959" cy="665465"/>
          </a:xfrm>
        </p:spPr>
        <p:txBody>
          <a:bodyPr/>
          <a:lstStyle/>
          <a:p>
            <a:r>
              <a:rPr lang="en-US" dirty="0" smtClean="0"/>
              <a:t>Our Market Positioning</a:t>
            </a:r>
            <a:endParaRPr lang="en-US" dirty="0"/>
          </a:p>
        </p:txBody>
      </p:sp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91950" y="6513882"/>
            <a:ext cx="872228" cy="213359"/>
          </a:xfrm>
        </p:spPr>
        <p:txBody>
          <a:bodyPr/>
          <a:lstStyle/>
          <a:p>
            <a:fld id="{AF88E988-FB04-AB4E-BE5A-59F242AF7F7A}" type="slidenum">
              <a:rPr lang="en-US" smtClean="0">
                <a:solidFill>
                  <a:srgbClr val="A5A5A5"/>
                </a:solidFill>
              </a:rPr>
              <a:pPr/>
              <a:t>3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78" name="Shape 224"/>
          <p:cNvSpPr/>
          <p:nvPr/>
        </p:nvSpPr>
        <p:spPr>
          <a:xfrm rot="10800000">
            <a:off x="448383" y="1560515"/>
            <a:ext cx="4013428" cy="204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 defTabSz="457200">
              <a:defRPr sz="15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sz="1500">
              <a:solidFill>
                <a:srgbClr val="FFFFFF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sp>
        <p:nvSpPr>
          <p:cNvPr id="76" name="Shape 277"/>
          <p:cNvSpPr/>
          <p:nvPr/>
        </p:nvSpPr>
        <p:spPr>
          <a:xfrm>
            <a:off x="1217923" y="1857484"/>
            <a:ext cx="0" cy="1463040"/>
          </a:xfrm>
          <a:prstGeom prst="line">
            <a:avLst/>
          </a:prstGeom>
          <a:ln w="12700" cap="rnd">
            <a:solidFill>
              <a:srgbClr val="6AC605"/>
            </a:solidFill>
            <a:prstDash val="sysDot"/>
          </a:ln>
        </p:spPr>
        <p:txBody>
          <a:bodyPr lIns="45719" rIns="45719"/>
          <a:lstStyle/>
          <a:p>
            <a:pPr defTabSz="457200"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endParaRPr>
              <a:solidFill>
                <a:srgbClr val="000000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82" y="1888889"/>
            <a:ext cx="433884" cy="57851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284766" y="1705639"/>
            <a:ext cx="3170201" cy="1310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2100"/>
              </a:lnSpc>
              <a:spcAft>
                <a:spcPts val="800"/>
              </a:spcAft>
            </a:pPr>
            <a:r>
              <a:rPr lang="en-US" sz="1900" b="1" dirty="0">
                <a:solidFill>
                  <a:srgbClr val="011E74"/>
                </a:solidFill>
              </a:rPr>
              <a:t>Help clients launch </a:t>
            </a:r>
            <a:br>
              <a:rPr lang="en-US" sz="1900" b="1" dirty="0">
                <a:solidFill>
                  <a:srgbClr val="011E74"/>
                </a:solidFill>
              </a:rPr>
            </a:br>
            <a:r>
              <a:rPr lang="en-US" sz="1900" b="1" dirty="0">
                <a:solidFill>
                  <a:srgbClr val="011E74"/>
                </a:solidFill>
              </a:rPr>
              <a:t>new annuity products faster</a:t>
            </a:r>
          </a:p>
          <a:p>
            <a:pPr defTabSz="457200">
              <a:lnSpc>
                <a:spcPts val="1450"/>
              </a:lnSpc>
            </a:pPr>
            <a:r>
              <a:rPr lang="en-US" sz="1100" dirty="0">
                <a:solidFill>
                  <a:srgbClr val="000000"/>
                </a:solidFill>
              </a:rPr>
              <a:t>Up to a third faster and at a third less cost </a:t>
            </a:r>
            <a:br>
              <a:rPr lang="en-US" sz="1100" dirty="0">
                <a:solidFill>
                  <a:srgbClr val="000000"/>
                </a:solidFill>
              </a:rPr>
            </a:br>
            <a:r>
              <a:rPr lang="en-US" sz="1100" dirty="0">
                <a:solidFill>
                  <a:srgbClr val="000000"/>
                </a:solidFill>
              </a:rPr>
              <a:t>than over-taxed internal teams and outmoded legacy systems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8" name="Shape 224"/>
          <p:cNvSpPr/>
          <p:nvPr/>
        </p:nvSpPr>
        <p:spPr>
          <a:xfrm rot="10800000">
            <a:off x="4663847" y="1560515"/>
            <a:ext cx="4013428" cy="204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 defTabSz="457200">
              <a:defRPr sz="15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sz="1500">
              <a:solidFill>
                <a:srgbClr val="FFFFFF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sp>
        <p:nvSpPr>
          <p:cNvPr id="29" name="Shape 277"/>
          <p:cNvSpPr/>
          <p:nvPr/>
        </p:nvSpPr>
        <p:spPr>
          <a:xfrm>
            <a:off x="5433387" y="1857484"/>
            <a:ext cx="0" cy="1463040"/>
          </a:xfrm>
          <a:prstGeom prst="line">
            <a:avLst/>
          </a:prstGeom>
          <a:ln w="12700" cap="rnd">
            <a:solidFill>
              <a:srgbClr val="6AC605"/>
            </a:solidFill>
            <a:prstDash val="sysDot"/>
          </a:ln>
        </p:spPr>
        <p:txBody>
          <a:bodyPr lIns="45719" rIns="45719"/>
          <a:lstStyle/>
          <a:p>
            <a:pPr defTabSz="457200"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endParaRPr>
              <a:solidFill>
                <a:srgbClr val="000000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00235" y="1705639"/>
            <a:ext cx="2968165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2100"/>
              </a:lnSpc>
              <a:spcAft>
                <a:spcPts val="800"/>
              </a:spcAft>
            </a:pPr>
            <a:r>
              <a:rPr lang="en-US" sz="1900" b="1" dirty="0">
                <a:solidFill>
                  <a:srgbClr val="011E74"/>
                </a:solidFill>
              </a:rPr>
              <a:t>Continue to grow annuity block with new conversions</a:t>
            </a:r>
          </a:p>
          <a:p>
            <a:pPr defTabSz="457200">
              <a:lnSpc>
                <a:spcPts val="1450"/>
              </a:lnSpc>
            </a:pPr>
            <a:r>
              <a:rPr lang="en-US" sz="1100" dirty="0">
                <a:solidFill>
                  <a:srgbClr val="000000"/>
                </a:solidFill>
              </a:rPr>
              <a:t>Leverage our market leadership to grow annuity block of business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2" name="Shape 224"/>
          <p:cNvSpPr/>
          <p:nvPr/>
        </p:nvSpPr>
        <p:spPr>
          <a:xfrm rot="10800000">
            <a:off x="448383" y="3940815"/>
            <a:ext cx="4013428" cy="204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 defTabSz="457200">
              <a:defRPr sz="15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sz="1500">
              <a:solidFill>
                <a:srgbClr val="FFFFFF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sp>
        <p:nvSpPr>
          <p:cNvPr id="33" name="Shape 277"/>
          <p:cNvSpPr/>
          <p:nvPr/>
        </p:nvSpPr>
        <p:spPr>
          <a:xfrm>
            <a:off x="1217923" y="4237784"/>
            <a:ext cx="0" cy="1463040"/>
          </a:xfrm>
          <a:prstGeom prst="line">
            <a:avLst/>
          </a:prstGeom>
          <a:ln w="12700" cap="rnd">
            <a:solidFill>
              <a:srgbClr val="6AC605"/>
            </a:solidFill>
            <a:prstDash val="sysDot"/>
          </a:ln>
        </p:spPr>
        <p:txBody>
          <a:bodyPr lIns="45719" rIns="45719"/>
          <a:lstStyle/>
          <a:p>
            <a:pPr defTabSz="457200"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endParaRPr>
              <a:solidFill>
                <a:srgbClr val="000000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84763" y="4085939"/>
            <a:ext cx="3268962" cy="1310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2100"/>
              </a:lnSpc>
              <a:spcAft>
                <a:spcPts val="800"/>
              </a:spcAft>
            </a:pPr>
            <a:r>
              <a:rPr lang="en-US" sz="1900" b="1" dirty="0">
                <a:solidFill>
                  <a:srgbClr val="011E74"/>
                </a:solidFill>
              </a:rPr>
              <a:t>Invest in new Digital &amp; Life capabilities</a:t>
            </a:r>
          </a:p>
          <a:p>
            <a:pPr defTabSz="457200">
              <a:lnSpc>
                <a:spcPts val="1450"/>
              </a:lnSpc>
            </a:pPr>
            <a:r>
              <a:rPr lang="en-US" sz="1100" dirty="0">
                <a:solidFill>
                  <a:srgbClr val="000000"/>
                </a:solidFill>
              </a:rPr>
              <a:t>Leverage capital investment and vendor echo system to build the industry disrupting “No Touch” Digital Life platform</a:t>
            </a:r>
            <a:endParaRPr lang="en-US" sz="1200" kern="0" spc="-20" dirty="0">
              <a:solidFill>
                <a:srgbClr val="000000"/>
              </a:solidFill>
            </a:endParaRPr>
          </a:p>
        </p:txBody>
      </p:sp>
      <p:sp>
        <p:nvSpPr>
          <p:cNvPr id="37" name="Shape 224"/>
          <p:cNvSpPr/>
          <p:nvPr/>
        </p:nvSpPr>
        <p:spPr>
          <a:xfrm rot="10800000">
            <a:off x="4663847" y="3940815"/>
            <a:ext cx="4013428" cy="204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 defTabSz="457200">
              <a:defRPr sz="15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sz="1500">
              <a:solidFill>
                <a:srgbClr val="FFFFFF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sp>
        <p:nvSpPr>
          <p:cNvPr id="38" name="Shape 277"/>
          <p:cNvSpPr/>
          <p:nvPr/>
        </p:nvSpPr>
        <p:spPr>
          <a:xfrm>
            <a:off x="5433387" y="4237784"/>
            <a:ext cx="0" cy="1463040"/>
          </a:xfrm>
          <a:prstGeom prst="line">
            <a:avLst/>
          </a:prstGeom>
          <a:ln w="12700" cap="rnd">
            <a:solidFill>
              <a:srgbClr val="6AC605"/>
            </a:solidFill>
            <a:prstDash val="sysDot"/>
          </a:ln>
        </p:spPr>
        <p:txBody>
          <a:bodyPr lIns="45719" rIns="45719"/>
          <a:lstStyle/>
          <a:p>
            <a:pPr defTabSz="457200"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endParaRPr>
              <a:solidFill>
                <a:srgbClr val="000000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00227" y="4085939"/>
            <a:ext cx="3222176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2100"/>
              </a:lnSpc>
              <a:spcAft>
                <a:spcPts val="800"/>
              </a:spcAft>
            </a:pPr>
            <a:r>
              <a:rPr lang="en-US" sz="1900" b="1" dirty="0">
                <a:solidFill>
                  <a:srgbClr val="011E74"/>
                </a:solidFill>
              </a:rPr>
              <a:t>Grow Life block with strategic partnerships and anchor clients</a:t>
            </a:r>
          </a:p>
          <a:p>
            <a:pPr defTabSz="457200">
              <a:lnSpc>
                <a:spcPts val="1450"/>
              </a:lnSpc>
            </a:pPr>
            <a:r>
              <a:rPr lang="en-US" sz="1100" dirty="0">
                <a:solidFill>
                  <a:srgbClr val="000000"/>
                </a:solidFill>
              </a:rPr>
              <a:t>Be selective on partnerships around Life to anchor clients and strategic partnerships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351" y="1911508"/>
            <a:ext cx="355918" cy="47455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6310" y="4342264"/>
            <a:ext cx="464614" cy="62704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277" y="4237784"/>
            <a:ext cx="339610" cy="640184"/>
          </a:xfrm>
          <a:prstGeom prst="rect">
            <a:avLst/>
          </a:prstGeom>
        </p:spPr>
      </p:pic>
      <p:sp>
        <p:nvSpPr>
          <p:cNvPr id="23" name="Shape 224"/>
          <p:cNvSpPr/>
          <p:nvPr/>
        </p:nvSpPr>
        <p:spPr>
          <a:xfrm rot="10800000">
            <a:off x="448383" y="3589508"/>
            <a:ext cx="4013428" cy="85344"/>
          </a:xfrm>
          <a:prstGeom prst="rect">
            <a:avLst/>
          </a:prstGeom>
          <a:solidFill>
            <a:srgbClr val="6AC605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 defTabSz="457200">
              <a:defRPr sz="15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sz="1500">
              <a:solidFill>
                <a:srgbClr val="FFFFFF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sp>
        <p:nvSpPr>
          <p:cNvPr id="24" name="Shape 224"/>
          <p:cNvSpPr/>
          <p:nvPr/>
        </p:nvSpPr>
        <p:spPr>
          <a:xfrm rot="10800000">
            <a:off x="4663847" y="3589508"/>
            <a:ext cx="4013428" cy="85344"/>
          </a:xfrm>
          <a:prstGeom prst="rect">
            <a:avLst/>
          </a:prstGeom>
          <a:solidFill>
            <a:srgbClr val="6AC605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 defTabSz="457200">
              <a:defRPr sz="15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sz="1500">
              <a:solidFill>
                <a:srgbClr val="FFFFFF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sp>
        <p:nvSpPr>
          <p:cNvPr id="25" name="Shape 224"/>
          <p:cNvSpPr/>
          <p:nvPr/>
        </p:nvSpPr>
        <p:spPr>
          <a:xfrm rot="10800000">
            <a:off x="448383" y="5967255"/>
            <a:ext cx="4013428" cy="85344"/>
          </a:xfrm>
          <a:prstGeom prst="rect">
            <a:avLst/>
          </a:prstGeom>
          <a:solidFill>
            <a:srgbClr val="6AC605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 defTabSz="457200">
              <a:defRPr sz="15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sz="1500">
              <a:solidFill>
                <a:srgbClr val="FFFFFF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sp>
        <p:nvSpPr>
          <p:cNvPr id="26" name="Shape 224"/>
          <p:cNvSpPr/>
          <p:nvPr/>
        </p:nvSpPr>
        <p:spPr>
          <a:xfrm rot="10800000">
            <a:off x="4663847" y="5967255"/>
            <a:ext cx="4013428" cy="85344"/>
          </a:xfrm>
          <a:prstGeom prst="rect">
            <a:avLst/>
          </a:prstGeom>
          <a:solidFill>
            <a:srgbClr val="6AC605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 defTabSz="457200">
              <a:defRPr sz="15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sz="1500">
              <a:solidFill>
                <a:srgbClr val="FFFFFF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0220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62" y="254551"/>
            <a:ext cx="7600038" cy="489007"/>
          </a:xfrm>
        </p:spPr>
        <p:txBody>
          <a:bodyPr/>
          <a:lstStyle/>
          <a:p>
            <a:r>
              <a:rPr lang="en-US" sz="2200" dirty="0"/>
              <a:t>2016 in Perspective. </a:t>
            </a:r>
            <a:r>
              <a:rPr lang="en-US" sz="2200" dirty="0" smtClean="0">
                <a:solidFill>
                  <a:schemeClr val="accent2"/>
                </a:solidFill>
              </a:rPr>
              <a:t>Organizational </a:t>
            </a:r>
            <a:r>
              <a:rPr lang="en-US" sz="2200" dirty="0">
                <a:solidFill>
                  <a:schemeClr val="accent2"/>
                </a:solidFill>
              </a:rPr>
              <a:t>Re-build &amp; </a:t>
            </a:r>
            <a:r>
              <a:rPr lang="en-US" sz="2200" dirty="0" smtClean="0">
                <a:solidFill>
                  <a:schemeClr val="accent2"/>
                </a:solidFill>
              </a:rPr>
              <a:t>Transformation</a:t>
            </a:r>
            <a:r>
              <a:rPr lang="en-US" sz="2800" dirty="0">
                <a:solidFill>
                  <a:schemeClr val="accent2"/>
                </a:solidFill>
              </a:rPr>
              <a:t/>
            </a:r>
            <a:br>
              <a:rPr lang="en-US" sz="2800" dirty="0">
                <a:solidFill>
                  <a:schemeClr val="accent2"/>
                </a:solidFill>
              </a:rPr>
            </a:br>
            <a:endParaRPr lang="en-US" dirty="0"/>
          </a:p>
        </p:txBody>
      </p:sp>
      <p:cxnSp>
        <p:nvCxnSpPr>
          <p:cNvPr id="5" name="Straight Connector 4"/>
          <p:cNvCxnSpPr>
            <a:endCxn id="25" idx="1"/>
          </p:cNvCxnSpPr>
          <p:nvPr/>
        </p:nvCxnSpPr>
        <p:spPr>
          <a:xfrm>
            <a:off x="3841537" y="3548866"/>
            <a:ext cx="0" cy="2498383"/>
          </a:xfrm>
          <a:prstGeom prst="line">
            <a:avLst/>
          </a:prstGeom>
          <a:ln>
            <a:solidFill>
              <a:srgbClr val="7ACC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7" idx="1"/>
          </p:cNvCxnSpPr>
          <p:nvPr/>
        </p:nvCxnSpPr>
        <p:spPr>
          <a:xfrm flipH="1">
            <a:off x="5940207" y="3747813"/>
            <a:ext cx="2" cy="1118123"/>
          </a:xfrm>
          <a:prstGeom prst="line">
            <a:avLst/>
          </a:prstGeom>
          <a:ln>
            <a:solidFill>
              <a:srgbClr val="7ACC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ight Arrow 6"/>
          <p:cNvSpPr/>
          <p:nvPr/>
        </p:nvSpPr>
        <p:spPr>
          <a:xfrm>
            <a:off x="5940217" y="4729867"/>
            <a:ext cx="2096455" cy="272143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5464" y="4615538"/>
            <a:ext cx="2111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 defTabSz="457200">
              <a:buFont typeface="Wingdings" panose="05000000000000000000" pitchFamily="2" charset="2"/>
              <a:buChar char="§"/>
            </a:pPr>
            <a:r>
              <a:rPr lang="en-US" sz="600" dirty="0">
                <a:solidFill>
                  <a:srgbClr val="000000"/>
                </a:solidFill>
              </a:rPr>
              <a:t>Capital spend for modernization and digitization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387168" y="3500319"/>
            <a:ext cx="0" cy="1822544"/>
          </a:xfrm>
          <a:prstGeom prst="line">
            <a:avLst/>
          </a:prstGeom>
          <a:ln>
            <a:solidFill>
              <a:srgbClr val="7ACC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568086" y="3693950"/>
            <a:ext cx="274871" cy="204265"/>
          </a:xfrm>
          <a:prstGeom prst="line">
            <a:avLst/>
          </a:prstGeom>
          <a:ln>
            <a:solidFill>
              <a:srgbClr val="002F8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581794" y="2714663"/>
            <a:ext cx="161915" cy="263711"/>
          </a:xfrm>
          <a:prstGeom prst="line">
            <a:avLst/>
          </a:prstGeom>
          <a:ln>
            <a:solidFill>
              <a:srgbClr val="002F8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20417" y="2714659"/>
            <a:ext cx="181515" cy="348277"/>
          </a:xfrm>
          <a:prstGeom prst="line">
            <a:avLst/>
          </a:prstGeom>
          <a:ln>
            <a:solidFill>
              <a:srgbClr val="002F8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90418" y="2800573"/>
            <a:ext cx="398389" cy="519784"/>
          </a:xfrm>
          <a:prstGeom prst="line">
            <a:avLst/>
          </a:prstGeom>
          <a:ln>
            <a:solidFill>
              <a:srgbClr val="002F8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8" idx="0"/>
          </p:cNvCxnSpPr>
          <p:nvPr/>
        </p:nvCxnSpPr>
        <p:spPr>
          <a:xfrm>
            <a:off x="3103632" y="3516206"/>
            <a:ext cx="1" cy="355036"/>
          </a:xfrm>
          <a:prstGeom prst="line">
            <a:avLst/>
          </a:prstGeom>
          <a:ln>
            <a:solidFill>
              <a:srgbClr val="002F8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6" idx="2"/>
          </p:cNvCxnSpPr>
          <p:nvPr/>
        </p:nvCxnSpPr>
        <p:spPr>
          <a:xfrm flipH="1">
            <a:off x="1817443" y="2544046"/>
            <a:ext cx="41250" cy="740347"/>
          </a:xfrm>
          <a:prstGeom prst="line">
            <a:avLst/>
          </a:prstGeom>
          <a:ln>
            <a:solidFill>
              <a:srgbClr val="002F8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63190" y="1897715"/>
            <a:ext cx="1391006" cy="646331"/>
          </a:xfrm>
          <a:prstGeom prst="rect">
            <a:avLst/>
          </a:prstGeom>
          <a:noFill/>
          <a:ln>
            <a:solidFill>
              <a:srgbClr val="002F87"/>
            </a:solidFill>
          </a:ln>
        </p:spPr>
        <p:txBody>
          <a:bodyPr wrap="square" rtlCol="0">
            <a:spAutoFit/>
          </a:bodyPr>
          <a:lstStyle/>
          <a:p>
            <a:pPr marL="128588" indent="-128588" defTabSz="457200">
              <a:buFont typeface="Wingdings" panose="05000000000000000000" pitchFamily="2" charset="2"/>
              <a:buChar char="§"/>
            </a:pPr>
            <a:r>
              <a:rPr lang="en-US" sz="600" dirty="0">
                <a:solidFill>
                  <a:srgbClr val="000000"/>
                </a:solidFill>
              </a:rPr>
              <a:t>CIO, Chief Architect joins</a:t>
            </a:r>
          </a:p>
          <a:p>
            <a:pPr marL="128588" indent="-128588" defTabSz="457200">
              <a:buFont typeface="Wingdings" panose="05000000000000000000" pitchFamily="2" charset="2"/>
              <a:buChar char="§"/>
            </a:pPr>
            <a:r>
              <a:rPr lang="en-US" sz="600" dirty="0">
                <a:solidFill>
                  <a:srgbClr val="000000"/>
                </a:solidFill>
              </a:rPr>
              <a:t>Reorganized Technology teams to Client dedicated and COE teams</a:t>
            </a:r>
          </a:p>
          <a:p>
            <a:pPr marL="128588" indent="-128588" defTabSz="457200">
              <a:buFont typeface="Wingdings" panose="05000000000000000000" pitchFamily="2" charset="2"/>
              <a:buChar char="§"/>
            </a:pPr>
            <a:r>
              <a:rPr lang="en-US" sz="600" dirty="0">
                <a:solidFill>
                  <a:srgbClr val="000000"/>
                </a:solidFill>
              </a:rPr>
              <a:t>Employee Satisfaction (ESAT) 1 &amp; greater employee engagement initiated</a:t>
            </a: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701946485"/>
              </p:ext>
            </p:extLst>
          </p:nvPr>
        </p:nvGraphicFramePr>
        <p:xfrm>
          <a:off x="1367871" y="2714657"/>
          <a:ext cx="6605544" cy="1275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449380" y="3871242"/>
            <a:ext cx="1308505" cy="461665"/>
          </a:xfrm>
          <a:prstGeom prst="rect">
            <a:avLst/>
          </a:prstGeom>
          <a:noFill/>
          <a:ln>
            <a:solidFill>
              <a:srgbClr val="002F87"/>
            </a:solidFill>
          </a:ln>
        </p:spPr>
        <p:txBody>
          <a:bodyPr wrap="square" rtlCol="0">
            <a:spAutoFit/>
          </a:bodyPr>
          <a:lstStyle/>
          <a:p>
            <a:pPr marL="128588" indent="-128588" defTabSz="457200">
              <a:buFont typeface="Wingdings" panose="05000000000000000000" pitchFamily="2" charset="2"/>
              <a:buChar char="§"/>
            </a:pPr>
            <a:r>
              <a:rPr lang="en-US" sz="600" dirty="0">
                <a:solidFill>
                  <a:srgbClr val="000000"/>
                </a:solidFill>
              </a:rPr>
              <a:t>Acquired Ireland resources</a:t>
            </a:r>
          </a:p>
          <a:p>
            <a:pPr marL="128588" indent="-128588" defTabSz="457200">
              <a:buFont typeface="Wingdings" panose="05000000000000000000" pitchFamily="2" charset="2"/>
              <a:buChar char="§"/>
            </a:pPr>
            <a:r>
              <a:rPr lang="en-US" sz="600" dirty="0">
                <a:solidFill>
                  <a:srgbClr val="000000"/>
                </a:solidFill>
              </a:rPr>
              <a:t>Initiated IT / Apps Outsourcing with NTT Data</a:t>
            </a:r>
          </a:p>
          <a:p>
            <a:pPr marL="128588" indent="-128588" defTabSz="457200">
              <a:buFont typeface="Wingdings" panose="05000000000000000000" pitchFamily="2" charset="2"/>
              <a:buChar char="§"/>
            </a:pPr>
            <a:r>
              <a:rPr lang="en-US" sz="600" dirty="0">
                <a:solidFill>
                  <a:srgbClr val="000000"/>
                </a:solidFill>
              </a:rPr>
              <a:t>ESAT 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39466" y="1815694"/>
            <a:ext cx="1449337" cy="646331"/>
          </a:xfrm>
          <a:prstGeom prst="rect">
            <a:avLst/>
          </a:prstGeom>
          <a:noFill/>
          <a:ln>
            <a:solidFill>
              <a:srgbClr val="002F87"/>
            </a:solidFill>
          </a:ln>
        </p:spPr>
        <p:txBody>
          <a:bodyPr wrap="square" rtlCol="0">
            <a:spAutoFit/>
          </a:bodyPr>
          <a:lstStyle/>
          <a:p>
            <a:pPr marL="128588" indent="-128588" defTabSz="457200">
              <a:buFont typeface="Wingdings" panose="05000000000000000000" pitchFamily="2" charset="2"/>
              <a:buChar char="§"/>
            </a:pPr>
            <a:r>
              <a:rPr lang="en-US" sz="600" dirty="0">
                <a:solidFill>
                  <a:srgbClr val="000000"/>
                </a:solidFill>
              </a:rPr>
              <a:t>Apps / Infra Outsourcing – “Go-live”</a:t>
            </a:r>
          </a:p>
          <a:p>
            <a:pPr marL="128588" indent="-128588" defTabSz="457200">
              <a:buFont typeface="Wingdings" panose="05000000000000000000" pitchFamily="2" charset="2"/>
              <a:buChar char="§"/>
            </a:pPr>
            <a:r>
              <a:rPr lang="en-US" sz="600" dirty="0">
                <a:solidFill>
                  <a:srgbClr val="000000"/>
                </a:solidFill>
              </a:rPr>
              <a:t>NJ Office commenced</a:t>
            </a:r>
          </a:p>
          <a:p>
            <a:pPr marL="128588" indent="-128588" defTabSz="457200">
              <a:buFont typeface="Wingdings" panose="05000000000000000000" pitchFamily="2" charset="2"/>
              <a:buChar char="§"/>
            </a:pPr>
            <a:r>
              <a:rPr lang="en-US" sz="600" dirty="0">
                <a:solidFill>
                  <a:srgbClr val="000000"/>
                </a:solidFill>
              </a:rPr>
              <a:t>“Big Room Planning” Formalized </a:t>
            </a:r>
          </a:p>
          <a:p>
            <a:pPr marL="128588" indent="-128588" defTabSz="457200">
              <a:buFont typeface="Wingdings" panose="05000000000000000000" pitchFamily="2" charset="2"/>
              <a:buChar char="§"/>
            </a:pPr>
            <a:r>
              <a:rPr lang="en-US" sz="600" dirty="0">
                <a:solidFill>
                  <a:srgbClr val="000000"/>
                </a:solidFill>
              </a:rPr>
              <a:t>Infrastructure capacity enhancement </a:t>
            </a:r>
          </a:p>
          <a:p>
            <a:pPr marL="128588" indent="-128588" defTabSz="457200">
              <a:buFont typeface="Wingdings" panose="05000000000000000000" pitchFamily="2" charset="2"/>
              <a:buChar char="§"/>
            </a:pPr>
            <a:r>
              <a:rPr lang="en-US" sz="600" dirty="0">
                <a:solidFill>
                  <a:srgbClr val="000000"/>
                </a:solidFill>
              </a:rPr>
              <a:t>Capital planning outlay finalized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16616" y="1606667"/>
            <a:ext cx="1708848" cy="830997"/>
          </a:xfrm>
          <a:prstGeom prst="rect">
            <a:avLst/>
          </a:prstGeom>
          <a:noFill/>
          <a:ln>
            <a:solidFill>
              <a:srgbClr val="002F87"/>
            </a:solidFill>
          </a:ln>
        </p:spPr>
        <p:txBody>
          <a:bodyPr wrap="square" rtlCol="0">
            <a:spAutoFit/>
          </a:bodyPr>
          <a:lstStyle/>
          <a:p>
            <a:pPr marL="128588" indent="-128588" defTabSz="457200">
              <a:buFont typeface="Wingdings" panose="05000000000000000000" pitchFamily="2" charset="2"/>
              <a:buChar char="§"/>
            </a:pPr>
            <a:r>
              <a:rPr lang="en-US" sz="600" dirty="0">
                <a:solidFill>
                  <a:srgbClr val="000000"/>
                </a:solidFill>
              </a:rPr>
              <a:t>HR Head, General Counsel, CMO join</a:t>
            </a:r>
          </a:p>
          <a:p>
            <a:pPr marL="128588" indent="-128588" defTabSz="457200">
              <a:buFont typeface="Wingdings" panose="05000000000000000000" pitchFamily="2" charset="2"/>
              <a:buChar char="§"/>
            </a:pPr>
            <a:r>
              <a:rPr lang="en-US" sz="600" dirty="0">
                <a:solidFill>
                  <a:srgbClr val="000000"/>
                </a:solidFill>
              </a:rPr>
              <a:t>Automation Initiatives kicked off</a:t>
            </a:r>
          </a:p>
          <a:p>
            <a:pPr marL="128588" indent="-128588" defTabSz="457200">
              <a:buFont typeface="Wingdings" panose="05000000000000000000" pitchFamily="2" charset="2"/>
              <a:buChar char="§"/>
            </a:pPr>
            <a:r>
              <a:rPr lang="en-US" sz="600" dirty="0">
                <a:solidFill>
                  <a:srgbClr val="000000"/>
                </a:solidFill>
              </a:rPr>
              <a:t>DOL workshops initiated with all clients</a:t>
            </a:r>
          </a:p>
          <a:p>
            <a:pPr marL="128588" indent="-128588" defTabSz="457200">
              <a:buFont typeface="Wingdings" panose="05000000000000000000" pitchFamily="2" charset="2"/>
              <a:buChar char="§"/>
            </a:pPr>
            <a:r>
              <a:rPr lang="en-US" sz="600" dirty="0">
                <a:solidFill>
                  <a:srgbClr val="000000"/>
                </a:solidFill>
              </a:rPr>
              <a:t>Blueprint for future Digital Roadmap initiated </a:t>
            </a:r>
          </a:p>
          <a:p>
            <a:pPr marL="128588" indent="-128588" defTabSz="457200">
              <a:buFont typeface="Wingdings" panose="05000000000000000000" pitchFamily="2" charset="2"/>
              <a:buChar char="§"/>
            </a:pPr>
            <a:r>
              <a:rPr lang="en-US" sz="600" dirty="0">
                <a:solidFill>
                  <a:srgbClr val="000000"/>
                </a:solidFill>
              </a:rPr>
              <a:t>New Imaging Platform Selected and implementation initiated </a:t>
            </a:r>
          </a:p>
          <a:p>
            <a:pPr marL="128588" indent="-128588" defTabSz="457200">
              <a:buFont typeface="Wingdings" panose="05000000000000000000" pitchFamily="2" charset="2"/>
              <a:buChar char="§"/>
            </a:pPr>
            <a:r>
              <a:rPr lang="en-US" sz="600" dirty="0">
                <a:solidFill>
                  <a:srgbClr val="000000"/>
                </a:solidFill>
              </a:rPr>
              <a:t>ESAT 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02046" y="1339929"/>
            <a:ext cx="2053939" cy="1031051"/>
          </a:xfrm>
          <a:prstGeom prst="rect">
            <a:avLst/>
          </a:prstGeom>
          <a:noFill/>
          <a:ln>
            <a:solidFill>
              <a:srgbClr val="002F87"/>
            </a:solidFill>
          </a:ln>
        </p:spPr>
        <p:txBody>
          <a:bodyPr wrap="square" rtlCol="0">
            <a:spAutoFit/>
          </a:bodyPr>
          <a:lstStyle/>
          <a:p>
            <a:pPr marL="128588" indent="-128588" defTabSz="457200">
              <a:buFont typeface="Wingdings" panose="05000000000000000000" pitchFamily="2" charset="2"/>
              <a:buChar char="§"/>
            </a:pPr>
            <a:r>
              <a:rPr lang="en-US" sz="700" dirty="0">
                <a:solidFill>
                  <a:srgbClr val="000000"/>
                </a:solidFill>
              </a:rPr>
              <a:t>COO joins, conducts strategic review</a:t>
            </a:r>
          </a:p>
          <a:p>
            <a:pPr marL="128588" indent="-128588" defTabSz="457200">
              <a:buFont typeface="Wingdings" panose="05000000000000000000" pitchFamily="2" charset="2"/>
              <a:buChar char="§"/>
            </a:pPr>
            <a:r>
              <a:rPr lang="en-US" sz="600" dirty="0">
                <a:solidFill>
                  <a:srgbClr val="000000"/>
                </a:solidFill>
              </a:rPr>
              <a:t>Initial Operational reorganization with new target model vision</a:t>
            </a:r>
          </a:p>
          <a:p>
            <a:pPr marL="128588" indent="-128588" defTabSz="457200">
              <a:buFont typeface="Wingdings" panose="05000000000000000000" pitchFamily="2" charset="2"/>
              <a:buChar char="§"/>
            </a:pPr>
            <a:r>
              <a:rPr lang="en-US" sz="600" dirty="0">
                <a:solidFill>
                  <a:srgbClr val="000000"/>
                </a:solidFill>
              </a:rPr>
              <a:t>Client Forum 2</a:t>
            </a:r>
          </a:p>
          <a:p>
            <a:pPr marL="128588" indent="-128588" defTabSz="457200">
              <a:buFont typeface="Wingdings" panose="05000000000000000000" pitchFamily="2" charset="2"/>
              <a:buChar char="§"/>
            </a:pPr>
            <a:r>
              <a:rPr lang="en-US" sz="600" dirty="0">
                <a:solidFill>
                  <a:srgbClr val="000000"/>
                </a:solidFill>
              </a:rPr>
              <a:t>Additional vendor to support capital planning</a:t>
            </a:r>
          </a:p>
          <a:p>
            <a:pPr marL="128588" indent="-128588" defTabSz="457200">
              <a:buFont typeface="Wingdings" panose="05000000000000000000" pitchFamily="2" charset="2"/>
              <a:buChar char="§"/>
            </a:pPr>
            <a:r>
              <a:rPr lang="en-US" sz="600" dirty="0">
                <a:solidFill>
                  <a:srgbClr val="000000"/>
                </a:solidFill>
              </a:rPr>
              <a:t>Rebranding of SE2</a:t>
            </a:r>
          </a:p>
          <a:p>
            <a:pPr marL="128588" indent="-128588" defTabSz="457200">
              <a:buFont typeface="Wingdings" panose="05000000000000000000" pitchFamily="2" charset="2"/>
              <a:buChar char="§"/>
            </a:pPr>
            <a:r>
              <a:rPr lang="en-US" sz="600" dirty="0">
                <a:solidFill>
                  <a:srgbClr val="000000"/>
                </a:solidFill>
              </a:rPr>
              <a:t>Infrastructure stabilization</a:t>
            </a:r>
          </a:p>
          <a:p>
            <a:pPr marL="128588" indent="-128588" defTabSz="457200">
              <a:buFont typeface="Wingdings" panose="05000000000000000000" pitchFamily="2" charset="2"/>
              <a:buChar char="§"/>
            </a:pPr>
            <a:r>
              <a:rPr lang="en-US" sz="600" dirty="0">
                <a:solidFill>
                  <a:srgbClr val="000000"/>
                </a:solidFill>
              </a:rPr>
              <a:t>Platform modernization initiated</a:t>
            </a:r>
          </a:p>
          <a:p>
            <a:pPr marL="128588" indent="-128588" defTabSz="457200">
              <a:buFont typeface="Wingdings" panose="05000000000000000000" pitchFamily="2" charset="2"/>
              <a:buChar char="§"/>
            </a:pPr>
            <a:r>
              <a:rPr lang="en-US" sz="600" dirty="0">
                <a:solidFill>
                  <a:srgbClr val="000000"/>
                </a:solidFill>
              </a:rPr>
              <a:t>ESAT 4</a:t>
            </a:r>
          </a:p>
          <a:p>
            <a:pPr marL="128588" indent="-128588" defTabSz="457200">
              <a:buFont typeface="Wingdings" panose="05000000000000000000" pitchFamily="2" charset="2"/>
              <a:buChar char="§"/>
            </a:pPr>
            <a:r>
              <a:rPr lang="en-US" sz="600" dirty="0">
                <a:solidFill>
                  <a:srgbClr val="000000"/>
                </a:solidFill>
              </a:rPr>
              <a:t>Print Pilot “go-live”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28813" y="3876802"/>
            <a:ext cx="1973607" cy="461665"/>
          </a:xfrm>
          <a:prstGeom prst="rect">
            <a:avLst/>
          </a:prstGeom>
          <a:noFill/>
          <a:ln>
            <a:solidFill>
              <a:srgbClr val="002F87"/>
            </a:solidFill>
          </a:ln>
        </p:spPr>
        <p:txBody>
          <a:bodyPr wrap="square" rtlCol="0">
            <a:spAutoFit/>
          </a:bodyPr>
          <a:lstStyle/>
          <a:p>
            <a:pPr marL="128588" indent="-128588" defTabSz="457200">
              <a:buFont typeface="Wingdings" panose="05000000000000000000" pitchFamily="2" charset="2"/>
              <a:buChar char="§"/>
            </a:pPr>
            <a:r>
              <a:rPr lang="en-US" sz="600" dirty="0">
                <a:solidFill>
                  <a:srgbClr val="000000"/>
                </a:solidFill>
              </a:rPr>
              <a:t>Transformation and implementation of target business operating model</a:t>
            </a:r>
          </a:p>
          <a:p>
            <a:pPr marL="128588" indent="-128588" defTabSz="457200">
              <a:buFont typeface="Wingdings" panose="05000000000000000000" pitchFamily="2" charset="2"/>
              <a:buChar char="§"/>
            </a:pPr>
            <a:r>
              <a:rPr lang="en-US" sz="600" dirty="0">
                <a:solidFill>
                  <a:srgbClr val="000000"/>
                </a:solidFill>
              </a:rPr>
              <a:t>Build out and opening of new integrated and supporting operational site in Dallas, TX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4415080" y="5215147"/>
            <a:ext cx="3118757" cy="272143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15088" y="5107419"/>
            <a:ext cx="21390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 defTabSz="457200">
              <a:buFont typeface="Wingdings" panose="05000000000000000000" pitchFamily="2" charset="2"/>
              <a:buChar char="§"/>
            </a:pPr>
            <a:r>
              <a:rPr lang="en-US" sz="600" dirty="0">
                <a:solidFill>
                  <a:srgbClr val="000000"/>
                </a:solidFill>
              </a:rPr>
              <a:t>350+ resources joined over 6-8 months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3841542" y="5907321"/>
            <a:ext cx="4195127" cy="279855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41537" y="5799592"/>
            <a:ext cx="32167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 defTabSz="457200">
              <a:buFont typeface="Wingdings" panose="05000000000000000000" pitchFamily="2" charset="2"/>
              <a:buChar char="§"/>
            </a:pPr>
            <a:r>
              <a:rPr lang="en-US" sz="600" dirty="0">
                <a:solidFill>
                  <a:srgbClr val="000000"/>
                </a:solidFill>
              </a:rPr>
              <a:t>Capital spend for strengthening foundation, stabilizing infrastructure and platform</a:t>
            </a:r>
          </a:p>
        </p:txBody>
      </p:sp>
    </p:spTree>
    <p:extLst>
      <p:ext uri="{BB962C8B-B14F-4D97-AF65-F5344CB8AC3E}">
        <p14:creationId xmlns:p14="http://schemas.microsoft.com/office/powerpoint/2010/main" val="9621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224"/>
          <p:cNvSpPr/>
          <p:nvPr/>
        </p:nvSpPr>
        <p:spPr>
          <a:xfrm rot="10800000">
            <a:off x="4663847" y="3827401"/>
            <a:ext cx="4313096" cy="25846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 defTabSz="457200">
              <a:defRPr sz="15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sz="1500" dirty="0">
              <a:solidFill>
                <a:srgbClr val="FFFFFF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sp>
        <p:nvSpPr>
          <p:cNvPr id="32" name="Shape 224"/>
          <p:cNvSpPr/>
          <p:nvPr/>
        </p:nvSpPr>
        <p:spPr>
          <a:xfrm rot="10800000">
            <a:off x="254977" y="3827395"/>
            <a:ext cx="4206835" cy="2584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 defTabSz="457200">
              <a:defRPr sz="15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sz="1500" dirty="0">
              <a:solidFill>
                <a:srgbClr val="FFFFFF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19" y="216791"/>
            <a:ext cx="7640959" cy="732780"/>
          </a:xfrm>
        </p:spPr>
        <p:txBody>
          <a:bodyPr/>
          <a:lstStyle/>
          <a:p>
            <a:r>
              <a:rPr lang="en-US" sz="2400" dirty="0" smtClean="0"/>
              <a:t>Business Operations and Services:  2017: Key Initiatives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91950" y="6513882"/>
            <a:ext cx="872228" cy="213359"/>
          </a:xfrm>
        </p:spPr>
        <p:txBody>
          <a:bodyPr/>
          <a:lstStyle/>
          <a:p>
            <a:fld id="{AF88E988-FB04-AB4E-BE5A-59F242AF7F7A}" type="slidenum">
              <a:rPr lang="en-US" smtClean="0">
                <a:solidFill>
                  <a:srgbClr val="A5A5A5"/>
                </a:solidFill>
              </a:rPr>
              <a:pPr/>
              <a:t>5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78" name="Shape 224"/>
          <p:cNvSpPr/>
          <p:nvPr/>
        </p:nvSpPr>
        <p:spPr>
          <a:xfrm rot="10800000">
            <a:off x="225749" y="1135193"/>
            <a:ext cx="2622958" cy="2439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 defTabSz="457200">
              <a:defRPr sz="15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sz="1500" dirty="0">
              <a:solidFill>
                <a:srgbClr val="FFFFFF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sp>
        <p:nvSpPr>
          <p:cNvPr id="76" name="Shape 277"/>
          <p:cNvSpPr/>
          <p:nvPr/>
        </p:nvSpPr>
        <p:spPr>
          <a:xfrm>
            <a:off x="1217923" y="1432164"/>
            <a:ext cx="0" cy="1463040"/>
          </a:xfrm>
          <a:prstGeom prst="line">
            <a:avLst/>
          </a:prstGeom>
          <a:ln w="12700" cap="rnd">
            <a:solidFill>
              <a:srgbClr val="6AC605"/>
            </a:solidFill>
            <a:prstDash val="sysDot"/>
          </a:ln>
        </p:spPr>
        <p:txBody>
          <a:bodyPr lIns="45719" rIns="45719"/>
          <a:lstStyle/>
          <a:p>
            <a:pPr defTabSz="457200"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endParaRPr dirty="0">
              <a:solidFill>
                <a:srgbClr val="000000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8382" y="1135192"/>
            <a:ext cx="2400326" cy="1849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2100"/>
              </a:lnSpc>
              <a:spcAft>
                <a:spcPts val="800"/>
              </a:spcAft>
            </a:pPr>
            <a:r>
              <a:rPr lang="en-US" sz="1700" b="1" dirty="0">
                <a:solidFill>
                  <a:srgbClr val="011E74"/>
                </a:solidFill>
              </a:rPr>
              <a:t>Enhanced Quality</a:t>
            </a:r>
          </a:p>
          <a:p>
            <a:pPr marL="171450" indent="-171450" defTabSz="457200">
              <a:lnSpc>
                <a:spcPts val="21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Client centric culture/mindset</a:t>
            </a:r>
          </a:p>
          <a:p>
            <a:pPr marL="171450" indent="-171450" defTabSz="457200">
              <a:lnSpc>
                <a:spcPts val="21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Speed, accuracy, completeness</a:t>
            </a:r>
          </a:p>
          <a:p>
            <a:pPr marL="171450" indent="-171450" defTabSz="457200">
              <a:lnSpc>
                <a:spcPts val="21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Core process / model aligned</a:t>
            </a:r>
          </a:p>
          <a:p>
            <a:pPr marL="171450" indent="-171450" defTabSz="457200">
              <a:lnSpc>
                <a:spcPts val="21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Value felt by our clients</a:t>
            </a:r>
          </a:p>
        </p:txBody>
      </p:sp>
      <p:sp>
        <p:nvSpPr>
          <p:cNvPr id="28" name="Shape 224"/>
          <p:cNvSpPr/>
          <p:nvPr/>
        </p:nvSpPr>
        <p:spPr>
          <a:xfrm rot="10800000">
            <a:off x="6145823" y="1135192"/>
            <a:ext cx="2831120" cy="24743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 defTabSz="457200">
              <a:defRPr sz="15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sz="1500" dirty="0">
              <a:solidFill>
                <a:srgbClr val="FFFFFF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sp>
        <p:nvSpPr>
          <p:cNvPr id="29" name="Shape 277"/>
          <p:cNvSpPr/>
          <p:nvPr/>
        </p:nvSpPr>
        <p:spPr>
          <a:xfrm>
            <a:off x="5433387" y="1432164"/>
            <a:ext cx="0" cy="1463040"/>
          </a:xfrm>
          <a:prstGeom prst="line">
            <a:avLst/>
          </a:prstGeom>
          <a:ln w="12700" cap="rnd">
            <a:solidFill>
              <a:srgbClr val="6AC605"/>
            </a:solidFill>
            <a:prstDash val="sysDot"/>
          </a:ln>
        </p:spPr>
        <p:txBody>
          <a:bodyPr lIns="45719" rIns="45719"/>
          <a:lstStyle/>
          <a:p>
            <a:pPr defTabSz="457200"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endParaRPr dirty="0">
              <a:solidFill>
                <a:srgbClr val="000000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83224" y="1135192"/>
            <a:ext cx="2532185" cy="1849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2100"/>
              </a:lnSpc>
              <a:spcAft>
                <a:spcPts val="800"/>
              </a:spcAft>
            </a:pPr>
            <a:r>
              <a:rPr lang="en-US" sz="1700" b="1" dirty="0">
                <a:solidFill>
                  <a:srgbClr val="011E74"/>
                </a:solidFill>
              </a:rPr>
              <a:t>Technology Alignment</a:t>
            </a:r>
          </a:p>
          <a:p>
            <a:pPr marL="171450" indent="-171450" defTabSz="457200">
              <a:lnSpc>
                <a:spcPts val="21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Incident management</a:t>
            </a:r>
          </a:p>
          <a:p>
            <a:pPr marL="171450" indent="-171450" defTabSz="457200">
              <a:lnSpc>
                <a:spcPts val="21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Release management</a:t>
            </a:r>
          </a:p>
          <a:p>
            <a:pPr marL="171450" indent="-171450" defTabSz="457200">
              <a:lnSpc>
                <a:spcPts val="21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Intake/Delivery projects</a:t>
            </a:r>
          </a:p>
          <a:p>
            <a:pPr marL="171450" indent="-171450" defTabSz="457200">
              <a:lnSpc>
                <a:spcPts val="21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SE2 capital investment program</a:t>
            </a:r>
            <a:endParaRPr lang="en-US" sz="1900" dirty="0">
              <a:solidFill>
                <a:srgbClr val="000000"/>
              </a:solidFill>
            </a:endParaRPr>
          </a:p>
        </p:txBody>
      </p:sp>
      <p:sp>
        <p:nvSpPr>
          <p:cNvPr id="33" name="Shape 277"/>
          <p:cNvSpPr/>
          <p:nvPr/>
        </p:nvSpPr>
        <p:spPr>
          <a:xfrm>
            <a:off x="1217923" y="4138543"/>
            <a:ext cx="0" cy="1463040"/>
          </a:xfrm>
          <a:prstGeom prst="line">
            <a:avLst/>
          </a:prstGeom>
          <a:ln w="12700" cap="rnd">
            <a:solidFill>
              <a:srgbClr val="6AC605"/>
            </a:solidFill>
            <a:prstDash val="sysDot"/>
          </a:ln>
        </p:spPr>
        <p:txBody>
          <a:bodyPr lIns="45719" rIns="45719"/>
          <a:lstStyle/>
          <a:p>
            <a:pPr defTabSz="457200"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endParaRPr dirty="0">
              <a:solidFill>
                <a:srgbClr val="000000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4596" y="3894015"/>
            <a:ext cx="3859133" cy="1849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2100"/>
              </a:lnSpc>
              <a:spcAft>
                <a:spcPts val="800"/>
              </a:spcAft>
            </a:pPr>
            <a:r>
              <a:rPr lang="en-US" sz="1700" b="1" dirty="0">
                <a:solidFill>
                  <a:srgbClr val="011E74"/>
                </a:solidFill>
              </a:rPr>
              <a:t>Transformation to Target Model</a:t>
            </a:r>
          </a:p>
          <a:p>
            <a:pPr marL="171450" indent="-171450" defTabSz="457200">
              <a:lnSpc>
                <a:spcPts val="21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Horizontal coordination and best practice solutions</a:t>
            </a:r>
          </a:p>
          <a:p>
            <a:pPr marL="171450" indent="-171450" defTabSz="457200">
              <a:lnSpc>
                <a:spcPts val="21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Core process optimization via centers of excellence</a:t>
            </a:r>
          </a:p>
          <a:p>
            <a:pPr marL="171450" indent="-171450" defTabSz="457200">
              <a:lnSpc>
                <a:spcPts val="21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Site integration, coordination, and footprint expansion</a:t>
            </a:r>
          </a:p>
          <a:p>
            <a:pPr marL="171450" indent="-171450" defTabSz="457200">
              <a:lnSpc>
                <a:spcPts val="21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Dependability/reliability &amp; scalability/sustainability</a:t>
            </a:r>
          </a:p>
        </p:txBody>
      </p:sp>
      <p:sp>
        <p:nvSpPr>
          <p:cNvPr id="38" name="Shape 277"/>
          <p:cNvSpPr/>
          <p:nvPr/>
        </p:nvSpPr>
        <p:spPr>
          <a:xfrm>
            <a:off x="5433387" y="4124365"/>
            <a:ext cx="0" cy="1463040"/>
          </a:xfrm>
          <a:prstGeom prst="line">
            <a:avLst/>
          </a:prstGeom>
          <a:ln w="12700" cap="rnd">
            <a:solidFill>
              <a:srgbClr val="6AC605"/>
            </a:solidFill>
            <a:prstDash val="sysDot"/>
          </a:ln>
        </p:spPr>
        <p:txBody>
          <a:bodyPr lIns="45719" rIns="45719"/>
          <a:lstStyle/>
          <a:p>
            <a:pPr defTabSz="457200"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endParaRPr dirty="0">
              <a:solidFill>
                <a:srgbClr val="000000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20409" y="3827395"/>
            <a:ext cx="3956535" cy="1849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2100"/>
              </a:lnSpc>
              <a:spcAft>
                <a:spcPts val="800"/>
              </a:spcAft>
            </a:pPr>
            <a:r>
              <a:rPr lang="en-US" sz="1700" b="1" dirty="0">
                <a:solidFill>
                  <a:srgbClr val="011E74"/>
                </a:solidFill>
              </a:rPr>
              <a:t>Core Process Centers of Excellence</a:t>
            </a:r>
          </a:p>
          <a:p>
            <a:pPr marL="171450" indent="-171450" defTabSz="457200">
              <a:lnSpc>
                <a:spcPts val="21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Scope across all foundational disciplines and areas</a:t>
            </a:r>
          </a:p>
          <a:p>
            <a:pPr marL="171450" indent="-171450" defTabSz="457200">
              <a:lnSpc>
                <a:spcPts val="21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Optimized/standardized model - best practice solutions</a:t>
            </a:r>
          </a:p>
          <a:p>
            <a:pPr marL="171450" indent="-171450" defTabSz="457200">
              <a:lnSpc>
                <a:spcPts val="21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Associate SME development and career paths</a:t>
            </a:r>
            <a:endParaRPr lang="en-US" sz="1200" dirty="0">
              <a:solidFill>
                <a:srgbClr val="000000"/>
              </a:solidFill>
            </a:endParaRPr>
          </a:p>
          <a:p>
            <a:pPr marL="171450" indent="-171450" defTabSz="457200">
              <a:lnSpc>
                <a:spcPts val="21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Subject matter expertise - teams, &amp; associates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88" y="4014353"/>
            <a:ext cx="272575" cy="50660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976" y="1291264"/>
            <a:ext cx="193406" cy="472368"/>
          </a:xfrm>
          <a:prstGeom prst="rect">
            <a:avLst/>
          </a:prstGeom>
        </p:spPr>
      </p:pic>
      <p:sp>
        <p:nvSpPr>
          <p:cNvPr id="23" name="Shape 224"/>
          <p:cNvSpPr/>
          <p:nvPr/>
        </p:nvSpPr>
        <p:spPr>
          <a:xfrm rot="10800000">
            <a:off x="448383" y="3575331"/>
            <a:ext cx="4013428" cy="85344"/>
          </a:xfrm>
          <a:prstGeom prst="rect">
            <a:avLst/>
          </a:prstGeom>
          <a:solidFill>
            <a:srgbClr val="6AC605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 defTabSz="457200">
              <a:defRPr sz="15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sz="1500" dirty="0">
              <a:solidFill>
                <a:srgbClr val="FFFFFF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sp>
        <p:nvSpPr>
          <p:cNvPr id="24" name="Shape 224"/>
          <p:cNvSpPr/>
          <p:nvPr/>
        </p:nvSpPr>
        <p:spPr>
          <a:xfrm rot="10800000">
            <a:off x="4663847" y="3575331"/>
            <a:ext cx="4013428" cy="85344"/>
          </a:xfrm>
          <a:prstGeom prst="rect">
            <a:avLst/>
          </a:prstGeom>
          <a:solidFill>
            <a:srgbClr val="6AC605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 defTabSz="457200">
              <a:defRPr sz="15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sz="1500" dirty="0">
              <a:solidFill>
                <a:srgbClr val="FFFFFF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sp>
        <p:nvSpPr>
          <p:cNvPr id="25" name="Shape 224"/>
          <p:cNvSpPr/>
          <p:nvPr/>
        </p:nvSpPr>
        <p:spPr>
          <a:xfrm rot="10800000">
            <a:off x="448383" y="6319587"/>
            <a:ext cx="4013428" cy="85344"/>
          </a:xfrm>
          <a:prstGeom prst="rect">
            <a:avLst/>
          </a:prstGeom>
          <a:solidFill>
            <a:srgbClr val="6AC605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 defTabSz="457200">
              <a:defRPr sz="15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sz="1500" dirty="0">
              <a:solidFill>
                <a:srgbClr val="FFFFFF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sp>
        <p:nvSpPr>
          <p:cNvPr id="26" name="Shape 224"/>
          <p:cNvSpPr/>
          <p:nvPr/>
        </p:nvSpPr>
        <p:spPr>
          <a:xfrm rot="10800000">
            <a:off x="4663847" y="6294120"/>
            <a:ext cx="4013428" cy="85344"/>
          </a:xfrm>
          <a:prstGeom prst="rect">
            <a:avLst/>
          </a:prstGeom>
          <a:solidFill>
            <a:srgbClr val="6AC605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 defTabSz="457200">
              <a:defRPr sz="15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sz="1500" dirty="0">
              <a:solidFill>
                <a:srgbClr val="FFFFFF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pic>
        <p:nvPicPr>
          <p:cNvPr id="30" name="image86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4002" y="1220816"/>
            <a:ext cx="407114" cy="542819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hape 224"/>
          <p:cNvSpPr/>
          <p:nvPr/>
        </p:nvSpPr>
        <p:spPr>
          <a:xfrm rot="10800000">
            <a:off x="2958997" y="1135191"/>
            <a:ext cx="3102177" cy="24443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 defTabSz="457200">
              <a:defRPr sz="15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sz="1500" dirty="0">
              <a:solidFill>
                <a:srgbClr val="FFFFFF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44363" y="1135192"/>
            <a:ext cx="2901460" cy="1849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2100"/>
              </a:lnSpc>
              <a:spcAft>
                <a:spcPts val="800"/>
              </a:spcAft>
            </a:pPr>
            <a:r>
              <a:rPr lang="en-US" sz="1700" b="1" dirty="0">
                <a:solidFill>
                  <a:srgbClr val="011E74"/>
                </a:solidFill>
              </a:rPr>
              <a:t>Productivity Optimization</a:t>
            </a:r>
          </a:p>
          <a:p>
            <a:pPr marL="171450" indent="-171450" defTabSz="457200">
              <a:lnSpc>
                <a:spcPts val="21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Efficiency and effectiveness</a:t>
            </a:r>
          </a:p>
          <a:p>
            <a:pPr marL="171450" indent="-171450" defTabSz="457200">
              <a:lnSpc>
                <a:spcPts val="21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Resource management / load balancing</a:t>
            </a:r>
          </a:p>
          <a:p>
            <a:pPr marL="171450" indent="-171450" defTabSz="457200">
              <a:lnSpc>
                <a:spcPts val="21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End-to-end lifecycle focus and view</a:t>
            </a:r>
          </a:p>
          <a:p>
            <a:pPr marL="171450" indent="-171450" defTabSz="457200">
              <a:lnSpc>
                <a:spcPts val="21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Robotics/RPA &amp; OnBase/BRE initiatives</a:t>
            </a:r>
            <a:endParaRPr lang="en-US" sz="1900" dirty="0">
              <a:solidFill>
                <a:srgbClr val="011E74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6278" y="1220817"/>
            <a:ext cx="268086" cy="61326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982" y="4014353"/>
            <a:ext cx="263435" cy="50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8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2017 Technology &amp; Delivery Key Initiatives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4800" y="1591045"/>
            <a:ext cx="2650805" cy="3951869"/>
            <a:chOff x="504461" y="853888"/>
            <a:chExt cx="2650805" cy="3951869"/>
          </a:xfrm>
        </p:grpSpPr>
        <p:sp>
          <p:nvSpPr>
            <p:cNvPr id="6" name="Rounded Rectangle 5"/>
            <p:cNvSpPr/>
            <p:nvPr/>
          </p:nvSpPr>
          <p:spPr>
            <a:xfrm>
              <a:off x="504461" y="853888"/>
              <a:ext cx="2650804" cy="60365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7ACC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FFFF00"/>
                  </a:solidFill>
                </a:rPr>
                <a:t>Platform Modernization</a:t>
              </a:r>
              <a:endParaRPr 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462" y="1457541"/>
              <a:ext cx="2650804" cy="3348216"/>
            </a:xfrm>
            <a:prstGeom prst="rect">
              <a:avLst/>
            </a:prstGeom>
            <a:solidFill>
              <a:srgbClr val="7ACC00"/>
            </a:solidFill>
            <a:ln>
              <a:solidFill>
                <a:srgbClr val="77777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/>
              <a:r>
                <a:rPr lang="en-US" sz="1600" b="1" dirty="0" err="1" smtClean="0">
                  <a:solidFill>
                    <a:schemeClr val="bg1"/>
                  </a:solidFill>
                </a:rPr>
                <a:t>LifeCAD</a:t>
              </a:r>
              <a:r>
                <a:rPr lang="en-US" sz="1600" b="1" dirty="0" smtClean="0">
                  <a:solidFill>
                    <a:schemeClr val="bg1"/>
                  </a:solidFill>
                </a:rPr>
                <a:t> Modernization</a:t>
              </a:r>
            </a:p>
            <a:p>
              <a:pPr lvl="1"/>
              <a:endParaRPr lang="en-US" sz="1400" b="1" dirty="0" smtClean="0">
                <a:solidFill>
                  <a:schemeClr val="tx1"/>
                </a:solidFill>
              </a:endParaRPr>
            </a:p>
            <a:p>
              <a:pPr lvl="1"/>
              <a:r>
                <a:rPr lang="en-US" sz="1600" b="1" dirty="0" smtClean="0">
                  <a:solidFill>
                    <a:schemeClr val="bg1"/>
                  </a:solidFill>
                </a:rPr>
                <a:t>Spectrum</a:t>
              </a:r>
            </a:p>
            <a:p>
              <a:pPr lvl="1"/>
              <a:endParaRPr lang="en-US" sz="1400" b="1" dirty="0" smtClean="0">
                <a:solidFill>
                  <a:schemeClr val="tx1"/>
                </a:solidFill>
              </a:endParaRPr>
            </a:p>
            <a:p>
              <a:pPr lvl="1"/>
              <a:r>
                <a:rPr lang="en-US" sz="1600" b="1" dirty="0" smtClean="0">
                  <a:solidFill>
                    <a:schemeClr val="bg1"/>
                  </a:solidFill>
                </a:rPr>
                <a:t>Life MVP</a:t>
              </a:r>
            </a:p>
            <a:p>
              <a:pPr lvl="1"/>
              <a:endParaRPr lang="en-US" sz="1400" b="1" dirty="0" smtClean="0">
                <a:solidFill>
                  <a:schemeClr val="tx1"/>
                </a:solidFill>
              </a:endParaRPr>
            </a:p>
            <a:p>
              <a:pPr lvl="1"/>
              <a:r>
                <a:rPr lang="en-US" sz="1600" b="1" dirty="0" smtClean="0">
                  <a:solidFill>
                    <a:schemeClr val="bg1"/>
                  </a:solidFill>
                </a:rPr>
                <a:t>UV Cloud</a:t>
              </a:r>
            </a:p>
            <a:p>
              <a:pPr lvl="1"/>
              <a:endParaRPr lang="en-US" sz="1400" b="1" dirty="0">
                <a:solidFill>
                  <a:schemeClr val="bg1"/>
                </a:solidFill>
              </a:endParaRPr>
            </a:p>
            <a:p>
              <a:pPr lvl="1"/>
              <a:r>
                <a:rPr lang="en-US" sz="1600" b="1" dirty="0" smtClean="0">
                  <a:solidFill>
                    <a:schemeClr val="bg1"/>
                  </a:solidFill>
                </a:rPr>
                <a:t>Eagle</a:t>
              </a:r>
            </a:p>
            <a:p>
              <a:pPr lvl="1"/>
              <a:endParaRPr lang="en-US" sz="1400" b="1" dirty="0">
                <a:solidFill>
                  <a:schemeClr val="bg1"/>
                </a:solidFill>
              </a:endParaRPr>
            </a:p>
            <a:p>
              <a:pPr lvl="1"/>
              <a:r>
                <a:rPr lang="en-US" sz="1600" b="1" dirty="0" smtClean="0">
                  <a:solidFill>
                    <a:schemeClr val="bg1"/>
                  </a:solidFill>
                </a:rPr>
                <a:t>MCS Rewrite</a:t>
              </a:r>
            </a:p>
            <a:p>
              <a:pPr lvl="1"/>
              <a:endParaRPr lang="en-US" sz="1200" b="1" dirty="0">
                <a:solidFill>
                  <a:schemeClr val="bg1"/>
                </a:solidFill>
              </a:endParaRPr>
            </a:p>
            <a:p>
              <a:pPr lvl="1"/>
              <a:r>
                <a:rPr lang="en-US" sz="1600" b="1" dirty="0" smtClean="0">
                  <a:solidFill>
                    <a:schemeClr val="bg1"/>
                  </a:solidFill>
                </a:rPr>
                <a:t>ECM/</a:t>
              </a:r>
              <a:r>
                <a:rPr lang="en-US" sz="1600" b="1" dirty="0" err="1" smtClean="0">
                  <a:solidFill>
                    <a:schemeClr val="bg1"/>
                  </a:solidFill>
                </a:rPr>
                <a:t>OnBase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240744" y="1591046"/>
            <a:ext cx="2650805" cy="3951869"/>
            <a:chOff x="3500914" y="853889"/>
            <a:chExt cx="2650805" cy="3951869"/>
          </a:xfrm>
        </p:grpSpPr>
        <p:sp>
          <p:nvSpPr>
            <p:cNvPr id="9" name="Rounded Rectangle 8"/>
            <p:cNvSpPr/>
            <p:nvPr/>
          </p:nvSpPr>
          <p:spPr>
            <a:xfrm>
              <a:off x="3500914" y="853889"/>
              <a:ext cx="2650804" cy="60365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7ACC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rgbClr val="7ACC00"/>
                  </a:solidFill>
                </a:rPr>
                <a:t>Delivery</a:t>
              </a:r>
              <a:endParaRPr lang="en-US" sz="2800" b="1" dirty="0">
                <a:solidFill>
                  <a:srgbClr val="7ACC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0915" y="1457542"/>
              <a:ext cx="2650804" cy="3348216"/>
            </a:xfrm>
            <a:prstGeom prst="rect">
              <a:avLst/>
            </a:prstGeom>
            <a:solidFill>
              <a:srgbClr val="7ACC00"/>
            </a:solidFill>
            <a:ln>
              <a:solidFill>
                <a:srgbClr val="77777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/>
              <a:r>
                <a:rPr lang="en-US" sz="1600" b="1" dirty="0" smtClean="0">
                  <a:solidFill>
                    <a:schemeClr val="bg1"/>
                  </a:solidFill>
                </a:rPr>
                <a:t>PMO Maturity Program</a:t>
              </a:r>
            </a:p>
            <a:p>
              <a:pPr lvl="1"/>
              <a:endParaRPr lang="en-US" sz="2400" b="1" dirty="0" smtClean="0">
                <a:solidFill>
                  <a:schemeClr val="bg1"/>
                </a:solidFill>
              </a:endParaRPr>
            </a:p>
            <a:p>
              <a:pPr lvl="1"/>
              <a:r>
                <a:rPr lang="en-US" sz="1600" b="1" dirty="0" smtClean="0">
                  <a:solidFill>
                    <a:schemeClr val="bg1"/>
                  </a:solidFill>
                </a:rPr>
                <a:t>Delivery Methodology</a:t>
              </a:r>
            </a:p>
            <a:p>
              <a:pPr lvl="1"/>
              <a:endParaRPr lang="en-US" sz="2000" b="1" dirty="0" smtClean="0">
                <a:solidFill>
                  <a:schemeClr val="bg1"/>
                </a:solidFill>
              </a:endParaRPr>
            </a:p>
            <a:p>
              <a:pPr lvl="1"/>
              <a:r>
                <a:rPr lang="en-US" sz="1600" b="1" dirty="0" smtClean="0">
                  <a:solidFill>
                    <a:schemeClr val="bg1"/>
                  </a:solidFill>
                </a:rPr>
                <a:t>Incident Management</a:t>
              </a:r>
            </a:p>
            <a:p>
              <a:pPr lvl="1"/>
              <a:endParaRPr lang="en-US" sz="1600" b="1" dirty="0" smtClean="0">
                <a:solidFill>
                  <a:schemeClr val="bg1"/>
                </a:solidFill>
              </a:endParaRPr>
            </a:p>
            <a:p>
              <a:pPr lvl="1"/>
              <a:r>
                <a:rPr lang="en-US" sz="1600" b="1" dirty="0" smtClean="0">
                  <a:solidFill>
                    <a:schemeClr val="bg1"/>
                  </a:solidFill>
                </a:rPr>
                <a:t>Organizational Maturity &amp; Scale 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76685" y="1591046"/>
            <a:ext cx="2650805" cy="3951869"/>
            <a:chOff x="6497366" y="853888"/>
            <a:chExt cx="2650805" cy="3951869"/>
          </a:xfrm>
        </p:grpSpPr>
        <p:sp>
          <p:nvSpPr>
            <p:cNvPr id="12" name="Rounded Rectangle 11"/>
            <p:cNvSpPr/>
            <p:nvPr/>
          </p:nvSpPr>
          <p:spPr>
            <a:xfrm>
              <a:off x="6497366" y="853888"/>
              <a:ext cx="2650804" cy="60365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7ACC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rgbClr val="7ACC00"/>
                  </a:solidFill>
                </a:rPr>
                <a:t>Domain</a:t>
              </a:r>
              <a:endParaRPr lang="en-US" sz="2000" b="1" dirty="0">
                <a:solidFill>
                  <a:srgbClr val="7ACC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97367" y="1457541"/>
              <a:ext cx="2650804" cy="3348216"/>
            </a:xfrm>
            <a:prstGeom prst="rect">
              <a:avLst/>
            </a:prstGeom>
            <a:solidFill>
              <a:srgbClr val="7ACC00"/>
            </a:solidFill>
            <a:ln>
              <a:solidFill>
                <a:srgbClr val="77777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/>
              <a:r>
                <a:rPr lang="en-US" sz="1600" b="1" dirty="0">
                  <a:solidFill>
                    <a:schemeClr val="bg1"/>
                  </a:solidFill>
                </a:rPr>
                <a:t>Expedite new product launch </a:t>
              </a:r>
              <a:r>
                <a:rPr lang="en-US" sz="1600" b="1" dirty="0" smtClean="0">
                  <a:solidFill>
                    <a:schemeClr val="bg1"/>
                  </a:solidFill>
                </a:rPr>
                <a:t>capabilities</a:t>
              </a:r>
            </a:p>
            <a:p>
              <a:pPr lvl="1"/>
              <a:endParaRPr lang="en-US" sz="1400" b="1" dirty="0">
                <a:solidFill>
                  <a:schemeClr val="bg1"/>
                </a:solidFill>
              </a:endParaRPr>
            </a:p>
            <a:p>
              <a:pPr lvl="1"/>
              <a:r>
                <a:rPr lang="en-US" sz="1600" b="1" dirty="0" smtClean="0">
                  <a:solidFill>
                    <a:schemeClr val="bg1"/>
                  </a:solidFill>
                </a:rPr>
                <a:t>Improve </a:t>
              </a:r>
              <a:r>
                <a:rPr lang="en-US" sz="1600" b="1" dirty="0">
                  <a:solidFill>
                    <a:schemeClr val="bg1"/>
                  </a:solidFill>
                </a:rPr>
                <a:t>estimate turnaround </a:t>
              </a:r>
              <a:r>
                <a:rPr lang="en-US" sz="1600" b="1" dirty="0" smtClean="0">
                  <a:solidFill>
                    <a:schemeClr val="bg1"/>
                  </a:solidFill>
                </a:rPr>
                <a:t>time/quality</a:t>
              </a:r>
            </a:p>
            <a:p>
              <a:pPr lvl="1"/>
              <a:endParaRPr lang="en-US" sz="1600" b="1" dirty="0">
                <a:solidFill>
                  <a:schemeClr val="bg1"/>
                </a:solidFill>
              </a:endParaRPr>
            </a:p>
            <a:p>
              <a:pPr lvl="1"/>
              <a:r>
                <a:rPr lang="en-US" sz="1600" b="1" dirty="0">
                  <a:solidFill>
                    <a:srgbClr val="FFFF00"/>
                  </a:solidFill>
                </a:rPr>
                <a:t>Streamline solution </a:t>
              </a:r>
              <a:r>
                <a:rPr lang="en-US" sz="1600" b="1" dirty="0" smtClean="0">
                  <a:solidFill>
                    <a:srgbClr val="FFFF00"/>
                  </a:solidFill>
                </a:rPr>
                <a:t>definition/standards</a:t>
              </a:r>
              <a:endParaRPr lang="en-US" sz="1600" b="1" dirty="0">
                <a:solidFill>
                  <a:srgbClr val="FFFF00"/>
                </a:solidFill>
              </a:endParaRPr>
            </a:p>
          </p:txBody>
        </p:sp>
      </p:grpSp>
      <p:pic>
        <p:nvPicPr>
          <p:cNvPr id="14" name="Picture 13" descr="Check.png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002" y="2206563"/>
            <a:ext cx="297530" cy="343347"/>
          </a:xfrm>
          <a:prstGeom prst="rect">
            <a:avLst/>
          </a:prstGeom>
        </p:spPr>
      </p:pic>
      <p:pic>
        <p:nvPicPr>
          <p:cNvPr id="15" name="Picture 14" descr="Check.png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002" y="2700014"/>
            <a:ext cx="297530" cy="343347"/>
          </a:xfrm>
          <a:prstGeom prst="rect">
            <a:avLst/>
          </a:prstGeom>
        </p:spPr>
      </p:pic>
      <p:pic>
        <p:nvPicPr>
          <p:cNvPr id="16" name="Picture 15" descr="Check.png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189" y="3178690"/>
            <a:ext cx="297530" cy="343347"/>
          </a:xfrm>
          <a:prstGeom prst="rect">
            <a:avLst/>
          </a:prstGeom>
        </p:spPr>
      </p:pic>
      <p:pic>
        <p:nvPicPr>
          <p:cNvPr id="17" name="Picture 16" descr="Check.png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376" y="3628186"/>
            <a:ext cx="297530" cy="343347"/>
          </a:xfrm>
          <a:prstGeom prst="rect">
            <a:avLst/>
          </a:prstGeom>
        </p:spPr>
      </p:pic>
      <p:pic>
        <p:nvPicPr>
          <p:cNvPr id="18" name="Picture 17" descr="Check.png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1923" y="2197995"/>
            <a:ext cx="297530" cy="343347"/>
          </a:xfrm>
          <a:prstGeom prst="rect">
            <a:avLst/>
          </a:prstGeom>
        </p:spPr>
      </p:pic>
      <p:pic>
        <p:nvPicPr>
          <p:cNvPr id="19" name="Picture 18" descr="Check.png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882" y="2825218"/>
            <a:ext cx="297530" cy="343347"/>
          </a:xfrm>
          <a:prstGeom prst="rect">
            <a:avLst/>
          </a:prstGeom>
        </p:spPr>
      </p:pic>
      <p:pic>
        <p:nvPicPr>
          <p:cNvPr id="20" name="Picture 19" descr="Check.png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882" y="3348866"/>
            <a:ext cx="297530" cy="343347"/>
          </a:xfrm>
          <a:prstGeom prst="rect">
            <a:avLst/>
          </a:prstGeom>
        </p:spPr>
      </p:pic>
      <p:pic>
        <p:nvPicPr>
          <p:cNvPr id="21" name="Picture 20" descr="Check.png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882" y="3936203"/>
            <a:ext cx="297530" cy="343347"/>
          </a:xfrm>
          <a:prstGeom prst="rect">
            <a:avLst/>
          </a:prstGeom>
        </p:spPr>
      </p:pic>
      <p:pic>
        <p:nvPicPr>
          <p:cNvPr id="22" name="Picture 21" descr="Check.png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9935" y="2278675"/>
            <a:ext cx="297530" cy="343347"/>
          </a:xfrm>
          <a:prstGeom prst="rect">
            <a:avLst/>
          </a:prstGeom>
        </p:spPr>
      </p:pic>
      <p:pic>
        <p:nvPicPr>
          <p:cNvPr id="23" name="Picture 22" descr="Check.png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8675" y="3140123"/>
            <a:ext cx="297530" cy="343347"/>
          </a:xfrm>
          <a:prstGeom prst="rect">
            <a:avLst/>
          </a:prstGeom>
        </p:spPr>
      </p:pic>
      <p:pic>
        <p:nvPicPr>
          <p:cNvPr id="24" name="Picture 23" descr="Check.png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8675" y="3971533"/>
            <a:ext cx="297530" cy="343347"/>
          </a:xfrm>
          <a:prstGeom prst="rect">
            <a:avLst/>
          </a:prstGeom>
        </p:spPr>
      </p:pic>
      <p:pic>
        <p:nvPicPr>
          <p:cNvPr id="25" name="Picture 24" descr="Check.png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189" y="4061574"/>
            <a:ext cx="297530" cy="343347"/>
          </a:xfrm>
          <a:prstGeom prst="rect">
            <a:avLst/>
          </a:prstGeom>
        </p:spPr>
      </p:pic>
      <p:pic>
        <p:nvPicPr>
          <p:cNvPr id="26" name="Picture 25" descr="Check.png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189" y="4501840"/>
            <a:ext cx="297530" cy="343347"/>
          </a:xfrm>
          <a:prstGeom prst="rect">
            <a:avLst/>
          </a:prstGeom>
        </p:spPr>
      </p:pic>
      <p:pic>
        <p:nvPicPr>
          <p:cNvPr id="27" name="Picture 26" descr="Check.png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376" y="4938667"/>
            <a:ext cx="297530" cy="34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76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Stock_72087567_LR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144" y="-12191"/>
            <a:ext cx="9162288" cy="691695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553156" y="1717403"/>
            <a:ext cx="5590845" cy="45102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hape 217"/>
          <p:cNvSpPr/>
          <p:nvPr/>
        </p:nvSpPr>
        <p:spPr>
          <a:xfrm>
            <a:off x="3989553" y="2739820"/>
            <a:ext cx="4687722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9200">
                <a:latin typeface="Proxima Nova A Light"/>
                <a:ea typeface="Proxima Nova A Light"/>
                <a:cs typeface="Proxima Nova A Light"/>
                <a:sym typeface="Proxima Nova A Light"/>
              </a:defRPr>
            </a:lvl1pPr>
          </a:lstStyle>
          <a:p>
            <a:r>
              <a:rPr lang="en-US" sz="3600" dirty="0" smtClean="0">
                <a:solidFill>
                  <a:srgbClr val="6AC605"/>
                </a:solidFill>
                <a:latin typeface="Calibri"/>
                <a:cs typeface="Calibri"/>
              </a:rPr>
              <a:t>Platform Modernization and Capital </a:t>
            </a:r>
            <a:r>
              <a:rPr lang="en-US" sz="3600" dirty="0" smtClean="0">
                <a:solidFill>
                  <a:srgbClr val="6AC605"/>
                </a:solidFill>
                <a:latin typeface="Calibri"/>
                <a:cs typeface="Calibri"/>
              </a:rPr>
              <a:t>Program </a:t>
            </a:r>
            <a:r>
              <a:rPr lang="en-US" sz="3600" dirty="0" smtClean="0">
                <a:solidFill>
                  <a:srgbClr val="6AC605"/>
                </a:solidFill>
                <a:latin typeface="Calibri"/>
                <a:cs typeface="Calibri"/>
              </a:rPr>
              <a:t>Roadmap- </a:t>
            </a:r>
            <a:endParaRPr sz="3600" dirty="0">
              <a:solidFill>
                <a:srgbClr val="6AC605"/>
              </a:solidFill>
              <a:latin typeface="Calibri"/>
              <a:cs typeface="Calibri"/>
            </a:endParaRPr>
          </a:p>
        </p:txBody>
      </p:sp>
      <p:sp>
        <p:nvSpPr>
          <p:cNvPr id="9" name="Shape 219"/>
          <p:cNvSpPr/>
          <p:nvPr/>
        </p:nvSpPr>
        <p:spPr>
          <a:xfrm>
            <a:off x="4032476" y="4248940"/>
            <a:ext cx="4725500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400">
                <a:latin typeface="Proxima Nova A Light"/>
                <a:ea typeface="Proxima Nova A Light"/>
                <a:cs typeface="Proxima Nova A Light"/>
                <a:sym typeface="Proxima Nova A Light"/>
              </a:defRPr>
            </a:lvl1pPr>
          </a:lstStyle>
          <a:p>
            <a:endParaRPr lang="en-US" sz="1700" dirty="0">
              <a:solidFill>
                <a:srgbClr val="FFFFFF"/>
              </a:solidFill>
              <a:latin typeface="Calibri"/>
              <a:cs typeface="Calibri"/>
            </a:endParaRPr>
          </a:p>
          <a:p>
            <a:endParaRPr lang="en-US" sz="17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pic>
        <p:nvPicPr>
          <p:cNvPr id="17" name="Picture 16" descr="SE2_wTAG_RGB_REV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7315" y="2075784"/>
            <a:ext cx="1284663" cy="842336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4067176" y="5035576"/>
            <a:ext cx="4610099" cy="0"/>
          </a:xfrm>
          <a:prstGeom prst="line">
            <a:avLst/>
          </a:prstGeom>
          <a:ln w="952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73976" y="6227604"/>
            <a:ext cx="5590845" cy="8534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76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Capital Program Objectives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91950" y="6513879"/>
            <a:ext cx="872228" cy="213359"/>
          </a:xfrm>
        </p:spPr>
        <p:txBody>
          <a:bodyPr/>
          <a:lstStyle/>
          <a:p>
            <a:fld id="{AF88E988-FB04-AB4E-BE5A-59F242AF7F7A}" type="slidenum">
              <a:rPr lang="en-US" smtClean="0">
                <a:solidFill>
                  <a:srgbClr val="A5A5A5"/>
                </a:solidFill>
              </a:rPr>
              <a:pPr/>
              <a:t>8</a:t>
            </a:fld>
            <a:endParaRPr lang="en-US" dirty="0">
              <a:solidFill>
                <a:srgbClr val="A5A5A5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58205" y="1166020"/>
            <a:ext cx="2611934" cy="4525963"/>
            <a:chOff x="1005" y="0"/>
            <a:chExt cx="2611934" cy="3394472"/>
          </a:xfrm>
        </p:grpSpPr>
        <p:sp>
          <p:nvSpPr>
            <p:cNvPr id="14" name="Flowchart: Manual Operation 13"/>
            <p:cNvSpPr/>
            <p:nvPr/>
          </p:nvSpPr>
          <p:spPr>
            <a:xfrm rot="16200000">
              <a:off x="-390264" y="391269"/>
              <a:ext cx="3394472" cy="2611933"/>
            </a:xfrm>
            <a:prstGeom prst="flowChartManualOperati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lowchart: Manual Operation 4"/>
            <p:cNvSpPr/>
            <p:nvPr/>
          </p:nvSpPr>
          <p:spPr>
            <a:xfrm rot="21600000">
              <a:off x="1006" y="678893"/>
              <a:ext cx="2611933" cy="20366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6050" tIns="0" rIns="145708" bIns="0" numCol="1" spcCol="1270" anchor="t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>
                  <a:solidFill>
                    <a:prstClr val="white"/>
                  </a:solidFill>
                </a:rPr>
                <a:t>Invest in SE2</a:t>
              </a:r>
            </a:p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US" dirty="0">
                  <a:solidFill>
                    <a:prstClr val="white"/>
                  </a:solidFill>
                </a:rPr>
                <a:t>$26M in 2017</a:t>
              </a:r>
            </a:p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US" dirty="0">
                  <a:solidFill>
                    <a:prstClr val="white"/>
                  </a:solidFill>
                </a:rPr>
                <a:t>Intake the right projects</a:t>
              </a:r>
            </a:p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US" dirty="0">
                  <a:solidFill>
                    <a:prstClr val="white"/>
                  </a:solidFill>
                </a:rPr>
                <a:t>Govern the portfolio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266032" y="1166020"/>
            <a:ext cx="2611934" cy="4525963"/>
            <a:chOff x="2808832" y="0"/>
            <a:chExt cx="2611934" cy="3394472"/>
          </a:xfrm>
        </p:grpSpPr>
        <p:sp>
          <p:nvSpPr>
            <p:cNvPr id="12" name="Flowchart: Manual Operation 11"/>
            <p:cNvSpPr/>
            <p:nvPr/>
          </p:nvSpPr>
          <p:spPr>
            <a:xfrm rot="16200000">
              <a:off x="2417563" y="391269"/>
              <a:ext cx="3394472" cy="2611933"/>
            </a:xfrm>
            <a:prstGeom prst="flowChartManualOperation">
              <a:avLst/>
            </a:prstGeom>
            <a:solidFill>
              <a:schemeClr val="bg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330447"/>
                <a:satOff val="-51187"/>
                <a:lumOff val="35891"/>
                <a:alphaOff val="0"/>
              </a:schemeClr>
            </a:fillRef>
            <a:effectRef idx="0">
              <a:schemeClr val="accent3">
                <a:shade val="50000"/>
                <a:hueOff val="330447"/>
                <a:satOff val="-51187"/>
                <a:lumOff val="3589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lowchart: Manual Operation 6"/>
            <p:cNvSpPr/>
            <p:nvPr/>
          </p:nvSpPr>
          <p:spPr>
            <a:xfrm rot="21600000">
              <a:off x="2808833" y="678893"/>
              <a:ext cx="2611933" cy="20366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6050" tIns="0" rIns="145708" bIns="0" numCol="1" spcCol="1270" anchor="t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>
                  <a:solidFill>
                    <a:prstClr val="white"/>
                  </a:solidFill>
                </a:rPr>
                <a:t>Modernize</a:t>
              </a:r>
            </a:p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US" dirty="0">
                  <a:solidFill>
                    <a:prstClr val="white"/>
                  </a:solidFill>
                </a:rPr>
                <a:t>People, Process, Policy</a:t>
              </a:r>
            </a:p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US" dirty="0">
                  <a:solidFill>
                    <a:prstClr val="white"/>
                  </a:solidFill>
                </a:rPr>
                <a:t>New Technology Platforms</a:t>
              </a:r>
            </a:p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US" dirty="0">
                  <a:solidFill>
                    <a:prstClr val="white"/>
                  </a:solidFill>
                </a:rPr>
                <a:t>For new capabilities and efficiency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73861" y="1166020"/>
            <a:ext cx="2611934" cy="4525963"/>
            <a:chOff x="5616661" y="0"/>
            <a:chExt cx="2611934" cy="3394472"/>
          </a:xfrm>
        </p:grpSpPr>
        <p:sp>
          <p:nvSpPr>
            <p:cNvPr id="10" name="Flowchart: Manual Operation 9"/>
            <p:cNvSpPr/>
            <p:nvPr/>
          </p:nvSpPr>
          <p:spPr>
            <a:xfrm rot="16200000">
              <a:off x="5225392" y="391269"/>
              <a:ext cx="3394472" cy="2611933"/>
            </a:xfrm>
            <a:prstGeom prst="flowChartManualOperation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330447"/>
                <a:satOff val="-51187"/>
                <a:lumOff val="35891"/>
                <a:alphaOff val="0"/>
              </a:schemeClr>
            </a:fillRef>
            <a:effectRef idx="0">
              <a:schemeClr val="accent3">
                <a:shade val="50000"/>
                <a:hueOff val="330447"/>
                <a:satOff val="-51187"/>
                <a:lumOff val="3589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lowchart: Manual Operation 8"/>
            <p:cNvSpPr/>
            <p:nvPr/>
          </p:nvSpPr>
          <p:spPr>
            <a:xfrm rot="21600000">
              <a:off x="5616662" y="678893"/>
              <a:ext cx="2611933" cy="20366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6050" tIns="0" rIns="145708" bIns="0" numCol="1" spcCol="1270" anchor="t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>
                  <a:solidFill>
                    <a:prstClr val="white"/>
                  </a:solidFill>
                </a:rPr>
                <a:t>Deliver Business Value</a:t>
              </a:r>
            </a:p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US" dirty="0">
                  <a:solidFill>
                    <a:prstClr val="white"/>
                  </a:solidFill>
                </a:rPr>
                <a:t>Which our Clients expect</a:t>
              </a:r>
            </a:p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US" dirty="0">
                  <a:solidFill>
                    <a:prstClr val="white"/>
                  </a:solidFill>
                </a:rPr>
                <a:t>Timely with quality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225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Projects Team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>
                <a:solidFill>
                  <a:srgbClr val="A5A5A5"/>
                </a:solidFill>
              </a:rPr>
              <a:pPr/>
              <a:t>9</a:t>
            </a:fld>
            <a:endParaRPr lang="en-US" dirty="0">
              <a:solidFill>
                <a:srgbClr val="A5A5A5"/>
              </a:solidFill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/>
          </p:nvPr>
        </p:nvGraphicFramePr>
        <p:xfrm>
          <a:off x="457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262640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SE2">
      <a:dk1>
        <a:srgbClr val="000000"/>
      </a:dk1>
      <a:lt1>
        <a:sysClr val="window" lastClr="FFFFFF"/>
      </a:lt1>
      <a:dk2>
        <a:srgbClr val="011E74"/>
      </a:dk2>
      <a:lt2>
        <a:srgbClr val="6AC605"/>
      </a:lt2>
      <a:accent1>
        <a:srgbClr val="1088D6"/>
      </a:accent1>
      <a:accent2>
        <a:srgbClr val="408F22"/>
      </a:accent2>
      <a:accent3>
        <a:srgbClr val="9A0021"/>
      </a:accent3>
      <a:accent4>
        <a:srgbClr val="FC4F16"/>
      </a:accent4>
      <a:accent5>
        <a:srgbClr val="646464"/>
      </a:accent5>
      <a:accent6>
        <a:srgbClr val="A5A5A5"/>
      </a:accent6>
      <a:hlink>
        <a:srgbClr val="6AC605"/>
      </a:hlink>
      <a:folHlink>
        <a:srgbClr val="408F22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Blank">
  <a:themeElements>
    <a:clrScheme name="SE2">
      <a:dk1>
        <a:srgbClr val="000000"/>
      </a:dk1>
      <a:lt1>
        <a:sysClr val="window" lastClr="FFFFFF"/>
      </a:lt1>
      <a:dk2>
        <a:srgbClr val="011E74"/>
      </a:dk2>
      <a:lt2>
        <a:srgbClr val="6AC605"/>
      </a:lt2>
      <a:accent1>
        <a:srgbClr val="1088D6"/>
      </a:accent1>
      <a:accent2>
        <a:srgbClr val="408F22"/>
      </a:accent2>
      <a:accent3>
        <a:srgbClr val="9A0021"/>
      </a:accent3>
      <a:accent4>
        <a:srgbClr val="FC4F16"/>
      </a:accent4>
      <a:accent5>
        <a:srgbClr val="646464"/>
      </a:accent5>
      <a:accent6>
        <a:srgbClr val="A5A5A5"/>
      </a:accent6>
      <a:hlink>
        <a:srgbClr val="6AC605"/>
      </a:hlink>
      <a:folHlink>
        <a:srgbClr val="408F22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TENT">
  <a:themeElements>
    <a:clrScheme name="SE2">
      <a:dk1>
        <a:srgbClr val="000000"/>
      </a:dk1>
      <a:lt1>
        <a:sysClr val="window" lastClr="FFFFFF"/>
      </a:lt1>
      <a:dk2>
        <a:srgbClr val="011E74"/>
      </a:dk2>
      <a:lt2>
        <a:srgbClr val="6AC605"/>
      </a:lt2>
      <a:accent1>
        <a:srgbClr val="1088D6"/>
      </a:accent1>
      <a:accent2>
        <a:srgbClr val="408F22"/>
      </a:accent2>
      <a:accent3>
        <a:srgbClr val="9A0021"/>
      </a:accent3>
      <a:accent4>
        <a:srgbClr val="FC4F16"/>
      </a:accent4>
      <a:accent5>
        <a:srgbClr val="646464"/>
      </a:accent5>
      <a:accent6>
        <a:srgbClr val="A5A5A5"/>
      </a:accent6>
      <a:hlink>
        <a:srgbClr val="6AC605"/>
      </a:hlink>
      <a:folHlink>
        <a:srgbClr val="408F22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ONTENT">
  <a:themeElements>
    <a:clrScheme name="SE2">
      <a:dk1>
        <a:srgbClr val="000000"/>
      </a:dk1>
      <a:lt1>
        <a:sysClr val="window" lastClr="FFFFFF"/>
      </a:lt1>
      <a:dk2>
        <a:srgbClr val="011E74"/>
      </a:dk2>
      <a:lt2>
        <a:srgbClr val="6AC605"/>
      </a:lt2>
      <a:accent1>
        <a:srgbClr val="1088D6"/>
      </a:accent1>
      <a:accent2>
        <a:srgbClr val="408F22"/>
      </a:accent2>
      <a:accent3>
        <a:srgbClr val="9A0021"/>
      </a:accent3>
      <a:accent4>
        <a:srgbClr val="FC4F16"/>
      </a:accent4>
      <a:accent5>
        <a:srgbClr val="646464"/>
      </a:accent5>
      <a:accent6>
        <a:srgbClr val="A5A5A5"/>
      </a:accent6>
      <a:hlink>
        <a:srgbClr val="6AC605"/>
      </a:hlink>
      <a:folHlink>
        <a:srgbClr val="408F22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2_CONTENT">
  <a:themeElements>
    <a:clrScheme name="SE2">
      <a:dk1>
        <a:srgbClr val="000000"/>
      </a:dk1>
      <a:lt1>
        <a:sysClr val="window" lastClr="FFFFFF"/>
      </a:lt1>
      <a:dk2>
        <a:srgbClr val="011E74"/>
      </a:dk2>
      <a:lt2>
        <a:srgbClr val="6AC605"/>
      </a:lt2>
      <a:accent1>
        <a:srgbClr val="1088D6"/>
      </a:accent1>
      <a:accent2>
        <a:srgbClr val="408F22"/>
      </a:accent2>
      <a:accent3>
        <a:srgbClr val="9A0021"/>
      </a:accent3>
      <a:accent4>
        <a:srgbClr val="FC4F16"/>
      </a:accent4>
      <a:accent5>
        <a:srgbClr val="646464"/>
      </a:accent5>
      <a:accent6>
        <a:srgbClr val="A5A5A5"/>
      </a:accent6>
      <a:hlink>
        <a:srgbClr val="6AC605"/>
      </a:hlink>
      <a:folHlink>
        <a:srgbClr val="408F22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tem_x0020_Type xmlns="41f0448f-5d4e-44bc-abe5-8d74f9ca3c12">Customer Presentation - Sammons</Item_x0020_Type>
    <Customer_x0020_Name xmlns="5e5f0eba-d8ae-4211-bb59-2702ba53d00b">Sammons</Customer_x0020_Name>
    <Project_x0020_Name xmlns="5e5f0eba-d8ae-4211-bb59-2702ba53d00b" xsi:nil="true"/>
    <Topic xmlns="41f0448f-5d4e-44bc-abe5-8d74f9ca3c12">Customer Slides</Topic>
    <Presentor xmlns="5e5f0eba-d8ae-4211-bb59-2702ba53d00b">
      <UserInfo>
        <DisplayName>SBGLAN1\kachroo</DisplayName>
        <AccountId>1007</AccountId>
        <AccountType/>
      </UserInfo>
    </Presentor>
    <Document_x0020_Owner xmlns="5e5f0eba-d8ae-4211-bb59-2702ba53d00b">
      <UserInfo>
        <DisplayName>Sivasubramanian, Thiru</DisplayName>
        <AccountId>1095</AccountId>
        <AccountType/>
      </UserInfo>
    </Document_x0020_Owner>
    <Include_x0020_in_x0020_Presentation xmlns="5e5f0eba-d8ae-4211-bb59-2702ba53d00b">Yes</Include_x0020_in_x0020_Presentation>
    <Agenda_x0020_Day_x002f_Time xmlns="5e5f0eba-d8ae-4211-bb59-2702ba53d00b">2017-05-08T18:15:00+00:00</Agenda_x0020_Day_x002f_Time>
    <Duration_x0020__x0028_Minutes_x0029_ xmlns="5e5f0eba-d8ae-4211-bb59-2702ba53d00b">30</Duration_x0020__x0028_Minutes_x0029_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B3AFB930F06C46A56434CFDD62B355" ma:contentTypeVersion="10" ma:contentTypeDescription="Create a new document." ma:contentTypeScope="" ma:versionID="478850ee2fe7e56ef150736a7c218e9d">
  <xsd:schema xmlns:xsd="http://www.w3.org/2001/XMLSchema" xmlns:xs="http://www.w3.org/2001/XMLSchema" xmlns:p="http://schemas.microsoft.com/office/2006/metadata/properties" xmlns:ns2="41f0448f-5d4e-44bc-abe5-8d74f9ca3c12" xmlns:ns3="5e5f0eba-d8ae-4211-bb59-2702ba53d00b" targetNamespace="http://schemas.microsoft.com/office/2006/metadata/properties" ma:root="true" ma:fieldsID="59bac3a45e2c595c8b0a5d4588289cee" ns2:_="" ns3:_="">
    <xsd:import namespace="41f0448f-5d4e-44bc-abe5-8d74f9ca3c12"/>
    <xsd:import namespace="5e5f0eba-d8ae-4211-bb59-2702ba53d00b"/>
    <xsd:element name="properties">
      <xsd:complexType>
        <xsd:sequence>
          <xsd:element name="documentManagement">
            <xsd:complexType>
              <xsd:all>
                <xsd:element ref="ns2:Topic" minOccurs="0"/>
                <xsd:element ref="ns2:Item_x0020_Type" minOccurs="0"/>
                <xsd:element ref="ns3:Project_x0020_Name" minOccurs="0"/>
                <xsd:element ref="ns3:Customer_x0020_Name" minOccurs="0"/>
                <xsd:element ref="ns3:Document_x0020_Owner" minOccurs="0"/>
                <xsd:element ref="ns3:Presentor" minOccurs="0"/>
                <xsd:element ref="ns3:Include_x0020_in_x0020_Presentation" minOccurs="0"/>
                <xsd:element ref="ns3:Agenda_x0020_Day_x002f_Time" minOccurs="0"/>
                <xsd:element ref="ns3:Duration_x0020__x0028_Minutes_x0029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f0448f-5d4e-44bc-abe5-8d74f9ca3c12" elementFormDefault="qualified">
    <xsd:import namespace="http://schemas.microsoft.com/office/2006/documentManagement/types"/>
    <xsd:import namespace="http://schemas.microsoft.com/office/infopath/2007/PartnerControls"/>
    <xsd:element name="Topic" ma:index="8" nillable="true" ma:displayName="Topic" ma:format="Dropdown" ma:internalName="Topic">
      <xsd:simpleType>
        <xsd:restriction base="dms:Choice">
          <xsd:enumeration value="Check Point"/>
          <xsd:enumeration value="Client Planning Meeting"/>
          <xsd:enumeration value="Customer Slides"/>
          <xsd:enumeration value="CRM Meeting"/>
          <xsd:enumeration value="PMO Meeting"/>
          <xsd:enumeration value="Project Request Documentation"/>
          <xsd:enumeration value="Strategic Business Review"/>
        </xsd:restriction>
      </xsd:simpleType>
    </xsd:element>
    <xsd:element name="Item_x0020_Type" ma:index="9" nillable="true" ma:displayName="Item Type" ma:format="Dropdown" ma:internalName="Item_x0020_Type">
      <xsd:simpleType>
        <xsd:restriction base="dms:Choice">
          <xsd:enumeration value="CBA - Proposal"/>
          <xsd:enumeration value="Change Order"/>
          <xsd:enumeration value="Change Log"/>
          <xsd:enumeration value="Chart/Flow"/>
          <xsd:enumeration value="Contract/SOW/MSA"/>
          <xsd:enumeration value="Customer Presentation - Sammons"/>
          <xsd:enumeration value="Defect Log"/>
          <xsd:enumeration value="Deliverable Plan"/>
          <xsd:enumeration value="Estimate"/>
          <xsd:enumeration value="Financial/Invoice"/>
          <xsd:enumeration value="Form"/>
          <xsd:enumeration value="Guideline"/>
          <xsd:enumeration value="Issues Log"/>
          <xsd:enumeration value="Layouts/Mock-ups"/>
          <xsd:enumeration value="Letter"/>
          <xsd:enumeration value="Logo"/>
          <xsd:enumeration value="Meeting Agenda/Notes"/>
          <xsd:enumeration value="Metrics"/>
          <xsd:enumeration value="PDD"/>
          <xsd:enumeration value="Policy Pages"/>
          <xsd:enumeration value="Presentation"/>
          <xsd:enumeration value="Product Information"/>
          <xsd:enumeration value="Project Specifications/Assumptions"/>
          <xsd:enumeration value="Risk Log"/>
          <xsd:enumeration value="Sample/Example"/>
          <xsd:enumeration value="Status Report"/>
          <xsd:enumeration value="Step by Step"/>
          <xsd:enumeration value="Team List"/>
          <xsd:enumeration value="Template"/>
          <xsd:enumeration value="Testing"/>
          <xsd:enumeration value="Timeline/Schedule"/>
          <xsd:enumeration value="Tool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5f0eba-d8ae-4211-bb59-2702ba53d00b" elementFormDefault="qualified">
    <xsd:import namespace="http://schemas.microsoft.com/office/2006/documentManagement/types"/>
    <xsd:import namespace="http://schemas.microsoft.com/office/infopath/2007/PartnerControls"/>
    <xsd:element name="Project_x0020_Name" ma:index="10" nillable="true" ma:displayName="Project Name" ma:internalName="Project_x0020_Name">
      <xsd:simpleType>
        <xsd:restriction base="dms:Text">
          <xsd:maxLength value="255"/>
        </xsd:restriction>
      </xsd:simpleType>
    </xsd:element>
    <xsd:element name="Customer_x0020_Name" ma:index="11" nillable="true" ma:displayName="Customer Name" ma:internalName="Customer_x0020_Name">
      <xsd:simpleType>
        <xsd:restriction base="dms:Text">
          <xsd:maxLength value="255"/>
        </xsd:restriction>
      </xsd:simpleType>
    </xsd:element>
    <xsd:element name="Document_x0020_Owner" ma:index="12" nillable="true" ma:displayName="Document Owner" ma:list="UserInfo" ma:SharePointGroup="0" ma:internalName="Docum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resentor" ma:index="13" nillable="true" ma:displayName="Presentor" ma:list="UserInfo" ma:SharePointGroup="0" ma:internalName="Presento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clude_x0020_in_x0020_Presentation" ma:index="14" nillable="true" ma:displayName="Include in Presentation" ma:default="Yes" ma:format="Dropdown" ma:internalName="Include_x0020_in_x0020_Presentation">
      <xsd:simpleType>
        <xsd:restriction base="dms:Choice">
          <xsd:enumeration value="Yes"/>
          <xsd:enumeration value="No"/>
          <xsd:enumeration value="(No Selection)"/>
        </xsd:restriction>
      </xsd:simpleType>
    </xsd:element>
    <xsd:element name="Agenda_x0020_Day_x002f_Time" ma:index="15" nillable="true" ma:displayName="Agenda Day/Time" ma:format="DateTime" ma:internalName="Agenda_x0020_Day_x002f_Time">
      <xsd:simpleType>
        <xsd:restriction base="dms:DateTime"/>
      </xsd:simpleType>
    </xsd:element>
    <xsd:element name="Duration_x0020__x0028_Minutes_x0029_" ma:index="16" nillable="true" ma:displayName="Duration (Minutes)" ma:internalName="Duration_x0020__x0028_Minutes_x0029_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78548-F3C6-43CA-B57C-81B61BCB4A57}">
  <ds:schemaRefs>
    <ds:schemaRef ds:uri="http://schemas.openxmlformats.org/package/2006/metadata/core-properties"/>
    <ds:schemaRef ds:uri="41f0448f-5d4e-44bc-abe5-8d74f9ca3c12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documentManagement/types"/>
    <ds:schemaRef ds:uri="5e5f0eba-d8ae-4211-bb59-2702ba53d00b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703D985-F9DE-4CFC-95C3-FFA343722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83B43F-C903-4E5F-A77F-E4E9B49C8A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f0448f-5d4e-44bc-abe5-8d74f9ca3c12"/>
    <ds:schemaRef ds:uri="5e5f0eba-d8ae-4211-bb59-2702ba53d0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1543</Words>
  <Application>Microsoft Office PowerPoint</Application>
  <PresentationFormat>On-screen Show (4:3)</PresentationFormat>
  <Paragraphs>320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Calibri Light</vt:lpstr>
      <vt:lpstr>Calibri-Light</vt:lpstr>
      <vt:lpstr>Proxima Nova A Light</vt:lpstr>
      <vt:lpstr>Wingdings</vt:lpstr>
      <vt:lpstr>Blank</vt:lpstr>
      <vt:lpstr>1_Blank</vt:lpstr>
      <vt:lpstr>CONTENT</vt:lpstr>
      <vt:lpstr>1_CONTENT</vt:lpstr>
      <vt:lpstr>2_CONTENT</vt:lpstr>
      <vt:lpstr>Section Title Slide</vt:lpstr>
      <vt:lpstr>PowerPoint Presentation</vt:lpstr>
      <vt:lpstr>Our Market Positioning</vt:lpstr>
      <vt:lpstr>2016 in Perspective. Organizational Re-build &amp; Transformation </vt:lpstr>
      <vt:lpstr>Business Operations and Services:  2017: Key Initiatives</vt:lpstr>
      <vt:lpstr>2017 Technology &amp; Delivery Key Initiatives</vt:lpstr>
      <vt:lpstr>PowerPoint Presentation</vt:lpstr>
      <vt:lpstr>Capital Program Objectives</vt:lpstr>
      <vt:lpstr>Capital Projects Team Function</vt:lpstr>
      <vt:lpstr>Activities and Outcomes</vt:lpstr>
      <vt:lpstr>Capital Program Roadmap as of Q2 2017 – Panel 1/2</vt:lpstr>
      <vt:lpstr>Capital Program Roadmap as of Q2 2017 – Panel 2/2</vt:lpstr>
      <vt:lpstr>PowerPoint Presentation</vt:lpstr>
      <vt:lpstr>Standards: High Level Objectives</vt:lpstr>
      <vt:lpstr>Evolving Domain Organization</vt:lpstr>
      <vt:lpstr>Define SE2 Standard Solution - Benefits</vt:lpstr>
      <vt:lpstr>Initial Focus – High Level Approach</vt:lpstr>
      <vt:lpstr>Standards: Maintenance Framework</vt:lpstr>
    </vt:vector>
  </TitlesOfParts>
  <Company>Security Benefit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Title Slide</dc:title>
  <dc:creator>Russo, David</dc:creator>
  <cp:lastModifiedBy>Microsoft account</cp:lastModifiedBy>
  <cp:revision>14</cp:revision>
  <cp:lastPrinted>2017-05-24T16:45:09Z</cp:lastPrinted>
  <dcterms:created xsi:type="dcterms:W3CDTF">2017-03-14T14:08:41Z</dcterms:created>
  <dcterms:modified xsi:type="dcterms:W3CDTF">2017-05-24T16:45:19Z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0x01010083B3AFB930F06C46A56434CFDD62B355</vt:lpwstr>
  </property>
  <property fmtid="{D5CDD505-2E9C-101B-9397-08002B2CF9AE}" pid="3" name="_AdHocReviewCycleID">
    <vt:i4>-2049148954</vt:i4>
  </property>
  <property fmtid="{D5CDD505-2E9C-101B-9397-08002B2CF9AE}" pid="4" name="_NewReviewCycle">
    <vt:lpwstr/>
  </property>
  <property fmtid="{D5CDD505-2E9C-101B-9397-08002B2CF9AE}" pid="5" name="_EmailSubject">
    <vt:lpwstr>Summer School Speaker confirmations</vt:lpwstr>
  </property>
  <property fmtid="{D5CDD505-2E9C-101B-9397-08002B2CF9AE}" pid="6" name="_AuthorEmail">
    <vt:lpwstr>Claire.Kelly@se2.com</vt:lpwstr>
  </property>
  <property fmtid="{D5CDD505-2E9C-101B-9397-08002B2CF9AE}" pid="7" name="_AuthorEmailDisplayName">
    <vt:lpwstr>Kelly, Claire</vt:lpwstr>
  </property>
</Properties>
</file>