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99" r:id="rId4"/>
    <p:sldId id="297" r:id="rId5"/>
    <p:sldId id="262" r:id="rId6"/>
    <p:sldId id="284" r:id="rId7"/>
    <p:sldId id="285" r:id="rId8"/>
    <p:sldId id="312" r:id="rId9"/>
    <p:sldId id="313" r:id="rId10"/>
    <p:sldId id="314" r:id="rId11"/>
    <p:sldId id="322" r:id="rId12"/>
    <p:sldId id="323" r:id="rId13"/>
    <p:sldId id="317" r:id="rId14"/>
    <p:sldId id="318" r:id="rId15"/>
    <p:sldId id="319" r:id="rId16"/>
    <p:sldId id="321" r:id="rId17"/>
  </p:sldIdLst>
  <p:sldSz cx="12192000" cy="6858000"/>
  <p:notesSz cx="6735763" cy="98663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E84"/>
    <a:srgbClr val="86A6C1"/>
    <a:srgbClr val="2A275E"/>
    <a:srgbClr val="00BB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 snapToGrid="0">
      <p:cViewPr varScale="1">
        <p:scale>
          <a:sx n="73" d="100"/>
          <a:sy n="73" d="100"/>
        </p:scale>
        <p:origin x="3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229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4DCF18-8A74-4E80-ADA1-150EBE9B6B3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5CF8003-5C71-4935-8F76-C4B98223A217}">
      <dgm:prSet phldrT="[Text]"/>
      <dgm:spPr>
        <a:solidFill>
          <a:schemeClr val="accent1">
            <a:hueOff val="0"/>
            <a:satOff val="0"/>
            <a:lumOff val="0"/>
            <a:alpha val="80000"/>
          </a:schemeClr>
        </a:solidFill>
        <a:ln>
          <a:noFill/>
        </a:ln>
      </dgm:spPr>
      <dgm:t>
        <a:bodyPr/>
        <a:lstStyle/>
        <a:p>
          <a:r>
            <a:rPr lang="en-GB" dirty="0"/>
            <a:t>Professional Services</a:t>
          </a:r>
        </a:p>
      </dgm:t>
    </dgm:pt>
    <dgm:pt modelId="{BDDB8B48-A837-44B7-8460-B2AD2A124082}" type="parTrans" cxnId="{D8DE5F61-8C7B-4884-91BD-2EFFDEA7ACCA}">
      <dgm:prSet/>
      <dgm:spPr/>
      <dgm:t>
        <a:bodyPr/>
        <a:lstStyle/>
        <a:p>
          <a:endParaRPr lang="en-GB"/>
        </a:p>
      </dgm:t>
    </dgm:pt>
    <dgm:pt modelId="{D81E9371-42B5-431C-9367-29E122D1293A}" type="sibTrans" cxnId="{D8DE5F61-8C7B-4884-91BD-2EFFDEA7ACCA}">
      <dgm:prSet/>
      <dgm:spPr/>
      <dgm:t>
        <a:bodyPr/>
        <a:lstStyle/>
        <a:p>
          <a:endParaRPr lang="en-GB"/>
        </a:p>
      </dgm:t>
    </dgm:pt>
    <dgm:pt modelId="{3283AEC5-A8B2-400F-BE9D-E8B9F69C776C}">
      <dgm:prSet phldrT="[Text]"/>
      <dgm:spPr>
        <a:solidFill>
          <a:schemeClr val="bg1">
            <a:alpha val="80000"/>
          </a:schemeClr>
        </a:solidFill>
        <a:ln>
          <a:noFill/>
        </a:ln>
      </dgm:spPr>
      <dgm:t>
        <a:bodyPr/>
        <a:lstStyle/>
        <a:p>
          <a:r>
            <a:rPr lang="en-GB" dirty="0"/>
            <a:t>Strategy</a:t>
          </a:r>
        </a:p>
      </dgm:t>
    </dgm:pt>
    <dgm:pt modelId="{AE02D945-B158-4ACA-BA55-C9EF817C6683}" type="parTrans" cxnId="{40984CE2-72DC-4E7B-9E47-34967CD6C94A}">
      <dgm:prSet/>
      <dgm:spPr/>
      <dgm:t>
        <a:bodyPr/>
        <a:lstStyle/>
        <a:p>
          <a:endParaRPr lang="en-GB"/>
        </a:p>
      </dgm:t>
    </dgm:pt>
    <dgm:pt modelId="{68DB369D-2D44-4627-9B68-EA9BB8A53AC4}" type="sibTrans" cxnId="{40984CE2-72DC-4E7B-9E47-34967CD6C94A}">
      <dgm:prSet/>
      <dgm:spPr/>
      <dgm:t>
        <a:bodyPr/>
        <a:lstStyle/>
        <a:p>
          <a:endParaRPr lang="en-GB"/>
        </a:p>
      </dgm:t>
    </dgm:pt>
    <dgm:pt modelId="{84C674AD-6BBB-4683-B1A7-02D998A27F98}">
      <dgm:prSet phldrT="[Text]"/>
      <dgm:spPr>
        <a:solidFill>
          <a:schemeClr val="bg1">
            <a:alpha val="80000"/>
          </a:schemeClr>
        </a:solidFill>
        <a:ln>
          <a:noFill/>
        </a:ln>
      </dgm:spPr>
      <dgm:t>
        <a:bodyPr/>
        <a:lstStyle/>
        <a:p>
          <a:r>
            <a:rPr lang="en-GB" dirty="0"/>
            <a:t>Roadmap</a:t>
          </a:r>
        </a:p>
      </dgm:t>
    </dgm:pt>
    <dgm:pt modelId="{1B6C385D-B381-4C2C-8820-A741038F0F4F}" type="parTrans" cxnId="{A157ADA4-93CD-43CA-902F-180EE0C829EA}">
      <dgm:prSet/>
      <dgm:spPr/>
      <dgm:t>
        <a:bodyPr/>
        <a:lstStyle/>
        <a:p>
          <a:endParaRPr lang="en-GB"/>
        </a:p>
      </dgm:t>
    </dgm:pt>
    <dgm:pt modelId="{F6CACAC5-47E1-4377-8461-7B5C9D1D6F00}" type="sibTrans" cxnId="{A157ADA4-93CD-43CA-902F-180EE0C829EA}">
      <dgm:prSet/>
      <dgm:spPr/>
      <dgm:t>
        <a:bodyPr/>
        <a:lstStyle/>
        <a:p>
          <a:endParaRPr lang="en-GB"/>
        </a:p>
      </dgm:t>
    </dgm:pt>
    <dgm:pt modelId="{2486320A-17B8-41C4-839D-5F57C52975B4}">
      <dgm:prSet phldrT="[Text]"/>
      <dgm:spPr>
        <a:solidFill>
          <a:schemeClr val="accent1">
            <a:hueOff val="0"/>
            <a:satOff val="0"/>
            <a:lumOff val="0"/>
            <a:alpha val="80000"/>
          </a:schemeClr>
        </a:solidFill>
        <a:ln cap="rnd">
          <a:noFill/>
          <a:round/>
        </a:ln>
      </dgm:spPr>
      <dgm:t>
        <a:bodyPr/>
        <a:lstStyle/>
        <a:p>
          <a:r>
            <a:rPr lang="en-GB" dirty="0"/>
            <a:t>Project implementation</a:t>
          </a:r>
        </a:p>
      </dgm:t>
    </dgm:pt>
    <dgm:pt modelId="{E24538DB-8616-44D5-9316-25A2062B5799}" type="parTrans" cxnId="{ADF46DB7-7956-43CD-B60C-C6E31D85A801}">
      <dgm:prSet/>
      <dgm:spPr/>
      <dgm:t>
        <a:bodyPr/>
        <a:lstStyle/>
        <a:p>
          <a:endParaRPr lang="en-GB"/>
        </a:p>
      </dgm:t>
    </dgm:pt>
    <dgm:pt modelId="{80F6C03F-23A1-4951-A7CB-795142E22327}" type="sibTrans" cxnId="{ADF46DB7-7956-43CD-B60C-C6E31D85A801}">
      <dgm:prSet/>
      <dgm:spPr/>
      <dgm:t>
        <a:bodyPr/>
        <a:lstStyle/>
        <a:p>
          <a:endParaRPr lang="en-GB"/>
        </a:p>
      </dgm:t>
    </dgm:pt>
    <dgm:pt modelId="{690AFA0B-B168-40AF-9516-0DD6DD92F5BE}">
      <dgm:prSet phldrT="[Text]"/>
      <dgm:spPr>
        <a:solidFill>
          <a:schemeClr val="bg1">
            <a:alpha val="80000"/>
          </a:schemeClr>
        </a:solidFill>
        <a:ln cap="rnd">
          <a:noFill/>
          <a:round/>
        </a:ln>
      </dgm:spPr>
      <dgm:t>
        <a:bodyPr/>
        <a:lstStyle/>
        <a:p>
          <a:r>
            <a:rPr lang="en-GB" dirty="0"/>
            <a:t>Architecture</a:t>
          </a:r>
        </a:p>
      </dgm:t>
    </dgm:pt>
    <dgm:pt modelId="{3B5458A4-3B22-4208-BFD6-031430D0EAD8}" type="parTrans" cxnId="{BD7F6A1A-785F-48B9-AA5B-D21C129A30DF}">
      <dgm:prSet/>
      <dgm:spPr/>
      <dgm:t>
        <a:bodyPr/>
        <a:lstStyle/>
        <a:p>
          <a:endParaRPr lang="en-GB"/>
        </a:p>
      </dgm:t>
    </dgm:pt>
    <dgm:pt modelId="{C372E9D5-36AD-488C-886E-4BB13109ACC0}" type="sibTrans" cxnId="{BD7F6A1A-785F-48B9-AA5B-D21C129A30DF}">
      <dgm:prSet/>
      <dgm:spPr/>
      <dgm:t>
        <a:bodyPr/>
        <a:lstStyle/>
        <a:p>
          <a:endParaRPr lang="en-GB"/>
        </a:p>
      </dgm:t>
    </dgm:pt>
    <dgm:pt modelId="{0511BD8D-E8ED-415C-B4B9-B314826F2886}">
      <dgm:prSet phldrT="[Text]"/>
      <dgm:spPr>
        <a:solidFill>
          <a:schemeClr val="bg1">
            <a:alpha val="80000"/>
          </a:schemeClr>
        </a:solidFill>
        <a:ln cap="rnd">
          <a:noFill/>
          <a:round/>
        </a:ln>
      </dgm:spPr>
      <dgm:t>
        <a:bodyPr/>
        <a:lstStyle/>
        <a:p>
          <a:r>
            <a:rPr lang="en-GB" dirty="0"/>
            <a:t>Design</a:t>
          </a:r>
        </a:p>
      </dgm:t>
    </dgm:pt>
    <dgm:pt modelId="{04D16A96-BC0C-407E-BD36-6DBCC637A6D2}" type="parTrans" cxnId="{BFBB0277-B10C-4CD1-861D-0AD71D24FAE7}">
      <dgm:prSet/>
      <dgm:spPr/>
      <dgm:t>
        <a:bodyPr/>
        <a:lstStyle/>
        <a:p>
          <a:endParaRPr lang="en-GB"/>
        </a:p>
      </dgm:t>
    </dgm:pt>
    <dgm:pt modelId="{6C7453C0-4D27-48D8-8315-D82D3A06BEA7}" type="sibTrans" cxnId="{BFBB0277-B10C-4CD1-861D-0AD71D24FAE7}">
      <dgm:prSet/>
      <dgm:spPr/>
      <dgm:t>
        <a:bodyPr/>
        <a:lstStyle/>
        <a:p>
          <a:endParaRPr lang="en-GB"/>
        </a:p>
      </dgm:t>
    </dgm:pt>
    <dgm:pt modelId="{C7A6043B-BCAD-4929-A3D4-F3B70991EDB3}">
      <dgm:prSet phldrT="[Text]"/>
      <dgm:spPr>
        <a:solidFill>
          <a:schemeClr val="accent1">
            <a:hueOff val="0"/>
            <a:satOff val="0"/>
            <a:lumOff val="0"/>
            <a:alpha val="80000"/>
          </a:schemeClr>
        </a:solidFill>
        <a:ln>
          <a:noFill/>
        </a:ln>
      </dgm:spPr>
      <dgm:t>
        <a:bodyPr/>
        <a:lstStyle/>
        <a:p>
          <a:r>
            <a:rPr lang="en-GB" dirty="0"/>
            <a:t>Managed Services/ SaaS</a:t>
          </a:r>
        </a:p>
      </dgm:t>
    </dgm:pt>
    <dgm:pt modelId="{CF31F8D5-5FCB-4664-ACC7-644A2380B1E1}" type="parTrans" cxnId="{E4939F83-4651-4A41-865D-359BD38A2E01}">
      <dgm:prSet/>
      <dgm:spPr/>
      <dgm:t>
        <a:bodyPr/>
        <a:lstStyle/>
        <a:p>
          <a:endParaRPr lang="en-GB"/>
        </a:p>
      </dgm:t>
    </dgm:pt>
    <dgm:pt modelId="{1742B4F4-8B09-47D7-A605-D35269DE0C48}" type="sibTrans" cxnId="{E4939F83-4651-4A41-865D-359BD38A2E01}">
      <dgm:prSet/>
      <dgm:spPr/>
      <dgm:t>
        <a:bodyPr/>
        <a:lstStyle/>
        <a:p>
          <a:endParaRPr lang="en-GB"/>
        </a:p>
      </dgm:t>
    </dgm:pt>
    <dgm:pt modelId="{1C199B27-B251-49A4-8B5E-4EB04F9ED09C}">
      <dgm:prSet phldrT="[Text]"/>
      <dgm:spPr>
        <a:solidFill>
          <a:schemeClr val="bg1">
            <a:alpha val="80000"/>
          </a:schemeClr>
        </a:solidFill>
        <a:ln>
          <a:noFill/>
        </a:ln>
      </dgm:spPr>
      <dgm:t>
        <a:bodyPr/>
        <a:lstStyle/>
        <a:p>
          <a:r>
            <a:rPr lang="en-GB" dirty="0"/>
            <a:t>Support</a:t>
          </a:r>
        </a:p>
      </dgm:t>
    </dgm:pt>
    <dgm:pt modelId="{E3294244-415A-486D-87E9-AA5F549F41B8}" type="parTrans" cxnId="{229A9B3C-2AC0-44ED-B4AE-0BE0C8B38590}">
      <dgm:prSet/>
      <dgm:spPr/>
      <dgm:t>
        <a:bodyPr/>
        <a:lstStyle/>
        <a:p>
          <a:endParaRPr lang="en-GB"/>
        </a:p>
      </dgm:t>
    </dgm:pt>
    <dgm:pt modelId="{87CA5A1C-6B4C-402E-B99F-DF9464BB59BE}" type="sibTrans" cxnId="{229A9B3C-2AC0-44ED-B4AE-0BE0C8B38590}">
      <dgm:prSet/>
      <dgm:spPr/>
      <dgm:t>
        <a:bodyPr/>
        <a:lstStyle/>
        <a:p>
          <a:endParaRPr lang="en-GB"/>
        </a:p>
      </dgm:t>
    </dgm:pt>
    <dgm:pt modelId="{80C0F916-78A2-43AB-B82A-1EBE92E2C5C5}">
      <dgm:prSet phldrT="[Text]"/>
      <dgm:spPr>
        <a:solidFill>
          <a:schemeClr val="bg1">
            <a:alpha val="80000"/>
          </a:schemeClr>
        </a:solidFill>
        <a:ln>
          <a:noFill/>
        </a:ln>
      </dgm:spPr>
      <dgm:t>
        <a:bodyPr/>
        <a:lstStyle/>
        <a:p>
          <a:r>
            <a:rPr lang="en-GB" dirty="0"/>
            <a:t>Onsite/Offsite</a:t>
          </a:r>
        </a:p>
      </dgm:t>
    </dgm:pt>
    <dgm:pt modelId="{F3235055-A8EF-4BF0-A448-6DB50A15857D}" type="parTrans" cxnId="{8F0E979F-A326-4184-ADFA-020C8BF51C57}">
      <dgm:prSet/>
      <dgm:spPr/>
      <dgm:t>
        <a:bodyPr/>
        <a:lstStyle/>
        <a:p>
          <a:endParaRPr lang="en-GB"/>
        </a:p>
      </dgm:t>
    </dgm:pt>
    <dgm:pt modelId="{8B60E79A-AEFD-497F-A8DE-0D7B4A6A4846}" type="sibTrans" cxnId="{8F0E979F-A326-4184-ADFA-020C8BF51C57}">
      <dgm:prSet/>
      <dgm:spPr/>
      <dgm:t>
        <a:bodyPr/>
        <a:lstStyle/>
        <a:p>
          <a:endParaRPr lang="en-GB"/>
        </a:p>
      </dgm:t>
    </dgm:pt>
    <dgm:pt modelId="{793707C4-8FAF-4C03-A249-3F6F07B23EF0}">
      <dgm:prSet/>
      <dgm:spPr>
        <a:solidFill>
          <a:schemeClr val="accent1">
            <a:hueOff val="0"/>
            <a:satOff val="0"/>
            <a:lumOff val="0"/>
            <a:alpha val="80000"/>
          </a:schemeClr>
        </a:solidFill>
        <a:ln>
          <a:noFill/>
        </a:ln>
      </dgm:spPr>
      <dgm:t>
        <a:bodyPr/>
        <a:lstStyle/>
        <a:p>
          <a:r>
            <a:rPr lang="en-GB" dirty="0"/>
            <a:t>Onaware R&amp;D</a:t>
          </a:r>
        </a:p>
      </dgm:t>
    </dgm:pt>
    <dgm:pt modelId="{FB241BEB-ACD6-4D71-AE8C-C48D1519C102}" type="parTrans" cxnId="{BAC79041-B1B0-4F52-9B86-06812D344DEC}">
      <dgm:prSet/>
      <dgm:spPr/>
      <dgm:t>
        <a:bodyPr/>
        <a:lstStyle/>
        <a:p>
          <a:endParaRPr lang="en-GB"/>
        </a:p>
      </dgm:t>
    </dgm:pt>
    <dgm:pt modelId="{C9D11558-73E9-4F55-8452-46DB68795E73}" type="sibTrans" cxnId="{BAC79041-B1B0-4F52-9B86-06812D344DEC}">
      <dgm:prSet/>
      <dgm:spPr/>
      <dgm:t>
        <a:bodyPr/>
        <a:lstStyle/>
        <a:p>
          <a:endParaRPr lang="en-GB"/>
        </a:p>
      </dgm:t>
    </dgm:pt>
    <dgm:pt modelId="{C5EB7144-7EE2-4DA0-A1CB-3628E67701E7}">
      <dgm:prSet phldrT="[Text]"/>
      <dgm:spPr>
        <a:solidFill>
          <a:schemeClr val="bg1">
            <a:alpha val="80000"/>
          </a:schemeClr>
        </a:solidFill>
        <a:ln>
          <a:noFill/>
        </a:ln>
      </dgm:spPr>
      <dgm:t>
        <a:bodyPr/>
        <a:lstStyle/>
        <a:p>
          <a:r>
            <a:rPr lang="en-GB" dirty="0"/>
            <a:t>Product Selection</a:t>
          </a:r>
        </a:p>
      </dgm:t>
    </dgm:pt>
    <dgm:pt modelId="{41EF979B-72AD-4D7D-885E-BD66335B6E0B}" type="parTrans" cxnId="{CF1EE60B-3A0F-4C11-8C6B-E953F994C3AB}">
      <dgm:prSet/>
      <dgm:spPr/>
      <dgm:t>
        <a:bodyPr/>
        <a:lstStyle/>
        <a:p>
          <a:endParaRPr lang="en-GB"/>
        </a:p>
      </dgm:t>
    </dgm:pt>
    <dgm:pt modelId="{DFB99472-EA9E-43FF-B477-3CFEF92C2AF8}" type="sibTrans" cxnId="{CF1EE60B-3A0F-4C11-8C6B-E953F994C3AB}">
      <dgm:prSet/>
      <dgm:spPr/>
      <dgm:t>
        <a:bodyPr/>
        <a:lstStyle/>
        <a:p>
          <a:endParaRPr lang="en-GB"/>
        </a:p>
      </dgm:t>
    </dgm:pt>
    <dgm:pt modelId="{CA25F6D2-E6A0-4F07-A836-9B43820BE038}">
      <dgm:prSet phldrT="[Text]"/>
      <dgm:spPr>
        <a:solidFill>
          <a:schemeClr val="bg1">
            <a:alpha val="80000"/>
          </a:schemeClr>
        </a:solidFill>
        <a:ln cap="rnd">
          <a:noFill/>
          <a:round/>
        </a:ln>
      </dgm:spPr>
      <dgm:t>
        <a:bodyPr/>
        <a:lstStyle/>
        <a:p>
          <a:r>
            <a:rPr lang="en-GB" dirty="0"/>
            <a:t>Construct</a:t>
          </a:r>
        </a:p>
      </dgm:t>
    </dgm:pt>
    <dgm:pt modelId="{CA63E737-40D9-4880-A8BF-B845A7B36E25}" type="parTrans" cxnId="{446C4517-C25D-476D-AE0C-3540C44EDD0B}">
      <dgm:prSet/>
      <dgm:spPr/>
      <dgm:t>
        <a:bodyPr/>
        <a:lstStyle/>
        <a:p>
          <a:endParaRPr lang="en-GB"/>
        </a:p>
      </dgm:t>
    </dgm:pt>
    <dgm:pt modelId="{79824AAD-35D2-451E-ACE7-7B8222564780}" type="sibTrans" cxnId="{446C4517-C25D-476D-AE0C-3540C44EDD0B}">
      <dgm:prSet/>
      <dgm:spPr/>
      <dgm:t>
        <a:bodyPr/>
        <a:lstStyle/>
        <a:p>
          <a:endParaRPr lang="en-GB"/>
        </a:p>
      </dgm:t>
    </dgm:pt>
    <dgm:pt modelId="{52C12D61-1F3E-4FD1-BE7F-77A2834B58E5}">
      <dgm:prSet phldrT="[Text]"/>
      <dgm:spPr>
        <a:solidFill>
          <a:schemeClr val="bg1">
            <a:alpha val="80000"/>
          </a:schemeClr>
        </a:solidFill>
        <a:ln cap="rnd">
          <a:noFill/>
          <a:round/>
        </a:ln>
      </dgm:spPr>
      <dgm:t>
        <a:bodyPr/>
        <a:lstStyle/>
        <a:p>
          <a:r>
            <a:rPr lang="en-GB" dirty="0"/>
            <a:t>Test</a:t>
          </a:r>
        </a:p>
      </dgm:t>
    </dgm:pt>
    <dgm:pt modelId="{CA5F2D3D-A9B0-4A8E-A0A1-0248DE186EE9}" type="parTrans" cxnId="{1ECABE30-768B-4905-856F-C3FCD6DC17DB}">
      <dgm:prSet/>
      <dgm:spPr/>
      <dgm:t>
        <a:bodyPr/>
        <a:lstStyle/>
        <a:p>
          <a:endParaRPr lang="en-GB"/>
        </a:p>
      </dgm:t>
    </dgm:pt>
    <dgm:pt modelId="{5404A3CA-CAA8-42EA-8EE3-47E933392DD1}" type="sibTrans" cxnId="{1ECABE30-768B-4905-856F-C3FCD6DC17DB}">
      <dgm:prSet/>
      <dgm:spPr/>
      <dgm:t>
        <a:bodyPr/>
        <a:lstStyle/>
        <a:p>
          <a:endParaRPr lang="en-GB"/>
        </a:p>
      </dgm:t>
    </dgm:pt>
    <dgm:pt modelId="{369A8305-F017-4240-9D91-2B5CDB427ACF}">
      <dgm:prSet phldrT="[Text]"/>
      <dgm:spPr>
        <a:solidFill>
          <a:schemeClr val="bg1">
            <a:alpha val="80000"/>
          </a:schemeClr>
        </a:solidFill>
        <a:ln>
          <a:noFill/>
        </a:ln>
      </dgm:spPr>
      <dgm:t>
        <a:bodyPr/>
        <a:lstStyle/>
        <a:p>
          <a:r>
            <a:rPr lang="en-GB" dirty="0"/>
            <a:t>Sustain</a:t>
          </a:r>
        </a:p>
      </dgm:t>
    </dgm:pt>
    <dgm:pt modelId="{E245364F-8C43-4E5A-A476-D137AD63453A}" type="parTrans" cxnId="{51A2ADD8-7988-41A4-A78A-92691BCBA98F}">
      <dgm:prSet/>
      <dgm:spPr/>
      <dgm:t>
        <a:bodyPr/>
        <a:lstStyle/>
        <a:p>
          <a:endParaRPr lang="en-GB"/>
        </a:p>
      </dgm:t>
    </dgm:pt>
    <dgm:pt modelId="{88A84C95-6CB4-4BF4-8438-E96E34C560B9}" type="sibTrans" cxnId="{51A2ADD8-7988-41A4-A78A-92691BCBA98F}">
      <dgm:prSet/>
      <dgm:spPr/>
      <dgm:t>
        <a:bodyPr/>
        <a:lstStyle/>
        <a:p>
          <a:endParaRPr lang="en-GB"/>
        </a:p>
      </dgm:t>
    </dgm:pt>
    <dgm:pt modelId="{3152B87C-12A1-4563-AA65-CEEDAA750389}">
      <dgm:prSet/>
      <dgm:spPr>
        <a:solidFill>
          <a:schemeClr val="bg1">
            <a:alpha val="80000"/>
          </a:schemeClr>
        </a:solidFill>
        <a:ln>
          <a:noFill/>
        </a:ln>
      </dgm:spPr>
      <dgm:t>
        <a:bodyPr/>
        <a:lstStyle/>
        <a:p>
          <a:r>
            <a:rPr lang="en-GB" dirty="0" err="1"/>
            <a:t>Onics</a:t>
          </a:r>
          <a:endParaRPr lang="en-GB" dirty="0"/>
        </a:p>
      </dgm:t>
    </dgm:pt>
    <dgm:pt modelId="{8C1716F7-31C6-4591-BEE5-A48A095BCD62}" type="parTrans" cxnId="{91342599-2EBA-491D-87C5-B1B640785E45}">
      <dgm:prSet/>
      <dgm:spPr/>
      <dgm:t>
        <a:bodyPr/>
        <a:lstStyle/>
        <a:p>
          <a:endParaRPr lang="en-GB"/>
        </a:p>
      </dgm:t>
    </dgm:pt>
    <dgm:pt modelId="{D50CB600-303F-464D-A00C-87FD3A130522}" type="sibTrans" cxnId="{91342599-2EBA-491D-87C5-B1B640785E45}">
      <dgm:prSet/>
      <dgm:spPr/>
      <dgm:t>
        <a:bodyPr/>
        <a:lstStyle/>
        <a:p>
          <a:endParaRPr lang="en-GB"/>
        </a:p>
      </dgm:t>
    </dgm:pt>
    <dgm:pt modelId="{CA5A6616-CDAB-4523-8AFE-958747A6F001}">
      <dgm:prSet phldrT="[Text]"/>
      <dgm:spPr>
        <a:solidFill>
          <a:schemeClr val="bg1">
            <a:alpha val="80000"/>
          </a:schemeClr>
        </a:solidFill>
        <a:ln>
          <a:noFill/>
        </a:ln>
      </dgm:spPr>
      <dgm:t>
        <a:bodyPr/>
        <a:lstStyle/>
        <a:p>
          <a:r>
            <a:rPr lang="en-GB" dirty="0"/>
            <a:t>Virtual Cloud</a:t>
          </a:r>
        </a:p>
      </dgm:t>
    </dgm:pt>
    <dgm:pt modelId="{FEE3E187-4640-4399-B743-EE24D0FB18C1}" type="parTrans" cxnId="{C18018A4-0B09-4F47-9A10-656847620F79}">
      <dgm:prSet/>
      <dgm:spPr/>
      <dgm:t>
        <a:bodyPr/>
        <a:lstStyle/>
        <a:p>
          <a:endParaRPr lang="en-US"/>
        </a:p>
      </dgm:t>
    </dgm:pt>
    <dgm:pt modelId="{34C9FBCE-A8F4-46EB-A366-55EE8F0BDB5B}" type="sibTrans" cxnId="{C18018A4-0B09-4F47-9A10-656847620F79}">
      <dgm:prSet/>
      <dgm:spPr/>
      <dgm:t>
        <a:bodyPr/>
        <a:lstStyle/>
        <a:p>
          <a:endParaRPr lang="en-US"/>
        </a:p>
      </dgm:t>
    </dgm:pt>
    <dgm:pt modelId="{ACB6338A-895A-47BA-9C2C-1B9FC3E0257B}">
      <dgm:prSet/>
      <dgm:spPr>
        <a:solidFill>
          <a:schemeClr val="bg1">
            <a:alpha val="80000"/>
          </a:schemeClr>
        </a:solidFill>
        <a:ln>
          <a:noFill/>
        </a:ln>
      </dgm:spPr>
      <dgm:t>
        <a:bodyPr/>
        <a:lstStyle/>
        <a:p>
          <a:r>
            <a:rPr lang="en-GB" dirty="0"/>
            <a:t>Atlas</a:t>
          </a:r>
        </a:p>
      </dgm:t>
    </dgm:pt>
    <dgm:pt modelId="{F6ECC340-FA5E-40EB-B676-F7E2B755ACDA}" type="parTrans" cxnId="{579368CF-79EB-42C2-856B-7C4072A8D3B3}">
      <dgm:prSet/>
      <dgm:spPr/>
      <dgm:t>
        <a:bodyPr/>
        <a:lstStyle/>
        <a:p>
          <a:endParaRPr lang="en-US"/>
        </a:p>
      </dgm:t>
    </dgm:pt>
    <dgm:pt modelId="{3FBCE0FF-82D1-4642-872D-7652C727EF13}" type="sibTrans" cxnId="{579368CF-79EB-42C2-856B-7C4072A8D3B3}">
      <dgm:prSet/>
      <dgm:spPr/>
      <dgm:t>
        <a:bodyPr/>
        <a:lstStyle/>
        <a:p>
          <a:endParaRPr lang="en-US"/>
        </a:p>
      </dgm:t>
    </dgm:pt>
    <dgm:pt modelId="{AEA2F8C4-DF3C-4E62-B757-79B464B58574}">
      <dgm:prSet/>
      <dgm:spPr>
        <a:solidFill>
          <a:schemeClr val="bg1">
            <a:alpha val="80000"/>
          </a:schemeClr>
        </a:solidFill>
        <a:ln>
          <a:noFill/>
        </a:ln>
      </dgm:spPr>
      <dgm:t>
        <a:bodyPr/>
        <a:lstStyle/>
        <a:p>
          <a:r>
            <a:rPr lang="en-GB" dirty="0"/>
            <a:t>…</a:t>
          </a:r>
        </a:p>
      </dgm:t>
    </dgm:pt>
    <dgm:pt modelId="{4FCCEAB5-CED6-45FB-9CDE-D82445A3C05B}" type="parTrans" cxnId="{CBFFE93D-9CC6-460E-8C38-CB5D19C47F31}">
      <dgm:prSet/>
      <dgm:spPr/>
      <dgm:t>
        <a:bodyPr/>
        <a:lstStyle/>
        <a:p>
          <a:endParaRPr lang="en-US"/>
        </a:p>
      </dgm:t>
    </dgm:pt>
    <dgm:pt modelId="{8C80AA6B-5622-4F11-B9FC-83A1E62DB25F}" type="sibTrans" cxnId="{CBFFE93D-9CC6-460E-8C38-CB5D19C47F31}">
      <dgm:prSet/>
      <dgm:spPr/>
      <dgm:t>
        <a:bodyPr/>
        <a:lstStyle/>
        <a:p>
          <a:endParaRPr lang="en-US"/>
        </a:p>
      </dgm:t>
    </dgm:pt>
    <dgm:pt modelId="{40D7C8CA-FA03-479E-AE9C-6568920F33A7}" type="pres">
      <dgm:prSet presAssocID="{CC4DCF18-8A74-4E80-ADA1-150EBE9B6B3A}" presName="Name0" presStyleCnt="0">
        <dgm:presLayoutVars>
          <dgm:dir/>
          <dgm:animLvl val="lvl"/>
          <dgm:resizeHandles val="exact"/>
        </dgm:presLayoutVars>
      </dgm:prSet>
      <dgm:spPr/>
    </dgm:pt>
    <dgm:pt modelId="{1A4D0133-0403-4BB7-932E-D318E2957F39}" type="pres">
      <dgm:prSet presAssocID="{C5CF8003-5C71-4935-8F76-C4B98223A217}" presName="composite" presStyleCnt="0"/>
      <dgm:spPr/>
    </dgm:pt>
    <dgm:pt modelId="{AD1FF0AA-AA85-4BE1-8D44-7DC55995EABB}" type="pres">
      <dgm:prSet presAssocID="{C5CF8003-5C71-4935-8F76-C4B98223A217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D6A705FB-5EF4-4AF3-84CC-3B5121EEC489}" type="pres">
      <dgm:prSet presAssocID="{C5CF8003-5C71-4935-8F76-C4B98223A217}" presName="desTx" presStyleLbl="alignAccFollowNode1" presStyleIdx="0" presStyleCnt="4">
        <dgm:presLayoutVars>
          <dgm:bulletEnabled val="1"/>
        </dgm:presLayoutVars>
      </dgm:prSet>
      <dgm:spPr/>
    </dgm:pt>
    <dgm:pt modelId="{D24BC3F0-BCD8-4671-9145-2A0F224CA9F8}" type="pres">
      <dgm:prSet presAssocID="{D81E9371-42B5-431C-9367-29E122D1293A}" presName="space" presStyleCnt="0"/>
      <dgm:spPr/>
    </dgm:pt>
    <dgm:pt modelId="{471EF336-0B1D-4C0F-AB05-882E6215A377}" type="pres">
      <dgm:prSet presAssocID="{2486320A-17B8-41C4-839D-5F57C52975B4}" presName="composite" presStyleCnt="0"/>
      <dgm:spPr/>
    </dgm:pt>
    <dgm:pt modelId="{835698D0-FEE2-4BA1-839D-DBAF986E88A7}" type="pres">
      <dgm:prSet presAssocID="{2486320A-17B8-41C4-839D-5F57C52975B4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9CE35223-98C8-46DA-9928-A8E149DEEA83}" type="pres">
      <dgm:prSet presAssocID="{2486320A-17B8-41C4-839D-5F57C52975B4}" presName="desTx" presStyleLbl="alignAccFollowNode1" presStyleIdx="1" presStyleCnt="4">
        <dgm:presLayoutVars>
          <dgm:bulletEnabled val="1"/>
        </dgm:presLayoutVars>
      </dgm:prSet>
      <dgm:spPr/>
    </dgm:pt>
    <dgm:pt modelId="{815C70C4-5A03-4D9D-AD50-43CB0F5E2523}" type="pres">
      <dgm:prSet presAssocID="{80F6C03F-23A1-4951-A7CB-795142E22327}" presName="space" presStyleCnt="0"/>
      <dgm:spPr/>
    </dgm:pt>
    <dgm:pt modelId="{0B4FAF83-8D71-41AA-AADD-4267A5FEF9F9}" type="pres">
      <dgm:prSet presAssocID="{C7A6043B-BCAD-4929-A3D4-F3B70991EDB3}" presName="composite" presStyleCnt="0"/>
      <dgm:spPr/>
    </dgm:pt>
    <dgm:pt modelId="{EE2D2651-041F-4A3B-BA69-2DB44FD572B2}" type="pres">
      <dgm:prSet presAssocID="{C7A6043B-BCAD-4929-A3D4-F3B70991EDB3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9C832279-C8EF-4122-92EA-89FA0DF57939}" type="pres">
      <dgm:prSet presAssocID="{C7A6043B-BCAD-4929-A3D4-F3B70991EDB3}" presName="desTx" presStyleLbl="alignAccFollowNode1" presStyleIdx="2" presStyleCnt="4">
        <dgm:presLayoutVars>
          <dgm:bulletEnabled val="1"/>
        </dgm:presLayoutVars>
      </dgm:prSet>
      <dgm:spPr/>
    </dgm:pt>
    <dgm:pt modelId="{B9F5F9F9-F5B6-42FE-AE01-111AE5A80E19}" type="pres">
      <dgm:prSet presAssocID="{1742B4F4-8B09-47D7-A605-D35269DE0C48}" presName="space" presStyleCnt="0"/>
      <dgm:spPr/>
    </dgm:pt>
    <dgm:pt modelId="{6CBB9BAA-CE8E-4C9F-AEEB-AA4B97301FAB}" type="pres">
      <dgm:prSet presAssocID="{793707C4-8FAF-4C03-A249-3F6F07B23EF0}" presName="composite" presStyleCnt="0"/>
      <dgm:spPr/>
    </dgm:pt>
    <dgm:pt modelId="{97387DE1-C6DC-441A-B78E-05DA9E9988B3}" type="pres">
      <dgm:prSet presAssocID="{793707C4-8FAF-4C03-A249-3F6F07B23EF0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AC53F3CB-1447-4FD1-9364-C8F3F975AA28}" type="pres">
      <dgm:prSet presAssocID="{793707C4-8FAF-4C03-A249-3F6F07B23EF0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CF1EE60B-3A0F-4C11-8C6B-E953F994C3AB}" srcId="{C5CF8003-5C71-4935-8F76-C4B98223A217}" destId="{C5EB7144-7EE2-4DA0-A1CB-3628E67701E7}" srcOrd="2" destOrd="0" parTransId="{41EF979B-72AD-4D7D-885E-BD66335B6E0B}" sibTransId="{DFB99472-EA9E-43FF-B477-3CFEF92C2AF8}"/>
    <dgm:cxn modelId="{446C4517-C25D-476D-AE0C-3540C44EDD0B}" srcId="{2486320A-17B8-41C4-839D-5F57C52975B4}" destId="{CA25F6D2-E6A0-4F07-A836-9B43820BE038}" srcOrd="2" destOrd="0" parTransId="{CA63E737-40D9-4880-A8BF-B845A7B36E25}" sibTransId="{79824AAD-35D2-451E-ACE7-7B8222564780}"/>
    <dgm:cxn modelId="{7C4F7B17-9691-4CFD-A0E0-04153E8887DF}" type="presOf" srcId="{80C0F916-78A2-43AB-B82A-1EBE92E2C5C5}" destId="{9C832279-C8EF-4122-92EA-89FA0DF57939}" srcOrd="0" destOrd="2" presId="urn:microsoft.com/office/officeart/2005/8/layout/hList1"/>
    <dgm:cxn modelId="{BD7F6A1A-785F-48B9-AA5B-D21C129A30DF}" srcId="{2486320A-17B8-41C4-839D-5F57C52975B4}" destId="{690AFA0B-B168-40AF-9516-0DD6DD92F5BE}" srcOrd="0" destOrd="0" parTransId="{3B5458A4-3B22-4208-BFD6-031430D0EAD8}" sibTransId="{C372E9D5-36AD-488C-886E-4BB13109ACC0}"/>
    <dgm:cxn modelId="{1ECABE30-768B-4905-856F-C3FCD6DC17DB}" srcId="{2486320A-17B8-41C4-839D-5F57C52975B4}" destId="{52C12D61-1F3E-4FD1-BE7F-77A2834B58E5}" srcOrd="3" destOrd="0" parTransId="{CA5F2D3D-A9B0-4A8E-A0A1-0248DE186EE9}" sibTransId="{5404A3CA-CAA8-42EA-8EE3-47E933392DD1}"/>
    <dgm:cxn modelId="{229A9B3C-2AC0-44ED-B4AE-0BE0C8B38590}" srcId="{C7A6043B-BCAD-4929-A3D4-F3B70991EDB3}" destId="{1C199B27-B251-49A4-8B5E-4EB04F9ED09C}" srcOrd="0" destOrd="0" parTransId="{E3294244-415A-486D-87E9-AA5F549F41B8}" sibTransId="{87CA5A1C-6B4C-402E-B99F-DF9464BB59BE}"/>
    <dgm:cxn modelId="{CBFFE93D-9CC6-460E-8C38-CB5D19C47F31}" srcId="{793707C4-8FAF-4C03-A249-3F6F07B23EF0}" destId="{AEA2F8C4-DF3C-4E62-B757-79B464B58574}" srcOrd="2" destOrd="0" parTransId="{4FCCEAB5-CED6-45FB-9CDE-D82445A3C05B}" sibTransId="{8C80AA6B-5622-4F11-B9FC-83A1E62DB25F}"/>
    <dgm:cxn modelId="{D8DE5F61-8C7B-4884-91BD-2EFFDEA7ACCA}" srcId="{CC4DCF18-8A74-4E80-ADA1-150EBE9B6B3A}" destId="{C5CF8003-5C71-4935-8F76-C4B98223A217}" srcOrd="0" destOrd="0" parTransId="{BDDB8B48-A837-44B7-8460-B2AD2A124082}" sibTransId="{D81E9371-42B5-431C-9367-29E122D1293A}"/>
    <dgm:cxn modelId="{BAC79041-B1B0-4F52-9B86-06812D344DEC}" srcId="{CC4DCF18-8A74-4E80-ADA1-150EBE9B6B3A}" destId="{793707C4-8FAF-4C03-A249-3F6F07B23EF0}" srcOrd="3" destOrd="0" parTransId="{FB241BEB-ACD6-4D71-AE8C-C48D1519C102}" sibTransId="{C9D11558-73E9-4F55-8452-46DB68795E73}"/>
    <dgm:cxn modelId="{7D0D1166-77E8-47D6-AA5E-96219F78E118}" type="presOf" srcId="{52C12D61-1F3E-4FD1-BE7F-77A2834B58E5}" destId="{9CE35223-98C8-46DA-9928-A8E149DEEA83}" srcOrd="0" destOrd="3" presId="urn:microsoft.com/office/officeart/2005/8/layout/hList1"/>
    <dgm:cxn modelId="{F7F9E247-D6F8-4DA7-B303-C36170DA3E3B}" type="presOf" srcId="{C5EB7144-7EE2-4DA0-A1CB-3628E67701E7}" destId="{D6A705FB-5EF4-4AF3-84CC-3B5121EEC489}" srcOrd="0" destOrd="2" presId="urn:microsoft.com/office/officeart/2005/8/layout/hList1"/>
    <dgm:cxn modelId="{8675C36B-F66F-430E-8729-070B95F3FE3E}" type="presOf" srcId="{1C199B27-B251-49A4-8B5E-4EB04F9ED09C}" destId="{9C832279-C8EF-4122-92EA-89FA0DF57939}" srcOrd="0" destOrd="0" presId="urn:microsoft.com/office/officeart/2005/8/layout/hList1"/>
    <dgm:cxn modelId="{10A57D50-043B-4D36-8403-67D6D09DC3E8}" type="presOf" srcId="{0511BD8D-E8ED-415C-B4B9-B314826F2886}" destId="{9CE35223-98C8-46DA-9928-A8E149DEEA83}" srcOrd="0" destOrd="1" presId="urn:microsoft.com/office/officeart/2005/8/layout/hList1"/>
    <dgm:cxn modelId="{86767A52-A416-4949-88CA-7763F06FC027}" type="presOf" srcId="{C5CF8003-5C71-4935-8F76-C4B98223A217}" destId="{AD1FF0AA-AA85-4BE1-8D44-7DC55995EABB}" srcOrd="0" destOrd="0" presId="urn:microsoft.com/office/officeart/2005/8/layout/hList1"/>
    <dgm:cxn modelId="{ADEDD253-DF76-4BCD-9690-EAB987130EBA}" type="presOf" srcId="{CA5A6616-CDAB-4523-8AFE-958747A6F001}" destId="{9C832279-C8EF-4122-92EA-89FA0DF57939}" srcOrd="0" destOrd="3" presId="urn:microsoft.com/office/officeart/2005/8/layout/hList1"/>
    <dgm:cxn modelId="{BFBB0277-B10C-4CD1-861D-0AD71D24FAE7}" srcId="{2486320A-17B8-41C4-839D-5F57C52975B4}" destId="{0511BD8D-E8ED-415C-B4B9-B314826F2886}" srcOrd="1" destOrd="0" parTransId="{04D16A96-BC0C-407E-BD36-6DBCC637A6D2}" sibTransId="{6C7453C0-4D27-48D8-8315-D82D3A06BEA7}"/>
    <dgm:cxn modelId="{8641BC79-6201-4812-A704-FCC462B101A8}" type="presOf" srcId="{C7A6043B-BCAD-4929-A3D4-F3B70991EDB3}" destId="{EE2D2651-041F-4A3B-BA69-2DB44FD572B2}" srcOrd="0" destOrd="0" presId="urn:microsoft.com/office/officeart/2005/8/layout/hList1"/>
    <dgm:cxn modelId="{9645067F-FE7B-494F-B1E5-E62905B4D8F2}" type="presOf" srcId="{369A8305-F017-4240-9D91-2B5CDB427ACF}" destId="{9C832279-C8EF-4122-92EA-89FA0DF57939}" srcOrd="0" destOrd="1" presId="urn:microsoft.com/office/officeart/2005/8/layout/hList1"/>
    <dgm:cxn modelId="{E4939F83-4651-4A41-865D-359BD38A2E01}" srcId="{CC4DCF18-8A74-4E80-ADA1-150EBE9B6B3A}" destId="{C7A6043B-BCAD-4929-A3D4-F3B70991EDB3}" srcOrd="2" destOrd="0" parTransId="{CF31F8D5-5FCB-4664-ACC7-644A2380B1E1}" sibTransId="{1742B4F4-8B09-47D7-A605-D35269DE0C48}"/>
    <dgm:cxn modelId="{FD3D6B8B-2060-4357-9EEC-4B40E4683C28}" type="presOf" srcId="{ACB6338A-895A-47BA-9C2C-1B9FC3E0257B}" destId="{AC53F3CB-1447-4FD1-9364-C8F3F975AA28}" srcOrd="0" destOrd="1" presId="urn:microsoft.com/office/officeart/2005/8/layout/hList1"/>
    <dgm:cxn modelId="{A6C8A396-AE1C-4616-B710-C5285F52C91A}" type="presOf" srcId="{CA25F6D2-E6A0-4F07-A836-9B43820BE038}" destId="{9CE35223-98C8-46DA-9928-A8E149DEEA83}" srcOrd="0" destOrd="2" presId="urn:microsoft.com/office/officeart/2005/8/layout/hList1"/>
    <dgm:cxn modelId="{91342599-2EBA-491D-87C5-B1B640785E45}" srcId="{793707C4-8FAF-4C03-A249-3F6F07B23EF0}" destId="{3152B87C-12A1-4563-AA65-CEEDAA750389}" srcOrd="0" destOrd="0" parTransId="{8C1716F7-31C6-4591-BEE5-A48A095BCD62}" sibTransId="{D50CB600-303F-464D-A00C-87FD3A130522}"/>
    <dgm:cxn modelId="{248BDA99-0FDF-460C-B309-313E5359C011}" type="presOf" srcId="{84C674AD-6BBB-4683-B1A7-02D998A27F98}" destId="{D6A705FB-5EF4-4AF3-84CC-3B5121EEC489}" srcOrd="0" destOrd="1" presId="urn:microsoft.com/office/officeart/2005/8/layout/hList1"/>
    <dgm:cxn modelId="{8F0E979F-A326-4184-ADFA-020C8BF51C57}" srcId="{C7A6043B-BCAD-4929-A3D4-F3B70991EDB3}" destId="{80C0F916-78A2-43AB-B82A-1EBE92E2C5C5}" srcOrd="2" destOrd="0" parTransId="{F3235055-A8EF-4BF0-A448-6DB50A15857D}" sibTransId="{8B60E79A-AEFD-497F-A8DE-0D7B4A6A4846}"/>
    <dgm:cxn modelId="{C18018A4-0B09-4F47-9A10-656847620F79}" srcId="{C7A6043B-BCAD-4929-A3D4-F3B70991EDB3}" destId="{CA5A6616-CDAB-4523-8AFE-958747A6F001}" srcOrd="3" destOrd="0" parTransId="{FEE3E187-4640-4399-B743-EE24D0FB18C1}" sibTransId="{34C9FBCE-A8F4-46EB-A366-55EE8F0BDB5B}"/>
    <dgm:cxn modelId="{A157ADA4-93CD-43CA-902F-180EE0C829EA}" srcId="{C5CF8003-5C71-4935-8F76-C4B98223A217}" destId="{84C674AD-6BBB-4683-B1A7-02D998A27F98}" srcOrd="1" destOrd="0" parTransId="{1B6C385D-B381-4C2C-8820-A741038F0F4F}" sibTransId="{F6CACAC5-47E1-4377-8461-7B5C9D1D6F00}"/>
    <dgm:cxn modelId="{ADF46DB7-7956-43CD-B60C-C6E31D85A801}" srcId="{CC4DCF18-8A74-4E80-ADA1-150EBE9B6B3A}" destId="{2486320A-17B8-41C4-839D-5F57C52975B4}" srcOrd="1" destOrd="0" parTransId="{E24538DB-8616-44D5-9316-25A2062B5799}" sibTransId="{80F6C03F-23A1-4951-A7CB-795142E22327}"/>
    <dgm:cxn modelId="{E6DE3BBA-79BF-4421-99C3-CC3EF38A5482}" type="presOf" srcId="{3152B87C-12A1-4563-AA65-CEEDAA750389}" destId="{AC53F3CB-1447-4FD1-9364-C8F3F975AA28}" srcOrd="0" destOrd="0" presId="urn:microsoft.com/office/officeart/2005/8/layout/hList1"/>
    <dgm:cxn modelId="{E64BF1C7-B260-4FAF-A63C-37311026BBBA}" type="presOf" srcId="{2486320A-17B8-41C4-839D-5F57C52975B4}" destId="{835698D0-FEE2-4BA1-839D-DBAF986E88A7}" srcOrd="0" destOrd="0" presId="urn:microsoft.com/office/officeart/2005/8/layout/hList1"/>
    <dgm:cxn modelId="{579368CF-79EB-42C2-856B-7C4072A8D3B3}" srcId="{793707C4-8FAF-4C03-A249-3F6F07B23EF0}" destId="{ACB6338A-895A-47BA-9C2C-1B9FC3E0257B}" srcOrd="1" destOrd="0" parTransId="{F6ECC340-FA5E-40EB-B676-F7E2B755ACDA}" sibTransId="{3FBCE0FF-82D1-4642-872D-7652C727EF13}"/>
    <dgm:cxn modelId="{51A2ADD8-7988-41A4-A78A-92691BCBA98F}" srcId="{C7A6043B-BCAD-4929-A3D4-F3B70991EDB3}" destId="{369A8305-F017-4240-9D91-2B5CDB427ACF}" srcOrd="1" destOrd="0" parTransId="{E245364F-8C43-4E5A-A476-D137AD63453A}" sibTransId="{88A84C95-6CB4-4BF4-8438-E96E34C560B9}"/>
    <dgm:cxn modelId="{AB174EE0-9C86-426F-B84C-E804D075C121}" type="presOf" srcId="{CC4DCF18-8A74-4E80-ADA1-150EBE9B6B3A}" destId="{40D7C8CA-FA03-479E-AE9C-6568920F33A7}" srcOrd="0" destOrd="0" presId="urn:microsoft.com/office/officeart/2005/8/layout/hList1"/>
    <dgm:cxn modelId="{40984CE2-72DC-4E7B-9E47-34967CD6C94A}" srcId="{C5CF8003-5C71-4935-8F76-C4B98223A217}" destId="{3283AEC5-A8B2-400F-BE9D-E8B9F69C776C}" srcOrd="0" destOrd="0" parTransId="{AE02D945-B158-4ACA-BA55-C9EF817C6683}" sibTransId="{68DB369D-2D44-4627-9B68-EA9BB8A53AC4}"/>
    <dgm:cxn modelId="{AAB6D1F3-54A1-4949-8D4D-5073A78A1F39}" type="presOf" srcId="{3283AEC5-A8B2-400F-BE9D-E8B9F69C776C}" destId="{D6A705FB-5EF4-4AF3-84CC-3B5121EEC489}" srcOrd="0" destOrd="0" presId="urn:microsoft.com/office/officeart/2005/8/layout/hList1"/>
    <dgm:cxn modelId="{B7FD92F9-E7EC-4DF1-BC9E-563466B7D047}" type="presOf" srcId="{793707C4-8FAF-4C03-A249-3F6F07B23EF0}" destId="{97387DE1-C6DC-441A-B78E-05DA9E9988B3}" srcOrd="0" destOrd="0" presId="urn:microsoft.com/office/officeart/2005/8/layout/hList1"/>
    <dgm:cxn modelId="{A95965FB-B605-41B8-82E6-4C51FBDF7D86}" type="presOf" srcId="{690AFA0B-B168-40AF-9516-0DD6DD92F5BE}" destId="{9CE35223-98C8-46DA-9928-A8E149DEEA83}" srcOrd="0" destOrd="0" presId="urn:microsoft.com/office/officeart/2005/8/layout/hList1"/>
    <dgm:cxn modelId="{D68F52FF-33D2-4EF5-A72A-F3C0BB11E5F7}" type="presOf" srcId="{AEA2F8C4-DF3C-4E62-B757-79B464B58574}" destId="{AC53F3CB-1447-4FD1-9364-C8F3F975AA28}" srcOrd="0" destOrd="2" presId="urn:microsoft.com/office/officeart/2005/8/layout/hList1"/>
    <dgm:cxn modelId="{BFE375D2-A1FB-4124-99CF-E8BE883A7E6F}" type="presParOf" srcId="{40D7C8CA-FA03-479E-AE9C-6568920F33A7}" destId="{1A4D0133-0403-4BB7-932E-D318E2957F39}" srcOrd="0" destOrd="0" presId="urn:microsoft.com/office/officeart/2005/8/layout/hList1"/>
    <dgm:cxn modelId="{952486DA-65FB-4DD3-A0FF-E54817BEF6A6}" type="presParOf" srcId="{1A4D0133-0403-4BB7-932E-D318E2957F39}" destId="{AD1FF0AA-AA85-4BE1-8D44-7DC55995EABB}" srcOrd="0" destOrd="0" presId="urn:microsoft.com/office/officeart/2005/8/layout/hList1"/>
    <dgm:cxn modelId="{02F2F35B-2B8E-478B-97A4-A538ED46B0C0}" type="presParOf" srcId="{1A4D0133-0403-4BB7-932E-D318E2957F39}" destId="{D6A705FB-5EF4-4AF3-84CC-3B5121EEC489}" srcOrd="1" destOrd="0" presId="urn:microsoft.com/office/officeart/2005/8/layout/hList1"/>
    <dgm:cxn modelId="{B17DEE83-7F5A-49B2-99FC-6379E3FBE14B}" type="presParOf" srcId="{40D7C8CA-FA03-479E-AE9C-6568920F33A7}" destId="{D24BC3F0-BCD8-4671-9145-2A0F224CA9F8}" srcOrd="1" destOrd="0" presId="urn:microsoft.com/office/officeart/2005/8/layout/hList1"/>
    <dgm:cxn modelId="{D434E96D-844F-40A1-984E-7EC657A1EE1A}" type="presParOf" srcId="{40D7C8CA-FA03-479E-AE9C-6568920F33A7}" destId="{471EF336-0B1D-4C0F-AB05-882E6215A377}" srcOrd="2" destOrd="0" presId="urn:microsoft.com/office/officeart/2005/8/layout/hList1"/>
    <dgm:cxn modelId="{667E2D7D-0B78-452A-81A2-9DEBD364EDCF}" type="presParOf" srcId="{471EF336-0B1D-4C0F-AB05-882E6215A377}" destId="{835698D0-FEE2-4BA1-839D-DBAF986E88A7}" srcOrd="0" destOrd="0" presId="urn:microsoft.com/office/officeart/2005/8/layout/hList1"/>
    <dgm:cxn modelId="{A7C7F388-6BC1-40AF-B0A9-25E4E8139035}" type="presParOf" srcId="{471EF336-0B1D-4C0F-AB05-882E6215A377}" destId="{9CE35223-98C8-46DA-9928-A8E149DEEA83}" srcOrd="1" destOrd="0" presId="urn:microsoft.com/office/officeart/2005/8/layout/hList1"/>
    <dgm:cxn modelId="{3C4548C7-32F0-4336-B2BF-3B5E9AED2FB2}" type="presParOf" srcId="{40D7C8CA-FA03-479E-AE9C-6568920F33A7}" destId="{815C70C4-5A03-4D9D-AD50-43CB0F5E2523}" srcOrd="3" destOrd="0" presId="urn:microsoft.com/office/officeart/2005/8/layout/hList1"/>
    <dgm:cxn modelId="{6B246F79-7DAC-4490-9ABF-E5B823ED6FDB}" type="presParOf" srcId="{40D7C8CA-FA03-479E-AE9C-6568920F33A7}" destId="{0B4FAF83-8D71-41AA-AADD-4267A5FEF9F9}" srcOrd="4" destOrd="0" presId="urn:microsoft.com/office/officeart/2005/8/layout/hList1"/>
    <dgm:cxn modelId="{82532C09-A6FF-4788-8585-B98EEAFD8987}" type="presParOf" srcId="{0B4FAF83-8D71-41AA-AADD-4267A5FEF9F9}" destId="{EE2D2651-041F-4A3B-BA69-2DB44FD572B2}" srcOrd="0" destOrd="0" presId="urn:microsoft.com/office/officeart/2005/8/layout/hList1"/>
    <dgm:cxn modelId="{2E0D7C12-1F2A-4438-A411-B321991C98AD}" type="presParOf" srcId="{0B4FAF83-8D71-41AA-AADD-4267A5FEF9F9}" destId="{9C832279-C8EF-4122-92EA-89FA0DF57939}" srcOrd="1" destOrd="0" presId="urn:microsoft.com/office/officeart/2005/8/layout/hList1"/>
    <dgm:cxn modelId="{53A3786A-E6B1-403B-8168-A4097F45813F}" type="presParOf" srcId="{40D7C8CA-FA03-479E-AE9C-6568920F33A7}" destId="{B9F5F9F9-F5B6-42FE-AE01-111AE5A80E19}" srcOrd="5" destOrd="0" presId="urn:microsoft.com/office/officeart/2005/8/layout/hList1"/>
    <dgm:cxn modelId="{E216C727-A923-42E8-93DA-3B8753C47726}" type="presParOf" srcId="{40D7C8CA-FA03-479E-AE9C-6568920F33A7}" destId="{6CBB9BAA-CE8E-4C9F-AEEB-AA4B97301FAB}" srcOrd="6" destOrd="0" presId="urn:microsoft.com/office/officeart/2005/8/layout/hList1"/>
    <dgm:cxn modelId="{084C2504-B754-4376-9A4D-F8EACEEFB002}" type="presParOf" srcId="{6CBB9BAA-CE8E-4C9F-AEEB-AA4B97301FAB}" destId="{97387DE1-C6DC-441A-B78E-05DA9E9988B3}" srcOrd="0" destOrd="0" presId="urn:microsoft.com/office/officeart/2005/8/layout/hList1"/>
    <dgm:cxn modelId="{D20E0A37-3A97-4B29-8E54-FB9BD4AAA020}" type="presParOf" srcId="{6CBB9BAA-CE8E-4C9F-AEEB-AA4B97301FAB}" destId="{AC53F3CB-1447-4FD1-9364-C8F3F975AA2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1FF0AA-AA85-4BE1-8D44-7DC55995EABB}">
      <dsp:nvSpPr>
        <dsp:cNvPr id="0" name=""/>
        <dsp:cNvSpPr/>
      </dsp:nvSpPr>
      <dsp:spPr>
        <a:xfrm>
          <a:off x="3055" y="706858"/>
          <a:ext cx="1837531" cy="653782"/>
        </a:xfrm>
        <a:prstGeom prst="rect">
          <a:avLst/>
        </a:prstGeom>
        <a:solidFill>
          <a:schemeClr val="accent1">
            <a:hueOff val="0"/>
            <a:satOff val="0"/>
            <a:lumOff val="0"/>
            <a:alpha val="8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Professional Services</a:t>
          </a:r>
        </a:p>
      </dsp:txBody>
      <dsp:txXfrm>
        <a:off x="3055" y="706858"/>
        <a:ext cx="1837531" cy="653782"/>
      </dsp:txXfrm>
    </dsp:sp>
    <dsp:sp modelId="{D6A705FB-5EF4-4AF3-84CC-3B5121EEC489}">
      <dsp:nvSpPr>
        <dsp:cNvPr id="0" name=""/>
        <dsp:cNvSpPr/>
      </dsp:nvSpPr>
      <dsp:spPr>
        <a:xfrm>
          <a:off x="3055" y="1360641"/>
          <a:ext cx="1837531" cy="1375759"/>
        </a:xfrm>
        <a:prstGeom prst="rect">
          <a:avLst/>
        </a:prstGeom>
        <a:solidFill>
          <a:schemeClr val="bg1">
            <a:alpha val="8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Strategy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Roadmap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Product Selection</a:t>
          </a:r>
        </a:p>
      </dsp:txBody>
      <dsp:txXfrm>
        <a:off x="3055" y="1360641"/>
        <a:ext cx="1837531" cy="1375759"/>
      </dsp:txXfrm>
    </dsp:sp>
    <dsp:sp modelId="{835698D0-FEE2-4BA1-839D-DBAF986E88A7}">
      <dsp:nvSpPr>
        <dsp:cNvPr id="0" name=""/>
        <dsp:cNvSpPr/>
      </dsp:nvSpPr>
      <dsp:spPr>
        <a:xfrm>
          <a:off x="2097841" y="706858"/>
          <a:ext cx="1837531" cy="653782"/>
        </a:xfrm>
        <a:prstGeom prst="rect">
          <a:avLst/>
        </a:prstGeom>
        <a:solidFill>
          <a:schemeClr val="accent1">
            <a:hueOff val="0"/>
            <a:satOff val="0"/>
            <a:lumOff val="0"/>
            <a:alpha val="80000"/>
          </a:schemeClr>
        </a:solidFill>
        <a:ln w="12700" cap="rnd" cmpd="sng" algn="ctr">
          <a:noFill/>
          <a:prstDash val="solid"/>
          <a:round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Project implementation</a:t>
          </a:r>
        </a:p>
      </dsp:txBody>
      <dsp:txXfrm>
        <a:off x="2097841" y="706858"/>
        <a:ext cx="1837531" cy="653782"/>
      </dsp:txXfrm>
    </dsp:sp>
    <dsp:sp modelId="{9CE35223-98C8-46DA-9928-A8E149DEEA83}">
      <dsp:nvSpPr>
        <dsp:cNvPr id="0" name=""/>
        <dsp:cNvSpPr/>
      </dsp:nvSpPr>
      <dsp:spPr>
        <a:xfrm>
          <a:off x="2097841" y="1360641"/>
          <a:ext cx="1837531" cy="1375759"/>
        </a:xfrm>
        <a:prstGeom prst="rect">
          <a:avLst/>
        </a:prstGeom>
        <a:solidFill>
          <a:schemeClr val="bg1">
            <a:alpha val="80000"/>
          </a:schemeClr>
        </a:solidFill>
        <a:ln w="12700" cap="rnd" cmpd="sng" algn="ctr">
          <a:noFill/>
          <a:prstDash val="solid"/>
          <a:round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Architecture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Design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Construct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Test</a:t>
          </a:r>
        </a:p>
      </dsp:txBody>
      <dsp:txXfrm>
        <a:off x="2097841" y="1360641"/>
        <a:ext cx="1837531" cy="1375759"/>
      </dsp:txXfrm>
    </dsp:sp>
    <dsp:sp modelId="{EE2D2651-041F-4A3B-BA69-2DB44FD572B2}">
      <dsp:nvSpPr>
        <dsp:cNvPr id="0" name=""/>
        <dsp:cNvSpPr/>
      </dsp:nvSpPr>
      <dsp:spPr>
        <a:xfrm>
          <a:off x="4192627" y="706858"/>
          <a:ext cx="1837531" cy="653782"/>
        </a:xfrm>
        <a:prstGeom prst="rect">
          <a:avLst/>
        </a:prstGeom>
        <a:solidFill>
          <a:schemeClr val="accent1">
            <a:hueOff val="0"/>
            <a:satOff val="0"/>
            <a:lumOff val="0"/>
            <a:alpha val="8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Managed Services/ SaaS</a:t>
          </a:r>
        </a:p>
      </dsp:txBody>
      <dsp:txXfrm>
        <a:off x="4192627" y="706858"/>
        <a:ext cx="1837531" cy="653782"/>
      </dsp:txXfrm>
    </dsp:sp>
    <dsp:sp modelId="{9C832279-C8EF-4122-92EA-89FA0DF57939}">
      <dsp:nvSpPr>
        <dsp:cNvPr id="0" name=""/>
        <dsp:cNvSpPr/>
      </dsp:nvSpPr>
      <dsp:spPr>
        <a:xfrm>
          <a:off x="4192627" y="1360641"/>
          <a:ext cx="1837531" cy="1375759"/>
        </a:xfrm>
        <a:prstGeom prst="rect">
          <a:avLst/>
        </a:prstGeom>
        <a:solidFill>
          <a:schemeClr val="bg1">
            <a:alpha val="8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Support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Sustain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Onsite/Offsite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Virtual Cloud</a:t>
          </a:r>
        </a:p>
      </dsp:txBody>
      <dsp:txXfrm>
        <a:off x="4192627" y="1360641"/>
        <a:ext cx="1837531" cy="1375759"/>
      </dsp:txXfrm>
    </dsp:sp>
    <dsp:sp modelId="{97387DE1-C6DC-441A-B78E-05DA9E9988B3}">
      <dsp:nvSpPr>
        <dsp:cNvPr id="0" name=""/>
        <dsp:cNvSpPr/>
      </dsp:nvSpPr>
      <dsp:spPr>
        <a:xfrm>
          <a:off x="6287412" y="706858"/>
          <a:ext cx="1837531" cy="653782"/>
        </a:xfrm>
        <a:prstGeom prst="rect">
          <a:avLst/>
        </a:prstGeom>
        <a:solidFill>
          <a:schemeClr val="accent1">
            <a:hueOff val="0"/>
            <a:satOff val="0"/>
            <a:lumOff val="0"/>
            <a:alpha val="8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Onaware R&amp;D</a:t>
          </a:r>
        </a:p>
      </dsp:txBody>
      <dsp:txXfrm>
        <a:off x="6287412" y="706858"/>
        <a:ext cx="1837531" cy="653782"/>
      </dsp:txXfrm>
    </dsp:sp>
    <dsp:sp modelId="{AC53F3CB-1447-4FD1-9364-C8F3F975AA28}">
      <dsp:nvSpPr>
        <dsp:cNvPr id="0" name=""/>
        <dsp:cNvSpPr/>
      </dsp:nvSpPr>
      <dsp:spPr>
        <a:xfrm>
          <a:off x="6287412" y="1360641"/>
          <a:ext cx="1837531" cy="1375759"/>
        </a:xfrm>
        <a:prstGeom prst="rect">
          <a:avLst/>
        </a:prstGeom>
        <a:solidFill>
          <a:schemeClr val="bg1">
            <a:alpha val="8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 err="1"/>
            <a:t>Onics</a:t>
          </a:r>
          <a:endParaRPr lang="en-GB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Atlas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…</a:t>
          </a:r>
        </a:p>
      </dsp:txBody>
      <dsp:txXfrm>
        <a:off x="6287412" y="1360641"/>
        <a:ext cx="1837531" cy="13757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760DDD-3D07-4D92-AD0E-EED51E87DF48}" type="datetimeFigureOut">
              <a:rPr lang="en-IE" smtClean="0"/>
              <a:t>07/06/2017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3A290-69D7-4646-99F6-3D40BD99B5C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01895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 userDrawn="1"/>
        </p:nvSpPr>
        <p:spPr>
          <a:xfrm>
            <a:off x="1655322" y="3112835"/>
            <a:ext cx="6498078" cy="165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baseline="0">
                <a:solidFill>
                  <a:srgbClr val="2A275E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innovative solutions to complex IDM projects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55321" y="4506163"/>
            <a:ext cx="6498079" cy="792807"/>
          </a:xfrm>
          <a:solidFill>
            <a:schemeClr val="accent3"/>
          </a:solidFill>
        </p:spPr>
        <p:txBody>
          <a:bodyPr anchor="ctr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Onaware and &lt;company name&gt;</a:t>
            </a: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6154" y="6310659"/>
            <a:ext cx="2743200" cy="365125"/>
          </a:xfrm>
        </p:spPr>
        <p:txBody>
          <a:bodyPr/>
          <a:lstStyle/>
          <a:p>
            <a:fld id="{C4D7A417-1C52-48F3-B509-0AC5336E4B87}" type="datetimeFigureOut">
              <a:rPr lang="en-IE" smtClean="0"/>
              <a:t>07/06/2017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© Onaware Limited 2013</a:t>
            </a:r>
            <a:endParaRPr lang="en-IE" dirty="0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7089422" y="362493"/>
            <a:ext cx="4946935" cy="7325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baseline="0">
                <a:solidFill>
                  <a:srgbClr val="2A275E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accent3"/>
                </a:solidFill>
              </a:rPr>
              <a:t>Identity management specialists</a:t>
            </a:r>
            <a:endParaRPr lang="en-IE" dirty="0">
              <a:solidFill>
                <a:schemeClr val="accent3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89" y="61935"/>
            <a:ext cx="2657467" cy="13336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04544" y="2104861"/>
            <a:ext cx="4409872" cy="884238"/>
          </a:xfrm>
          <a:scene3d>
            <a:camera prst="orthographicFront">
              <a:rot lat="0" lon="0" rev="0"/>
            </a:camera>
            <a:lightRig rig="threePt" dir="t"/>
          </a:scene3d>
        </p:spPr>
        <p:txBody>
          <a:bodyPr anchor="t">
            <a:noAutofit/>
          </a:bodyPr>
          <a:lstStyle>
            <a:lvl1pPr algn="l">
              <a:defRPr sz="8000" baseline="0">
                <a:solidFill>
                  <a:srgbClr val="2A275E"/>
                </a:solidFill>
              </a:defRPr>
            </a:lvl1pPr>
          </a:lstStyle>
          <a:p>
            <a:r>
              <a:rPr lang="en-US" dirty="0"/>
              <a:t>Delivering</a:t>
            </a:r>
            <a:endParaRPr lang="en-IE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35240" y="2331720"/>
            <a:ext cx="4556760" cy="4526280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619800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030147"/>
            <a:ext cx="12192000" cy="5246693"/>
          </a:xfrm>
          <a:prstGeom prst="rect">
            <a:avLst/>
          </a:prstGeom>
          <a:solidFill>
            <a:srgbClr val="00AE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4710" y="210125"/>
            <a:ext cx="9849090" cy="595297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4710" y="1030147"/>
            <a:ext cx="10427826" cy="5223532"/>
          </a:xfrm>
          <a:noFill/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A417-1C52-48F3-B509-0AC5336E4B87}" type="datetimeFigureOut">
              <a:rPr lang="en-IE" smtClean="0"/>
              <a:t>07/06/2017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67A08-A1E1-44EE-88A5-B0FDCAB2C284}" type="slidenum">
              <a:rPr lang="en-IE" smtClean="0"/>
              <a:t>‹#›</a:t>
            </a:fld>
            <a:endParaRPr lang="en-IE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44" y="173856"/>
            <a:ext cx="967450" cy="71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42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31026"/>
            <a:ext cx="3469105" cy="834238"/>
          </a:xfrm>
          <a:solidFill>
            <a:srgbClr val="00AE84"/>
          </a:solidFill>
        </p:spPr>
        <p:txBody>
          <a:bodyPr>
            <a:noAutofit/>
          </a:bodyPr>
          <a:lstStyle>
            <a:lvl1pPr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A417-1C52-48F3-B509-0AC5336E4B87}" type="datetimeFigureOut">
              <a:rPr lang="en-IE" smtClean="0"/>
              <a:t>07/06/2017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67A08-A1E1-44EE-88A5-B0FDCAB2C284}" type="slidenum">
              <a:rPr lang="en-IE" smtClean="0"/>
              <a:t>‹#›</a:t>
            </a:fld>
            <a:endParaRPr lang="en-IE"/>
          </a:p>
        </p:txBody>
      </p:sp>
      <p:cxnSp>
        <p:nvCxnSpPr>
          <p:cNvPr id="19" name="Straight Connector 18"/>
          <p:cNvCxnSpPr/>
          <p:nvPr userDrawn="1"/>
        </p:nvCxnSpPr>
        <p:spPr>
          <a:xfrm flipH="1">
            <a:off x="4427621" y="1552206"/>
            <a:ext cx="34833" cy="4547805"/>
          </a:xfrm>
          <a:prstGeom prst="line">
            <a:avLst/>
          </a:prstGeom>
          <a:ln w="63500" cap="rnd">
            <a:solidFill>
              <a:srgbClr val="2A27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8252469" y="1552206"/>
            <a:ext cx="1194" cy="4547805"/>
          </a:xfrm>
          <a:prstGeom prst="line">
            <a:avLst/>
          </a:prstGeom>
          <a:ln w="63500" cap="rnd">
            <a:solidFill>
              <a:srgbClr val="2A27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39"/>
          <p:cNvSpPr>
            <a:spLocks noGrp="1"/>
          </p:cNvSpPr>
          <p:nvPr>
            <p:ph type="body" sz="quarter" idx="13" hasCustomPrompt="1"/>
          </p:nvPr>
        </p:nvSpPr>
        <p:spPr>
          <a:xfrm>
            <a:off x="4621213" y="630238"/>
            <a:ext cx="3432175" cy="835025"/>
          </a:xfrm>
          <a:solidFill>
            <a:srgbClr val="00AE84"/>
          </a:solidFill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j-lt"/>
              </a:defRPr>
            </a:lvl1pPr>
            <a:lvl2pPr>
              <a:defRPr sz="2800"/>
            </a:lvl2pPr>
          </a:lstStyle>
          <a:p>
            <a:pPr lvl="0"/>
            <a:r>
              <a:rPr lang="en-GB" dirty="0"/>
              <a:t>Second title</a:t>
            </a:r>
          </a:p>
        </p:txBody>
      </p:sp>
      <p:sp>
        <p:nvSpPr>
          <p:cNvPr id="44" name="Text Placeholder 39"/>
          <p:cNvSpPr>
            <a:spLocks noGrp="1"/>
          </p:cNvSpPr>
          <p:nvPr>
            <p:ph type="body" sz="quarter" idx="14" hasCustomPrompt="1"/>
          </p:nvPr>
        </p:nvSpPr>
        <p:spPr>
          <a:xfrm>
            <a:off x="8460710" y="630238"/>
            <a:ext cx="3432175" cy="835025"/>
          </a:xfrm>
          <a:solidFill>
            <a:srgbClr val="00AE84"/>
          </a:solidFill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j-lt"/>
              </a:defRPr>
            </a:lvl1pPr>
            <a:lvl2pPr>
              <a:defRPr sz="2800"/>
            </a:lvl2pPr>
          </a:lstStyle>
          <a:p>
            <a:pPr lvl="0"/>
            <a:r>
              <a:rPr lang="en-GB" dirty="0"/>
              <a:t>Third title</a:t>
            </a:r>
          </a:p>
        </p:txBody>
      </p:sp>
    </p:spTree>
    <p:extLst>
      <p:ext uri="{BB962C8B-B14F-4D97-AF65-F5344CB8AC3E}">
        <p14:creationId xmlns:p14="http://schemas.microsoft.com/office/powerpoint/2010/main" val="4062384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29827"/>
            <a:ext cx="10515600" cy="921181"/>
          </a:xfrm>
          <a:solidFill>
            <a:srgbClr val="00AE84"/>
          </a:solidFill>
        </p:spPr>
        <p:txBody>
          <a:bodyPr>
            <a:noAutofit/>
          </a:bodyPr>
          <a:lstStyle>
            <a:lvl1pPr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A417-1C52-48F3-B509-0AC5336E4B87}" type="datetimeFigureOut">
              <a:rPr lang="en-IE" smtClean="0"/>
              <a:t>07/06/2017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67A08-A1E1-44EE-88A5-B0FDCAB2C28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63805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838200" y="2789826"/>
            <a:ext cx="10515600" cy="1886400"/>
          </a:xfrm>
          <a:prstGeom prst="rect">
            <a:avLst/>
          </a:prstGeom>
          <a:solidFill>
            <a:srgbClr val="2A275E"/>
          </a:solidFill>
        </p:spPr>
        <p:txBody>
          <a:bodyPr wrap="square" numCol="2" spcCol="360000" rtlCol="0">
            <a:noAutofit/>
          </a:bodyPr>
          <a:lstStyle/>
          <a:p>
            <a:pPr lvl="0"/>
            <a:r>
              <a:rPr lang="en-US" sz="2800" dirty="0">
                <a:solidFill>
                  <a:schemeClr val="bg1"/>
                </a:solidFill>
                <a:latin typeface="+mj-lt"/>
              </a:rPr>
              <a:t>Contact us at:</a:t>
            </a:r>
          </a:p>
          <a:p>
            <a:pPr lvl="0"/>
            <a:r>
              <a:rPr lang="en-US" sz="2800" dirty="0">
                <a:solidFill>
                  <a:schemeClr val="bg1"/>
                </a:solidFill>
                <a:latin typeface="+mj-lt"/>
              </a:rPr>
              <a:t>	www.onaware.com</a:t>
            </a:r>
          </a:p>
          <a:p>
            <a:pPr lvl="0"/>
            <a:r>
              <a:rPr lang="en-US" sz="2800" dirty="0">
                <a:solidFill>
                  <a:schemeClr val="bg1"/>
                </a:solidFill>
                <a:latin typeface="+mj-lt"/>
              </a:rPr>
              <a:t>	sales@onaware.com</a:t>
            </a:r>
          </a:p>
          <a:p>
            <a:pPr lvl="0"/>
            <a:r>
              <a:rPr lang="en-US" sz="2800" dirty="0">
                <a:solidFill>
                  <a:schemeClr val="bg1"/>
                </a:solidFill>
                <a:latin typeface="+mj-lt"/>
              </a:rPr>
              <a:t>	+353 51 859 510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A417-1C52-48F3-B509-0AC5336E4B87}" type="datetimeFigureOut">
              <a:rPr lang="en-IE" smtClean="0"/>
              <a:t>07/06/2017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67A08-A1E1-44EE-88A5-B0FDCAB2C284}" type="slidenum">
              <a:rPr lang="en-IE" smtClean="0"/>
              <a:t>‹#›</a:t>
            </a:fld>
            <a:endParaRPr lang="en-IE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919" y="4676226"/>
            <a:ext cx="4166161" cy="1680124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838200" y="901838"/>
            <a:ext cx="10515600" cy="1887459"/>
          </a:xfrm>
          <a:prstGeom prst="rect">
            <a:avLst/>
          </a:prstGeom>
          <a:solidFill>
            <a:srgbClr val="00AE84"/>
          </a:solidFill>
        </p:spPr>
        <p:txBody>
          <a:bodyPr wrap="square" rtlCol="0">
            <a:noAutofit/>
          </a:bodyPr>
          <a:lstStyle/>
          <a:p>
            <a:pPr algn="ctr"/>
            <a:r>
              <a:rPr lang="en-IE" sz="2800" dirty="0">
                <a:solidFill>
                  <a:schemeClr val="bg1"/>
                </a:solidFill>
                <a:latin typeface="+mj-lt"/>
              </a:rPr>
              <a:t>Get in touch today to discuss how Onaware can </a:t>
            </a:r>
          </a:p>
          <a:p>
            <a:pPr algn="ctr"/>
            <a:r>
              <a:rPr lang="en-IE" sz="2800" dirty="0">
                <a:solidFill>
                  <a:schemeClr val="bg1"/>
                </a:solidFill>
                <a:latin typeface="+mj-lt"/>
              </a:rPr>
              <a:t>help you get your identity management issues </a:t>
            </a:r>
            <a:r>
              <a:rPr lang="en-IE" sz="2800" dirty="0">
                <a:solidFill>
                  <a:srgbClr val="00BBE7"/>
                </a:solidFill>
                <a:latin typeface="+mj-lt"/>
              </a:rPr>
              <a:t>resolved </a:t>
            </a:r>
          </a:p>
          <a:p>
            <a:pPr algn="ctr"/>
            <a:r>
              <a:rPr lang="en-IE" sz="2800" dirty="0">
                <a:solidFill>
                  <a:srgbClr val="00BBE7"/>
                </a:solidFill>
                <a:latin typeface="+mj-lt"/>
              </a:rPr>
              <a:t>faster</a:t>
            </a:r>
            <a:r>
              <a:rPr lang="en-IE" sz="2800" dirty="0">
                <a:solidFill>
                  <a:schemeClr val="bg1"/>
                </a:solidFill>
                <a:latin typeface="+mj-lt"/>
              </a:rPr>
              <a:t> and with </a:t>
            </a:r>
            <a:r>
              <a:rPr lang="en-IE" sz="2800" dirty="0">
                <a:solidFill>
                  <a:srgbClr val="00BBE7"/>
                </a:solidFill>
                <a:latin typeface="+mj-lt"/>
              </a:rPr>
              <a:t>improved quality</a:t>
            </a:r>
            <a:endParaRPr lang="en-GB" sz="2800" dirty="0">
              <a:solidFill>
                <a:srgbClr val="00BBE7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53629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A417-1C52-48F3-B509-0AC5336E4B87}" type="datetimeFigureOut">
              <a:rPr lang="en-IE" smtClean="0"/>
              <a:t>07/06/2017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67A08-A1E1-44EE-88A5-B0FDCAB2C28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85558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897" y="2027237"/>
            <a:ext cx="10515600" cy="1325563"/>
          </a:xfrm>
        </p:spPr>
        <p:txBody>
          <a:bodyPr>
            <a:normAutofit/>
          </a:bodyPr>
          <a:lstStyle>
            <a:lvl1pPr>
              <a:defRPr sz="5000" baseline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E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97164" y="1551008"/>
            <a:ext cx="4494835" cy="530699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8" name="Straight Connector 7"/>
          <p:cNvCxnSpPr/>
          <p:nvPr userDrawn="1"/>
        </p:nvCxnSpPr>
        <p:spPr>
          <a:xfrm>
            <a:off x="943897" y="3352800"/>
            <a:ext cx="8767262" cy="0"/>
          </a:xfrm>
          <a:prstGeom prst="line">
            <a:avLst/>
          </a:prstGeom>
          <a:ln w="63500" cap="rnd">
            <a:solidFill>
              <a:srgbClr val="00BB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490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7A417-1C52-48F3-B509-0AC5336E4B87}" type="datetimeFigureOut">
              <a:rPr lang="en-IE" smtClean="0"/>
              <a:t>07/06/2017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67A08-A1E1-44EE-88A5-B0FDCAB2C28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65671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51" r:id="rId6"/>
    <p:sldLayoutId id="2147483654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Identity in the real world</a:t>
            </a:r>
            <a:endParaRPr lang="en-IE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76534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Technologies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053813" y="1320294"/>
            <a:ext cx="3498410" cy="485400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dirty="0"/>
              <a:t>Version Control</a:t>
            </a:r>
          </a:p>
          <a:p>
            <a:pPr lvl="1"/>
            <a:r>
              <a:rPr lang="en-IE" dirty="0"/>
              <a:t>GIT/SCM</a:t>
            </a:r>
          </a:p>
          <a:p>
            <a:r>
              <a:rPr lang="en-IE" dirty="0"/>
              <a:t>Build</a:t>
            </a:r>
          </a:p>
          <a:p>
            <a:pPr lvl="1"/>
            <a:r>
              <a:rPr lang="en-IE" dirty="0"/>
              <a:t>Ant, Ivy</a:t>
            </a:r>
          </a:p>
          <a:p>
            <a:pPr lvl="1"/>
            <a:r>
              <a:rPr lang="en-IE" dirty="0"/>
              <a:t>Jenkins</a:t>
            </a:r>
          </a:p>
          <a:p>
            <a:pPr lvl="1"/>
            <a:r>
              <a:rPr lang="en-IE" dirty="0"/>
              <a:t>Nexus</a:t>
            </a:r>
          </a:p>
          <a:p>
            <a:r>
              <a:rPr lang="en-IE" dirty="0"/>
              <a:t>App Servers</a:t>
            </a:r>
          </a:p>
          <a:p>
            <a:pPr lvl="1"/>
            <a:r>
              <a:rPr lang="en-IE" dirty="0"/>
              <a:t>Apache</a:t>
            </a:r>
          </a:p>
          <a:p>
            <a:pPr lvl="1"/>
            <a:r>
              <a:rPr lang="en-IE" dirty="0"/>
              <a:t>Nginx</a:t>
            </a:r>
          </a:p>
          <a:p>
            <a:pPr lvl="1"/>
            <a:r>
              <a:rPr lang="en-IE" dirty="0"/>
              <a:t>Tomcat</a:t>
            </a:r>
          </a:p>
          <a:p>
            <a:endParaRPr lang="en-IE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141207" y="1175440"/>
            <a:ext cx="3498410" cy="485400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dirty="0"/>
              <a:t>Databases</a:t>
            </a:r>
          </a:p>
          <a:p>
            <a:pPr lvl="1"/>
            <a:r>
              <a:rPr lang="en-IE" dirty="0"/>
              <a:t>MySQL</a:t>
            </a:r>
          </a:p>
          <a:p>
            <a:pPr lvl="1"/>
            <a:r>
              <a:rPr lang="en-IE" dirty="0" err="1"/>
              <a:t>ElasticSearch</a:t>
            </a:r>
            <a:endParaRPr lang="en-IE" dirty="0"/>
          </a:p>
          <a:p>
            <a:pPr lvl="1"/>
            <a:r>
              <a:rPr lang="en-IE" dirty="0"/>
              <a:t>MongoDB</a:t>
            </a:r>
          </a:p>
          <a:p>
            <a:pPr lvl="1"/>
            <a:r>
              <a:rPr lang="en-IE" dirty="0"/>
              <a:t>Ruby</a:t>
            </a:r>
          </a:p>
          <a:p>
            <a:r>
              <a:rPr lang="en-IE" dirty="0"/>
              <a:t>Front End</a:t>
            </a:r>
          </a:p>
          <a:p>
            <a:pPr lvl="1"/>
            <a:r>
              <a:rPr lang="en-IE" dirty="0"/>
              <a:t>HTML</a:t>
            </a:r>
          </a:p>
          <a:p>
            <a:pPr lvl="1"/>
            <a:r>
              <a:rPr lang="en-IE" dirty="0"/>
              <a:t>JavaScript</a:t>
            </a:r>
          </a:p>
          <a:p>
            <a:pPr lvl="1"/>
            <a:r>
              <a:rPr lang="en-IE" dirty="0" err="1"/>
              <a:t>JQuery</a:t>
            </a:r>
            <a:endParaRPr lang="en-IE" dirty="0"/>
          </a:p>
          <a:p>
            <a:pPr lvl="1"/>
            <a:r>
              <a:rPr lang="en-IE" dirty="0"/>
              <a:t>Angular</a:t>
            </a:r>
          </a:p>
          <a:p>
            <a:endParaRPr lang="en-IE" dirty="0"/>
          </a:p>
          <a:p>
            <a:endParaRPr lang="en-IE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93072" y="1175440"/>
            <a:ext cx="3498410" cy="485400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dirty="0"/>
              <a:t>Languages</a:t>
            </a:r>
          </a:p>
          <a:p>
            <a:pPr lvl="1"/>
            <a:r>
              <a:rPr lang="en-IE" dirty="0"/>
              <a:t>Java</a:t>
            </a:r>
          </a:p>
          <a:p>
            <a:pPr lvl="1"/>
            <a:r>
              <a:rPr lang="en-IE" dirty="0"/>
              <a:t>Groovy</a:t>
            </a:r>
          </a:p>
          <a:p>
            <a:pPr lvl="1"/>
            <a:r>
              <a:rPr lang="en-IE" dirty="0"/>
              <a:t>JavaScript</a:t>
            </a:r>
          </a:p>
          <a:p>
            <a:r>
              <a:rPr lang="en-IE" dirty="0"/>
              <a:t>Frameworks</a:t>
            </a:r>
          </a:p>
          <a:p>
            <a:pPr lvl="1"/>
            <a:r>
              <a:rPr lang="en-IE" dirty="0"/>
              <a:t>Spring</a:t>
            </a:r>
          </a:p>
          <a:p>
            <a:pPr lvl="1"/>
            <a:r>
              <a:rPr lang="en-IE" dirty="0"/>
              <a:t>Grails</a:t>
            </a:r>
          </a:p>
          <a:p>
            <a:pPr lvl="1"/>
            <a:r>
              <a:rPr lang="en-IE" dirty="0"/>
              <a:t>Selenium</a:t>
            </a:r>
          </a:p>
          <a:p>
            <a:pPr lvl="1"/>
            <a:r>
              <a:rPr lang="en-IE" dirty="0"/>
              <a:t>Rails</a:t>
            </a:r>
          </a:p>
          <a:p>
            <a:pPr lvl="1"/>
            <a:r>
              <a:rPr lang="en-IE" dirty="0"/>
              <a:t>Cordova</a:t>
            </a:r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792264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Current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Atlas</a:t>
            </a:r>
          </a:p>
          <a:p>
            <a:pPr lvl="1"/>
            <a:r>
              <a:rPr lang="en-IE" dirty="0"/>
              <a:t>Automated testing tool for IAM applications</a:t>
            </a:r>
          </a:p>
          <a:p>
            <a:pPr lvl="1"/>
            <a:r>
              <a:rPr lang="en-IE" dirty="0"/>
              <a:t>User defines tests in high level English</a:t>
            </a:r>
          </a:p>
          <a:p>
            <a:pPr lvl="1"/>
            <a:r>
              <a:rPr lang="en-IE" dirty="0"/>
              <a:t>Converted and executed as Selenium Web Driver tests</a:t>
            </a:r>
          </a:p>
          <a:p>
            <a:r>
              <a:rPr lang="en-IE" dirty="0" err="1"/>
              <a:t>Onics</a:t>
            </a:r>
            <a:endParaRPr lang="en-IE" dirty="0"/>
          </a:p>
          <a:p>
            <a:pPr lvl="1"/>
            <a:r>
              <a:rPr lang="en-IE" dirty="0"/>
              <a:t>Analytics Tool</a:t>
            </a:r>
          </a:p>
          <a:p>
            <a:pPr lvl="1"/>
            <a:r>
              <a:rPr lang="en-IE" dirty="0"/>
              <a:t>Customisable queries, charts, dashboards</a:t>
            </a:r>
          </a:p>
          <a:p>
            <a:pPr lvl="1"/>
            <a:r>
              <a:rPr lang="en-IE" dirty="0"/>
              <a:t>Aims to address IAM specific issues</a:t>
            </a:r>
          </a:p>
          <a:p>
            <a:r>
              <a:rPr lang="en-IE" dirty="0" err="1"/>
              <a:t>Connectory</a:t>
            </a:r>
            <a:endParaRPr lang="en-IE" dirty="0"/>
          </a:p>
          <a:p>
            <a:pPr lvl="1"/>
            <a:r>
              <a:rPr lang="en-IE" dirty="0"/>
              <a:t>User friendly connector development</a:t>
            </a:r>
          </a:p>
          <a:p>
            <a:pPr lvl="1"/>
            <a:r>
              <a:rPr lang="en-IE" dirty="0"/>
              <a:t>Wizard based approach</a:t>
            </a:r>
          </a:p>
          <a:p>
            <a:pPr lvl="1"/>
            <a:r>
              <a:rPr lang="en-IE" dirty="0"/>
              <a:t>Connectors can be built, validated and deployed to production</a:t>
            </a:r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27689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Placement at </a:t>
            </a:r>
            <a:r>
              <a:rPr lang="en-IE" dirty="0" err="1"/>
              <a:t>Onaware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54302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What I got / You will get during Placement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The Team</a:t>
            </a:r>
          </a:p>
          <a:p>
            <a:pPr lvl="1"/>
            <a:r>
              <a:rPr lang="en-IE" dirty="0"/>
              <a:t>You will be assigned a mentor</a:t>
            </a:r>
          </a:p>
          <a:p>
            <a:pPr lvl="1"/>
            <a:r>
              <a:rPr lang="en-IE" dirty="0"/>
              <a:t>Everyone in the office is really friendly and always available</a:t>
            </a:r>
          </a:p>
          <a:p>
            <a:pPr lvl="1"/>
            <a:r>
              <a:rPr lang="en-IE" dirty="0"/>
              <a:t>Go out for office lunches, drinks &amp; other fun social days</a:t>
            </a:r>
          </a:p>
          <a:p>
            <a:pPr lvl="1"/>
            <a:endParaRPr lang="en-IE" dirty="0"/>
          </a:p>
          <a:p>
            <a:r>
              <a:rPr lang="en-IE" dirty="0"/>
              <a:t>Working on projects that are useful</a:t>
            </a:r>
          </a:p>
          <a:p>
            <a:pPr lvl="1"/>
            <a:r>
              <a:rPr lang="en-IE" dirty="0"/>
              <a:t>Work Placement – </a:t>
            </a:r>
            <a:r>
              <a:rPr lang="en-IE" dirty="0" err="1"/>
              <a:t>Connectory</a:t>
            </a:r>
            <a:r>
              <a:rPr lang="en-IE" dirty="0"/>
              <a:t>.</a:t>
            </a:r>
          </a:p>
          <a:p>
            <a:pPr lvl="1"/>
            <a:r>
              <a:rPr lang="en-IE" dirty="0"/>
              <a:t>Currently 2 students on placement from the course that are working on plugins that are going to be useful for the different teams in </a:t>
            </a:r>
            <a:r>
              <a:rPr lang="en-IE" dirty="0" err="1"/>
              <a:t>Onaware</a:t>
            </a:r>
            <a:endParaRPr lang="en-IE" dirty="0"/>
          </a:p>
          <a:p>
            <a:pPr marL="457200" lvl="1" indent="0">
              <a:buNone/>
            </a:pPr>
            <a:r>
              <a:rPr lang="en-IE" dirty="0"/>
              <a:t>	-Environment Comparison Plugin</a:t>
            </a:r>
          </a:p>
          <a:p>
            <a:pPr marL="457200" lvl="1" indent="0">
              <a:buNone/>
            </a:pPr>
            <a:r>
              <a:rPr lang="en-IE" dirty="0"/>
              <a:t>	-Log Viewer Plugin</a:t>
            </a:r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29494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Training / Bootcamp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Bootcamp – Learn to crawl before you walk</a:t>
            </a:r>
          </a:p>
          <a:p>
            <a:pPr lvl="1"/>
            <a:r>
              <a:rPr lang="en-IE" dirty="0"/>
              <a:t>All people on work placement will go through “Bootcamp”</a:t>
            </a:r>
          </a:p>
          <a:p>
            <a:pPr lvl="1"/>
            <a:r>
              <a:rPr lang="en-IE" dirty="0"/>
              <a:t>Overview of how </a:t>
            </a:r>
            <a:r>
              <a:rPr lang="en-IE" dirty="0" err="1"/>
              <a:t>Onaware</a:t>
            </a:r>
            <a:r>
              <a:rPr lang="en-IE" dirty="0"/>
              <a:t> works and the tools &amp; technologies used</a:t>
            </a:r>
          </a:p>
          <a:p>
            <a:r>
              <a:rPr lang="en-IE" dirty="0"/>
              <a:t>During Bootcamp you will</a:t>
            </a:r>
          </a:p>
          <a:p>
            <a:pPr lvl="1"/>
            <a:r>
              <a:rPr lang="en-IE" dirty="0"/>
              <a:t>Get some development experience</a:t>
            </a:r>
          </a:p>
          <a:p>
            <a:pPr lvl="1"/>
            <a:r>
              <a:rPr lang="en-IE" dirty="0"/>
              <a:t>Learn how to work in a professional I.T. environment</a:t>
            </a:r>
          </a:p>
          <a:p>
            <a:pPr lvl="1"/>
            <a:r>
              <a:rPr lang="en-IE" dirty="0"/>
              <a:t>Learn how to work to deadlines for customers</a:t>
            </a:r>
          </a:p>
          <a:p>
            <a:r>
              <a:rPr lang="en-IE" dirty="0"/>
              <a:t>Bootcamp Deliverables</a:t>
            </a:r>
          </a:p>
          <a:p>
            <a:pPr lvl="1"/>
            <a:r>
              <a:rPr lang="en-IE" dirty="0"/>
              <a:t>Daily SCRUMs</a:t>
            </a:r>
          </a:p>
          <a:p>
            <a:pPr lvl="1"/>
            <a:r>
              <a:rPr lang="en-IE" dirty="0"/>
              <a:t>Code Reviews</a:t>
            </a:r>
          </a:p>
          <a:p>
            <a:pPr lvl="1"/>
            <a:r>
              <a:rPr lang="en-IE" dirty="0"/>
              <a:t>Small Project mimicking Customer requirements.</a:t>
            </a:r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83367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How ICT Skills got me employed full-time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The Modules are relevant</a:t>
            </a:r>
          </a:p>
          <a:p>
            <a:pPr lvl="1"/>
            <a:r>
              <a:rPr lang="en-IE" dirty="0"/>
              <a:t>Everyday in my job I use the things that you may have already covered:</a:t>
            </a:r>
          </a:p>
          <a:p>
            <a:pPr marL="457200" lvl="1" indent="0">
              <a:buNone/>
            </a:pPr>
            <a:r>
              <a:rPr lang="en-IE" dirty="0"/>
              <a:t>	-Linux/Windows OS Command Line (Systems)</a:t>
            </a:r>
          </a:p>
          <a:p>
            <a:pPr marL="457200" lvl="1" indent="0">
              <a:buNone/>
            </a:pPr>
            <a:r>
              <a:rPr lang="en-IE" dirty="0"/>
              <a:t>	-Development using GGTS/Eclipse (Web Development (Java))</a:t>
            </a:r>
          </a:p>
          <a:p>
            <a:pPr marL="457200" lvl="1" indent="0">
              <a:buNone/>
            </a:pPr>
            <a:r>
              <a:rPr lang="en-IE" dirty="0"/>
              <a:t>	-Database structures/querying (Databases (MySQL))</a:t>
            </a:r>
          </a:p>
          <a:p>
            <a:pPr marL="457200" lvl="1" indent="0">
              <a:buNone/>
            </a:pPr>
            <a:r>
              <a:rPr lang="en-IE" dirty="0"/>
              <a:t>	-Setting up VM’s &amp; Some Networking (Systems &amp; Networking)</a:t>
            </a:r>
          </a:p>
          <a:p>
            <a:pPr marL="457200" lvl="1" indent="0">
              <a:buNone/>
            </a:pPr>
            <a:r>
              <a:rPr lang="en-IE" dirty="0"/>
              <a:t>	-Front End development (Web Development)</a:t>
            </a:r>
          </a:p>
          <a:p>
            <a:pPr marL="457200" lvl="1" indent="0">
              <a:buNone/>
            </a:pPr>
            <a:r>
              <a:rPr lang="en-IE" dirty="0"/>
              <a:t>	-Securing your apps (Security)</a:t>
            </a:r>
          </a:p>
          <a:p>
            <a:pPr marL="457200" lvl="1" indent="0">
              <a:buNone/>
            </a:pPr>
            <a:endParaRPr lang="en-IE" dirty="0"/>
          </a:p>
          <a:p>
            <a:r>
              <a:rPr lang="en-IE" dirty="0" err="1"/>
              <a:t>Onaware</a:t>
            </a:r>
            <a:r>
              <a:rPr lang="en-IE" dirty="0"/>
              <a:t> have success with people from ICT Skills</a:t>
            </a:r>
          </a:p>
          <a:p>
            <a:pPr lvl="1"/>
            <a:r>
              <a:rPr lang="en-IE" dirty="0"/>
              <a:t>Currently have 5 people with us who did the course</a:t>
            </a:r>
          </a:p>
          <a:p>
            <a:pPr lvl="1"/>
            <a:r>
              <a:rPr lang="en-IE" dirty="0"/>
              <a:t>Know your level at this point in your I.T. life</a:t>
            </a:r>
          </a:p>
          <a:p>
            <a:pPr marL="457200" lvl="1" indent="0">
              <a:buNone/>
            </a:pPr>
            <a:endParaRPr lang="en-IE" dirty="0"/>
          </a:p>
          <a:p>
            <a:pPr marL="457200" lvl="1" indent="0">
              <a:buNone/>
            </a:pPr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15397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Identity in the Real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  <a:p>
            <a:endParaRPr lang="en-IE" dirty="0"/>
          </a:p>
          <a:p>
            <a:r>
              <a:rPr lang="en-IE" dirty="0"/>
              <a:t>Identity and Access Management in The Real IT world. </a:t>
            </a:r>
          </a:p>
          <a:p>
            <a:r>
              <a:rPr lang="en-IE" dirty="0"/>
              <a:t>WHO has access to WHAT and How Onaware Operates in this field</a:t>
            </a:r>
          </a:p>
          <a:p>
            <a:r>
              <a:rPr lang="en-IE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018667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91" y="1592878"/>
            <a:ext cx="10515600" cy="49820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Identity (and Access Management)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52254" y="2031590"/>
            <a:ext cx="56312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solidFill>
                  <a:schemeClr val="bg1"/>
                </a:solidFill>
                <a:latin typeface="+mj-lt"/>
              </a:rPr>
              <a:t>in the</a:t>
            </a:r>
          </a:p>
          <a:p>
            <a:pPr algn="ctr"/>
            <a:r>
              <a:rPr lang="en-GB" sz="4000" dirty="0">
                <a:solidFill>
                  <a:schemeClr val="bg1"/>
                </a:solidFill>
                <a:latin typeface="+mj-lt"/>
              </a:rPr>
              <a:t>Real (IT) World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52254" y="3557837"/>
            <a:ext cx="5631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solidFill>
                  <a:schemeClr val="bg1"/>
                </a:solidFill>
                <a:latin typeface="+mj-lt"/>
              </a:rPr>
              <a:t>The Onawa(re)y</a:t>
            </a:r>
          </a:p>
        </p:txBody>
      </p:sp>
    </p:spTree>
    <p:extLst>
      <p:ext uri="{BB962C8B-B14F-4D97-AF65-F5344CB8AC3E}">
        <p14:creationId xmlns:p14="http://schemas.microsoft.com/office/powerpoint/2010/main" val="1639211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The Real IT World?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566" y="1122895"/>
            <a:ext cx="8641438" cy="502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18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5181" y="246139"/>
            <a:ext cx="10515600" cy="921181"/>
          </a:xfrm>
        </p:spPr>
        <p:txBody>
          <a:bodyPr>
            <a:normAutofit/>
          </a:bodyPr>
          <a:lstStyle/>
          <a:p>
            <a:r>
              <a:rPr lang="en-GB" dirty="0"/>
              <a:t>“A Gothic House of Horror” (Martin Taylor former Barclay’s CEO)</a:t>
            </a:r>
          </a:p>
        </p:txBody>
      </p:sp>
      <p:pic>
        <p:nvPicPr>
          <p:cNvPr id="1026" name="Picture 2" descr="fig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553" y="1493455"/>
            <a:ext cx="8723871" cy="446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9128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97455" y="1991495"/>
            <a:ext cx="10515600" cy="1316037"/>
          </a:xfrm>
        </p:spPr>
        <p:txBody>
          <a:bodyPr>
            <a:normAutofit/>
          </a:bodyPr>
          <a:lstStyle/>
          <a:p>
            <a:r>
              <a:rPr lang="en-GB" dirty="0"/>
              <a:t>Who has ACCESS to WHAT?</a:t>
            </a:r>
            <a:endParaRPr lang="en-IE" dirty="0"/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2095123" y="3411381"/>
            <a:ext cx="10515600" cy="1316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 baseline="0">
                <a:solidFill>
                  <a:schemeClr val="bg1"/>
                </a:solidFill>
                <a:latin typeface="Calibri Light" panose="020F0302020204030204" pitchFamily="34" charset="0"/>
                <a:ea typeface="+mj-ea"/>
                <a:cs typeface="+mj-cs"/>
              </a:defRPr>
            </a:lvl1pPr>
          </a:lstStyle>
          <a:p>
            <a:r>
              <a:rPr lang="en-GB" dirty="0"/>
              <a:t>How can we control it all?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932740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What is Identity Management?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504710" y="1944546"/>
            <a:ext cx="2986269" cy="3472405"/>
            <a:chOff x="763929" y="1944546"/>
            <a:chExt cx="2986269" cy="3472405"/>
          </a:xfrm>
        </p:grpSpPr>
        <p:sp>
          <p:nvSpPr>
            <p:cNvPr id="5" name="Rounded Rectangle 4"/>
            <p:cNvSpPr/>
            <p:nvPr/>
          </p:nvSpPr>
          <p:spPr>
            <a:xfrm>
              <a:off x="763929" y="1944546"/>
              <a:ext cx="2986269" cy="3472405"/>
            </a:xfrm>
            <a:prstGeom prst="roundRect">
              <a:avLst/>
            </a:prstGeom>
            <a:solidFill>
              <a:schemeClr val="bg1"/>
            </a:solidFill>
            <a:ln w="63500">
              <a:solidFill>
                <a:srgbClr val="00BB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0" rtlCol="0" anchor="t" anchorCtr="0"/>
            <a:lstStyle/>
            <a:p>
              <a:pPr algn="ctr"/>
              <a:r>
                <a:rPr lang="en-GB" sz="2400" dirty="0">
                  <a:solidFill>
                    <a:srgbClr val="2A275E"/>
                  </a:solidFill>
                </a:rPr>
                <a:t>Identity Governance</a:t>
              </a: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3244" y="3779891"/>
              <a:ext cx="1242000" cy="1237901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8036688" y="1944546"/>
            <a:ext cx="2986269" cy="3472405"/>
            <a:chOff x="8036688" y="1944546"/>
            <a:chExt cx="2986269" cy="3472405"/>
          </a:xfrm>
        </p:grpSpPr>
        <p:sp>
          <p:nvSpPr>
            <p:cNvPr id="9" name="Rounded Rectangle 8"/>
            <p:cNvSpPr/>
            <p:nvPr/>
          </p:nvSpPr>
          <p:spPr>
            <a:xfrm>
              <a:off x="8036688" y="1944546"/>
              <a:ext cx="2986269" cy="3472405"/>
            </a:xfrm>
            <a:prstGeom prst="roundRect">
              <a:avLst/>
            </a:prstGeom>
            <a:solidFill>
              <a:schemeClr val="bg1"/>
            </a:solidFill>
            <a:ln w="63500">
              <a:solidFill>
                <a:srgbClr val="00BB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0" rtlCol="0" anchor="t" anchorCtr="0"/>
            <a:lstStyle/>
            <a:p>
              <a:pPr algn="ctr"/>
              <a:r>
                <a:rPr lang="en-GB" sz="2400" dirty="0">
                  <a:solidFill>
                    <a:srgbClr val="2A275E"/>
                  </a:solidFill>
                </a:rPr>
                <a:t>Data </a:t>
              </a:r>
            </a:p>
            <a:p>
              <a:pPr algn="ctr"/>
              <a:r>
                <a:rPr lang="en-GB" sz="2400" dirty="0">
                  <a:solidFill>
                    <a:srgbClr val="2A275E"/>
                  </a:solidFill>
                </a:rPr>
                <a:t>Governance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6507" y="3779891"/>
              <a:ext cx="1386629" cy="1072136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4770699" y="1944546"/>
            <a:ext cx="2986269" cy="3472405"/>
            <a:chOff x="4330861" y="1944546"/>
            <a:chExt cx="2986269" cy="3472405"/>
          </a:xfrm>
        </p:grpSpPr>
        <p:sp>
          <p:nvSpPr>
            <p:cNvPr id="7" name="Rounded Rectangle 6"/>
            <p:cNvSpPr/>
            <p:nvPr/>
          </p:nvSpPr>
          <p:spPr>
            <a:xfrm>
              <a:off x="4330861" y="1944546"/>
              <a:ext cx="2986269" cy="3472405"/>
            </a:xfrm>
            <a:prstGeom prst="roundRect">
              <a:avLst/>
            </a:prstGeom>
            <a:solidFill>
              <a:schemeClr val="bg1"/>
            </a:solidFill>
            <a:ln w="63500">
              <a:solidFill>
                <a:srgbClr val="00BB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0" rtlCol="0" anchor="t" anchorCtr="0"/>
            <a:lstStyle/>
            <a:p>
              <a:pPr algn="ctr"/>
              <a:r>
                <a:rPr lang="en-GB" sz="2400" dirty="0">
                  <a:solidFill>
                    <a:srgbClr val="2A275E"/>
                  </a:solidFill>
                </a:rPr>
                <a:t>Access Management</a:t>
              </a: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6550" y="3779891"/>
              <a:ext cx="914890" cy="12967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06145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IAM the Onawa(re)y </a:t>
            </a:r>
          </a:p>
        </p:txBody>
      </p:sp>
      <p:sp>
        <p:nvSpPr>
          <p:cNvPr id="4" name="Right Arrow 3"/>
          <p:cNvSpPr/>
          <p:nvPr/>
        </p:nvSpPr>
        <p:spPr>
          <a:xfrm>
            <a:off x="998621" y="2105526"/>
            <a:ext cx="10756232" cy="2454442"/>
          </a:xfrm>
          <a:prstGeom prst="rightArrow">
            <a:avLst/>
          </a:prstGeom>
          <a:solidFill>
            <a:srgbClr val="86A6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23946811"/>
              </p:ext>
            </p:extLst>
          </p:nvPr>
        </p:nvGraphicFramePr>
        <p:xfrm>
          <a:off x="1685184" y="1576137"/>
          <a:ext cx="8128000" cy="34432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8401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Research and Development</a:t>
            </a:r>
          </a:p>
        </p:txBody>
      </p:sp>
    </p:spTree>
    <p:extLst>
      <p:ext uri="{BB962C8B-B14F-4D97-AF65-F5344CB8AC3E}">
        <p14:creationId xmlns:p14="http://schemas.microsoft.com/office/powerpoint/2010/main" val="3068941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Working in R&amp;D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Full Stack Development</a:t>
            </a:r>
          </a:p>
          <a:p>
            <a:pPr lvl="1"/>
            <a:r>
              <a:rPr lang="en-IE" dirty="0"/>
              <a:t>Front end, business logic, databases</a:t>
            </a:r>
          </a:p>
          <a:p>
            <a:r>
              <a:rPr lang="en-IE" dirty="0"/>
              <a:t>Continuously learn and adapt</a:t>
            </a:r>
          </a:p>
          <a:p>
            <a:pPr lvl="1"/>
            <a:r>
              <a:rPr lang="en-IE" dirty="0"/>
              <a:t>New technologies</a:t>
            </a:r>
          </a:p>
          <a:p>
            <a:r>
              <a:rPr lang="en-IE" dirty="0"/>
              <a:t>Freedom to explore</a:t>
            </a:r>
          </a:p>
          <a:p>
            <a:pPr lvl="1"/>
            <a:r>
              <a:rPr lang="en-IE" dirty="0"/>
              <a:t>Always something new</a:t>
            </a:r>
          </a:p>
          <a:p>
            <a:r>
              <a:rPr lang="en-IE" dirty="0"/>
              <a:t>Involvement in multiple stages of the SDL</a:t>
            </a:r>
          </a:p>
          <a:p>
            <a:pPr lvl="1"/>
            <a:r>
              <a:rPr lang="en-IE" dirty="0"/>
              <a:t>Requirements, Development, Testing, Release</a:t>
            </a:r>
          </a:p>
          <a:p>
            <a:r>
              <a:rPr lang="en-IE" dirty="0"/>
              <a:t>Work as part of a team</a:t>
            </a:r>
          </a:p>
          <a:p>
            <a:r>
              <a:rPr lang="en-IE" dirty="0"/>
              <a:t>Interface with Clients</a:t>
            </a:r>
          </a:p>
        </p:txBody>
      </p:sp>
    </p:spTree>
    <p:extLst>
      <p:ext uri="{BB962C8B-B14F-4D97-AF65-F5344CB8AC3E}">
        <p14:creationId xmlns:p14="http://schemas.microsoft.com/office/powerpoint/2010/main" val="3624150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naware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2A275E"/>
      </a:accent1>
      <a:accent2>
        <a:srgbClr val="58B6C0"/>
      </a:accent2>
      <a:accent3>
        <a:srgbClr val="00AE84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naware - 2014" id="{CCCE1FBC-77DE-4199-9543-0B042075F4C2}" vid="{B7A1F5D1-4033-495C-94CF-4F532F65DE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onaware - 2014</Template>
  <TotalTime>7920</TotalTime>
  <Words>459</Words>
  <Application>Microsoft Office PowerPoint</Application>
  <PresentationFormat>Widescreen</PresentationFormat>
  <Paragraphs>140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 </vt:lpstr>
      <vt:lpstr>Identity (and Access Management) </vt:lpstr>
      <vt:lpstr>The Real IT World?</vt:lpstr>
      <vt:lpstr>“A Gothic House of Horror” (Martin Taylor former Barclay’s CEO)</vt:lpstr>
      <vt:lpstr>Who has ACCESS to WHAT?</vt:lpstr>
      <vt:lpstr>What is Identity Management?</vt:lpstr>
      <vt:lpstr>IAM the Onawa(re)y </vt:lpstr>
      <vt:lpstr>Research and Development</vt:lpstr>
      <vt:lpstr>Working in R&amp;D</vt:lpstr>
      <vt:lpstr>Technologies</vt:lpstr>
      <vt:lpstr>Current Projects</vt:lpstr>
      <vt:lpstr>Placement at Onaware</vt:lpstr>
      <vt:lpstr>What I got / You will get during Placement</vt:lpstr>
      <vt:lpstr>Training / Bootcamp</vt:lpstr>
      <vt:lpstr>How ICT Skills got me employed full-time</vt:lpstr>
      <vt:lpstr>Identity in the Real World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Hanley</dc:creator>
  <cp:lastModifiedBy>Conor Walsh</cp:lastModifiedBy>
  <cp:revision>66</cp:revision>
  <cp:lastPrinted>2014-08-05T15:19:00Z</cp:lastPrinted>
  <dcterms:created xsi:type="dcterms:W3CDTF">2014-08-17T20:45:10Z</dcterms:created>
  <dcterms:modified xsi:type="dcterms:W3CDTF">2017-06-07T14:53:09Z</dcterms:modified>
</cp:coreProperties>
</file>