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4658da14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4658da14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4658da1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4658da1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97bc8a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97bc8a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97bc8ad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97bc8ad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932393f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932393f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932393f7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932393f7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932393f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932393f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932393f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932393f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932393f7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932393f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41b700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41b700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4658da1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4658da1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4658da1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4658da1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4658da1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4658da1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Just Another Messaging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Десктопний застосунок - черговий онлайн-чат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Slack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Не потребує номеру телефону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Відсутність реклами як такої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Можливість зайти з декількох акаунтів одночасно в різні workspace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Практично відсутність спаму від сторонніх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Інтеграція додатків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Синхронізація вмісту між пристроями, збереження історії листування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Форматування коду, вимкнення сповіщень за розкладом, емодзі…</a:t>
            </a:r>
            <a:endParaRPr sz="16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48" y="170423"/>
            <a:ext cx="1121900" cy="1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444722"/>
            <a:ext cx="4527601" cy="247056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Slack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Безкоштовна версія має обмеження в: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часовому діапазоні, коли видно старі повідомлення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сумарному обсязі і розмірі файлів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Відсутність можливості самостійної організації чатів, каналів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Відсутність мітки про те, що повідомлення надіслано або прочитано</a:t>
            </a:r>
            <a:endParaRPr sz="15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48" y="170423"/>
            <a:ext cx="1121900" cy="1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444722"/>
            <a:ext cx="4527601" cy="247056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Whatsapp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Відсутність реклами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End-to-end шифрування для особистих переписок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600"/>
              <a:t>Можливість вимкнути сповіщення за розкладом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Розсилка повідомлень багатьом користувачам напряму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Підтримка stories, single view фотографій і відео</a:t>
            </a:r>
            <a:endParaRPr sz="16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100" y="135475"/>
            <a:ext cx="1191800" cy="1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479675"/>
            <a:ext cx="4527600" cy="25467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Whatsapp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Активне стеження, використання даних для персоналізованої реклами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Обмеження в 100 Мб для файлів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Обмеження в 250 осіб для групових чатів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Певні побоювання щодо безпеки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Неможливість перейменувати контакти</a:t>
            </a:r>
            <a:endParaRPr sz="16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100" y="135475"/>
            <a:ext cx="1191800" cy="1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479675"/>
            <a:ext cx="4527600" cy="25467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094100" y="259025"/>
            <a:ext cx="65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Дякуємо за увагу!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72250" y="41000"/>
            <a:ext cx="2211050" cy="22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Про проект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Даний застосунок є черговою системою обміну миттєвих повідомлень на кшталт Telegram, Viber, WhatsApp і інших подібних.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Вирішує проблему комунікації між особами, що знаходяться на далекій відстані. Мета - швидкість і безпека.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Загалом кажучи, хто-небудь з навичками користуватись комп’ютером і має доступ до інтернету.</a:t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47900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07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Цільова аудиторія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Основний функціонал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Спілкування з іншими користувачами в режимі реального часу в чатах;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створювати публічні і приватні чати для певного кола осіб, з певними доступами і привілеями;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надсилати й пересилати файли відносно невеликого розміру без обмежень;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Поділ користувачів в чатах на адміністраторів і звичайних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Глобальний поділ користувачів на звичайних і преміум</a:t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67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Другорядний функціонал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</a:t>
            </a:r>
            <a:r>
              <a:rPr lang="uk" sz="1500"/>
              <a:t>ерегляд вмісту для неавторизованих користувачів в публічних чатах;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Збереження нотаток і чернеток повідомлень, пересилання повідомлень поміж чатами;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створювати опитування серед учасників чату, надсилання емодзі;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І інші, наскільки нас вистачить</a:t>
            </a:r>
            <a:endParaRPr sz="15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00" y="863550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Ринок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Зауважимо:</a:t>
            </a:r>
            <a:r>
              <a:rPr lang="uk" sz="1500"/>
              <a:t> ніша д</a:t>
            </a:r>
            <a:r>
              <a:rPr lang="uk" sz="1500"/>
              <a:t>оволі насичена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Існу</a:t>
            </a:r>
            <a:r>
              <a:rPr lang="uk" sz="1500"/>
              <a:t>ють</a:t>
            </a:r>
            <a:r>
              <a:rPr lang="uk" sz="1500"/>
              <a:t> вже </a:t>
            </a:r>
            <a:r>
              <a:rPr lang="uk" sz="1500"/>
              <a:t>сотні</a:t>
            </a:r>
            <a:r>
              <a:rPr lang="uk" sz="1500"/>
              <a:t> таких застосунків, причому щонайменше десять мають більше сотні мільйонів користувачів.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Основні з них давно мають можливість надсилати голосові і відеоповідомлення, проводити дзвінки і відеотрансляції, а також є повноцінними файлообмінниками.</a:t>
            </a:r>
            <a:endParaRPr sz="15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550" y="1017725"/>
            <a:ext cx="1064300" cy="1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750" y="598700"/>
            <a:ext cx="1296800" cy="1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6600" y="1987075"/>
            <a:ext cx="1169350" cy="11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900" y="2216775"/>
            <a:ext cx="1064300" cy="1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450" y="892675"/>
            <a:ext cx="708850" cy="7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3153" y="3415825"/>
            <a:ext cx="1169350" cy="11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Telegram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9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Гнучкі налаштування інтерфейсу, налаштування </a:t>
            </a:r>
            <a:r>
              <a:rPr lang="uk" sz="1500"/>
              <a:t>конфіденційності;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Збереження вмісту в хмарі;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М</a:t>
            </a:r>
            <a:r>
              <a:rPr lang="uk" sz="1500"/>
              <a:t>ожливість архівувати важливі чати;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Вхід з декількох пристроїв, з декількома акаунтами, синхронізація;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Можливість надсилати файли до 2 Гб без обмежень на кількість;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Обробка зображень і відео;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Простота і гнучкість інтеграції ботів;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uk" sz="1500"/>
              <a:t>Стікери, реакції, папки, ненав’язлива реклама …</a:t>
            </a:r>
            <a:endParaRPr sz="15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813" y="91075"/>
            <a:ext cx="1280600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1673475"/>
            <a:ext cx="4315030" cy="27778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Telegram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329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Обов’язкова авторизація через номер телефону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Неможливість переглядати вміст публічних каналів без акаунту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uk" sz="1600"/>
              <a:t>Неможливість вимкнути сповіщення за розкладом</a:t>
            </a:r>
            <a:endParaRPr sz="1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813" y="91075"/>
            <a:ext cx="1280600" cy="12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95" y="1673475"/>
            <a:ext cx="4315030" cy="27778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Viber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End-to-end шифрування для особистих переписок, голосових і відеодзвінків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Viber Out для дзвінків на стаціонарний і мобільний телефони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Підтримка зникаючих повідомлень і зображень під час перегляду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Наявність прихованих чатів з PIN-кодом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uk" sz="1600"/>
              <a:t>Стікери, гіфки</a:t>
            </a:r>
            <a:endParaRPr sz="16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600" y="82975"/>
            <a:ext cx="1296800" cy="1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532175"/>
            <a:ext cx="4527600" cy="336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Viber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Відсутність підтримки множинних акаунтів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Обмеження в кількості користувачів на один чат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Неможливо приховати номер телефону, стан мережі.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Побільше спаму :-/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Не пропрацьоване резервне копіювання вмісту чатів, відсутність архівації чатів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uk" sz="1500"/>
              <a:t>Невеликі можливості налаштування застосунку </a:t>
            </a:r>
            <a:endParaRPr sz="15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600" y="82975"/>
            <a:ext cx="1296800" cy="1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532175"/>
            <a:ext cx="4527600" cy="336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