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932393f7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932393f7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932393f7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932393f7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932393f7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932393f7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932393f7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932393f7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932393f7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932393f7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Just Another Messaging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Десктопний застосунок - черговий онлайн-чат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Про проект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Даний застосунок є черговою системою обміну миттєвих повідомлень на кшталт Telegram, Viber, WhatsApp і інших подібних.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… загалом кажучи, хто-небудь з навичками користуватись комп’ютером і має доступ до інтернету.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Вікові і мовні обмеження відсутні.</a:t>
            </a:r>
            <a:endParaRPr sz="1500"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28540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Цільова аудиторія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747900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Основний функціонал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Спілкування з іншими користувачами в режимі реального часу в чатах;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Можливість створювати публічні і приватні чати для певного кола осіб, з певними доступами і привілеями;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Можливість надсилати файли відносно невеликого розміру без обмежень;</a:t>
            </a:r>
            <a:endParaRPr sz="15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675" y="661263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Другорядний функціонал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П</a:t>
            </a:r>
            <a:r>
              <a:rPr lang="uk" sz="1500"/>
              <a:t>ерегляд вмісту для неавторизованих користувачів в публічних чатах;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Збереження нотаток і чернеток повідомлень, пересилання повідомлень поміж чатами;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Можливість створювати опитування серед учасників чату, надсилання емодзі;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І інші, наскільки нас вистачить</a:t>
            </a:r>
            <a:endParaRPr sz="15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300" y="863550"/>
            <a:ext cx="34164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Ринок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/>
              <a:t>… д</a:t>
            </a:r>
            <a:r>
              <a:rPr lang="uk" sz="1500"/>
              <a:t>оволі насичений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Існу</a:t>
            </a:r>
            <a:r>
              <a:rPr lang="uk" sz="1500"/>
              <a:t>ють</a:t>
            </a:r>
            <a:r>
              <a:rPr lang="uk" sz="1500"/>
              <a:t> вже </a:t>
            </a:r>
            <a:r>
              <a:rPr lang="uk" sz="1500"/>
              <a:t>сотні</a:t>
            </a:r>
            <a:r>
              <a:rPr lang="uk" sz="1500"/>
              <a:t> таких застосунків, причому щонайменше десять мають більше сотні мільйонів користувачів.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Основні з них давно мають можливість надсилати голосові і відеоповідомлення, проводити дзвінки і відеотрансляції, а також є повноцінними файлообмінниками.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t/>
            </a:r>
            <a:endParaRPr sz="15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550" y="1017725"/>
            <a:ext cx="1064300" cy="10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0750" y="598700"/>
            <a:ext cx="1296800" cy="12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6600" y="1987075"/>
            <a:ext cx="1169350" cy="11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900" y="2216775"/>
            <a:ext cx="1064300" cy="10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23450" y="892675"/>
            <a:ext cx="708850" cy="7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3153" y="3415825"/>
            <a:ext cx="1169350" cy="11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Навіщо?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А чому б ні?</a:t>
            </a:r>
            <a:br>
              <a:rPr lang="uk"/>
            </a:br>
            <a:r>
              <a:rPr lang="uk">
                <a:solidFill>
                  <a:schemeClr val="dk2"/>
                </a:solidFill>
              </a:rPr>
              <a:t>(даний проект в будь-якому випадку є навчальним, а не комерційним)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Дякуємо за увагу!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472250" y="41000"/>
            <a:ext cx="2211050" cy="22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