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32393f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32393f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932393f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932393f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32393f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32393f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932393f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932393f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932393f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932393f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Just Another Messaging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Десктопний застосунок - черговий онлайн-чат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 проект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Даний застосунок є черговою системою обміну миттєвих повідомлень на кшталт Telegram, Viber, WhatsApp і інших подібних.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Загалом кажучи, хто-небудь з навичками користуватись комп’ютером і має доступ до інтернету.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Вікові і мовні обмеження відсутні.</a:t>
            </a:r>
            <a:endParaRPr sz="15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854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Цільова аудиторія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479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Основний функціонал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Спілкування з іншими користувачами в режимі реального часу в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публічні і приватні чати для певного кола осіб, з певними доступами і привілеями;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надсилати файли відносно невеликого розміру без обмежень;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Другорядний функціонал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</a:t>
            </a:r>
            <a:r>
              <a:rPr lang="uk" sz="1500"/>
              <a:t>ерегляд вмісту для неавторизованих користувачів в публічних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Збереження нотаток і чернеток повідомлень, пересилання повідомлень поміж чатами;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опитування серед учасників чату, надсилання емодзі;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 інші, наскільки нас вистачить</a:t>
            </a:r>
            <a:endParaRPr sz="15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863550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Ринок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Зауважимо:</a:t>
            </a:r>
            <a:r>
              <a:rPr lang="uk" sz="1500"/>
              <a:t> ніша д</a:t>
            </a:r>
            <a:r>
              <a:rPr lang="uk" sz="1500"/>
              <a:t>оволі насичена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Існу</a:t>
            </a:r>
            <a:r>
              <a:rPr lang="uk" sz="1500"/>
              <a:t>ють</a:t>
            </a:r>
            <a:r>
              <a:rPr lang="uk" sz="1500"/>
              <a:t> вже </a:t>
            </a:r>
            <a:r>
              <a:rPr lang="uk" sz="1500"/>
              <a:t>сотні</a:t>
            </a:r>
            <a:r>
              <a:rPr lang="uk" sz="1500"/>
              <a:t> таких застосунків, причому щонайменше десять мають більше сотні мільйонів користувачів.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Основні з них давно мають можливість надсилати голосові і відеоповідомлення, проводити дзвінки і відеотрансляції, а також є повноцінними файлообмінниками.</a:t>
            </a:r>
            <a:endParaRPr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50" y="101772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750" y="598700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6600" y="1987075"/>
            <a:ext cx="1169350" cy="11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900" y="221677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450" y="892675"/>
            <a:ext cx="708850" cy="7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3153" y="3415825"/>
            <a:ext cx="1169350" cy="1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Дякуємо за увагу!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72250" y="41000"/>
            <a:ext cx="2211050" cy="22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