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66CE8-A2AB-475A-9003-77A5C2C16ADA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5BC291-0AB4-48BA-9DA2-CA8BE9CB1AB7}">
      <dgm:prSet/>
      <dgm:spPr/>
      <dgm:t>
        <a:bodyPr/>
        <a:lstStyle/>
        <a:p>
          <a:r>
            <a:rPr lang="pl-PL"/>
            <a:t>Fuzzy Matching </a:t>
          </a:r>
          <a:endParaRPr lang="en-US"/>
        </a:p>
      </dgm:t>
    </dgm:pt>
    <dgm:pt modelId="{A926A6E9-929E-4CB9-B8AD-F16EE1068F58}" type="parTrans" cxnId="{39C6728C-51B8-4C3B-992E-439A56A87B0F}">
      <dgm:prSet/>
      <dgm:spPr/>
      <dgm:t>
        <a:bodyPr/>
        <a:lstStyle/>
        <a:p>
          <a:endParaRPr lang="en-US"/>
        </a:p>
      </dgm:t>
    </dgm:pt>
    <dgm:pt modelId="{36E66181-91E7-4B9A-8488-9791E730C774}" type="sibTrans" cxnId="{39C6728C-51B8-4C3B-992E-439A56A87B0F}">
      <dgm:prSet/>
      <dgm:spPr/>
      <dgm:t>
        <a:bodyPr/>
        <a:lstStyle/>
        <a:p>
          <a:endParaRPr lang="en-US"/>
        </a:p>
      </dgm:t>
    </dgm:pt>
    <dgm:pt modelId="{075F10F7-40DE-4ADC-B857-E5F8F8C6A47F}">
      <dgm:prSet/>
      <dgm:spPr/>
      <dgm:t>
        <a:bodyPr/>
        <a:lstStyle/>
        <a:p>
          <a:r>
            <a:rPr lang="pl-PL"/>
            <a:t>Dokładność 95%</a:t>
          </a:r>
          <a:endParaRPr lang="en-US"/>
        </a:p>
      </dgm:t>
    </dgm:pt>
    <dgm:pt modelId="{A9978AB6-3216-4C4B-A92A-A7D8DCDE5739}" type="parTrans" cxnId="{8EFFF5DE-3CFB-48AF-9509-B0AE718AE395}">
      <dgm:prSet/>
      <dgm:spPr/>
      <dgm:t>
        <a:bodyPr/>
        <a:lstStyle/>
        <a:p>
          <a:endParaRPr lang="en-US"/>
        </a:p>
      </dgm:t>
    </dgm:pt>
    <dgm:pt modelId="{F3DA2FDF-46F8-42C2-8A11-E97140D7F69C}" type="sibTrans" cxnId="{8EFFF5DE-3CFB-48AF-9509-B0AE718AE395}">
      <dgm:prSet/>
      <dgm:spPr/>
      <dgm:t>
        <a:bodyPr/>
        <a:lstStyle/>
        <a:p>
          <a:endParaRPr lang="en-US"/>
        </a:p>
      </dgm:t>
    </dgm:pt>
    <dgm:pt modelId="{192D6973-8876-44BB-B364-5709F5F410EB}" type="pres">
      <dgm:prSet presAssocID="{D4666CE8-A2AB-475A-9003-77A5C2C16A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582A58-4CCD-475B-A973-BDA5379F64C4}" type="pres">
      <dgm:prSet presAssocID="{CC5BC291-0AB4-48BA-9DA2-CA8BE9CB1AB7}" presName="hierRoot1" presStyleCnt="0"/>
      <dgm:spPr/>
    </dgm:pt>
    <dgm:pt modelId="{00914DFB-DE24-43B1-8076-956A858B5A9E}" type="pres">
      <dgm:prSet presAssocID="{CC5BC291-0AB4-48BA-9DA2-CA8BE9CB1AB7}" presName="composite" presStyleCnt="0"/>
      <dgm:spPr/>
    </dgm:pt>
    <dgm:pt modelId="{4DD5D990-19CA-4805-B5B0-8292A52F52BF}" type="pres">
      <dgm:prSet presAssocID="{CC5BC291-0AB4-48BA-9DA2-CA8BE9CB1AB7}" presName="background" presStyleLbl="node0" presStyleIdx="0" presStyleCnt="2"/>
      <dgm:spPr/>
    </dgm:pt>
    <dgm:pt modelId="{877FC3FA-8BE2-40C2-9683-E50D2735949B}" type="pres">
      <dgm:prSet presAssocID="{CC5BC291-0AB4-48BA-9DA2-CA8BE9CB1AB7}" presName="text" presStyleLbl="fgAcc0" presStyleIdx="0" presStyleCnt="2">
        <dgm:presLayoutVars>
          <dgm:chPref val="3"/>
        </dgm:presLayoutVars>
      </dgm:prSet>
      <dgm:spPr/>
    </dgm:pt>
    <dgm:pt modelId="{41FD96C1-2447-4D04-9E13-E21918ED1B10}" type="pres">
      <dgm:prSet presAssocID="{CC5BC291-0AB4-48BA-9DA2-CA8BE9CB1AB7}" presName="hierChild2" presStyleCnt="0"/>
      <dgm:spPr/>
    </dgm:pt>
    <dgm:pt modelId="{F31D038A-350B-486E-9EE0-AD50FF12332B}" type="pres">
      <dgm:prSet presAssocID="{075F10F7-40DE-4ADC-B857-E5F8F8C6A47F}" presName="hierRoot1" presStyleCnt="0"/>
      <dgm:spPr/>
    </dgm:pt>
    <dgm:pt modelId="{FF1B0D06-F4C9-4018-99A4-8895F1D54CE3}" type="pres">
      <dgm:prSet presAssocID="{075F10F7-40DE-4ADC-B857-E5F8F8C6A47F}" presName="composite" presStyleCnt="0"/>
      <dgm:spPr/>
    </dgm:pt>
    <dgm:pt modelId="{60767DB8-A81C-4AE3-A268-D4C0C82A4E75}" type="pres">
      <dgm:prSet presAssocID="{075F10F7-40DE-4ADC-B857-E5F8F8C6A47F}" presName="background" presStyleLbl="node0" presStyleIdx="1" presStyleCnt="2"/>
      <dgm:spPr/>
    </dgm:pt>
    <dgm:pt modelId="{C5A1E2C7-B867-443C-B38E-E1C274604BFE}" type="pres">
      <dgm:prSet presAssocID="{075F10F7-40DE-4ADC-B857-E5F8F8C6A47F}" presName="text" presStyleLbl="fgAcc0" presStyleIdx="1" presStyleCnt="2">
        <dgm:presLayoutVars>
          <dgm:chPref val="3"/>
        </dgm:presLayoutVars>
      </dgm:prSet>
      <dgm:spPr/>
    </dgm:pt>
    <dgm:pt modelId="{25ADE118-9F37-4C0A-95F7-A73DCF7C59EF}" type="pres">
      <dgm:prSet presAssocID="{075F10F7-40DE-4ADC-B857-E5F8F8C6A47F}" presName="hierChild2" presStyleCnt="0"/>
      <dgm:spPr/>
    </dgm:pt>
  </dgm:ptLst>
  <dgm:cxnLst>
    <dgm:cxn modelId="{304C1522-E082-424E-A834-1EA78A2469E6}" type="presOf" srcId="{D4666CE8-A2AB-475A-9003-77A5C2C16ADA}" destId="{192D6973-8876-44BB-B364-5709F5F410EB}" srcOrd="0" destOrd="0" presId="urn:microsoft.com/office/officeart/2005/8/layout/hierarchy1"/>
    <dgm:cxn modelId="{33E43346-435C-47D4-87FD-E67DA4141E39}" type="presOf" srcId="{075F10F7-40DE-4ADC-B857-E5F8F8C6A47F}" destId="{C5A1E2C7-B867-443C-B38E-E1C274604BFE}" srcOrd="0" destOrd="0" presId="urn:microsoft.com/office/officeart/2005/8/layout/hierarchy1"/>
    <dgm:cxn modelId="{39C6728C-51B8-4C3B-992E-439A56A87B0F}" srcId="{D4666CE8-A2AB-475A-9003-77A5C2C16ADA}" destId="{CC5BC291-0AB4-48BA-9DA2-CA8BE9CB1AB7}" srcOrd="0" destOrd="0" parTransId="{A926A6E9-929E-4CB9-B8AD-F16EE1068F58}" sibTransId="{36E66181-91E7-4B9A-8488-9791E730C774}"/>
    <dgm:cxn modelId="{8EFFF5DE-3CFB-48AF-9509-B0AE718AE395}" srcId="{D4666CE8-A2AB-475A-9003-77A5C2C16ADA}" destId="{075F10F7-40DE-4ADC-B857-E5F8F8C6A47F}" srcOrd="1" destOrd="0" parTransId="{A9978AB6-3216-4C4B-A92A-A7D8DCDE5739}" sibTransId="{F3DA2FDF-46F8-42C2-8A11-E97140D7F69C}"/>
    <dgm:cxn modelId="{4A002AEC-61D4-4768-ABFF-C4F8A1933BC3}" type="presOf" srcId="{CC5BC291-0AB4-48BA-9DA2-CA8BE9CB1AB7}" destId="{877FC3FA-8BE2-40C2-9683-E50D2735949B}" srcOrd="0" destOrd="0" presId="urn:microsoft.com/office/officeart/2005/8/layout/hierarchy1"/>
    <dgm:cxn modelId="{AE949758-6B84-478D-9E74-EA3B32BB82A3}" type="presParOf" srcId="{192D6973-8876-44BB-B364-5709F5F410EB}" destId="{59582A58-4CCD-475B-A973-BDA5379F64C4}" srcOrd="0" destOrd="0" presId="urn:microsoft.com/office/officeart/2005/8/layout/hierarchy1"/>
    <dgm:cxn modelId="{C76CD0B2-EB2C-408F-801D-B2D81814F096}" type="presParOf" srcId="{59582A58-4CCD-475B-A973-BDA5379F64C4}" destId="{00914DFB-DE24-43B1-8076-956A858B5A9E}" srcOrd="0" destOrd="0" presId="urn:microsoft.com/office/officeart/2005/8/layout/hierarchy1"/>
    <dgm:cxn modelId="{D5484193-6ECF-4A2D-9A27-1CEAE88F5A2A}" type="presParOf" srcId="{00914DFB-DE24-43B1-8076-956A858B5A9E}" destId="{4DD5D990-19CA-4805-B5B0-8292A52F52BF}" srcOrd="0" destOrd="0" presId="urn:microsoft.com/office/officeart/2005/8/layout/hierarchy1"/>
    <dgm:cxn modelId="{C9320C30-F417-4BCC-B209-AACB585F439D}" type="presParOf" srcId="{00914DFB-DE24-43B1-8076-956A858B5A9E}" destId="{877FC3FA-8BE2-40C2-9683-E50D2735949B}" srcOrd="1" destOrd="0" presId="urn:microsoft.com/office/officeart/2005/8/layout/hierarchy1"/>
    <dgm:cxn modelId="{4A4686AD-1A8F-450A-BE9F-703566B8B005}" type="presParOf" srcId="{59582A58-4CCD-475B-A973-BDA5379F64C4}" destId="{41FD96C1-2447-4D04-9E13-E21918ED1B10}" srcOrd="1" destOrd="0" presId="urn:microsoft.com/office/officeart/2005/8/layout/hierarchy1"/>
    <dgm:cxn modelId="{6BDD305B-0E0B-4446-8DC8-99C57317581D}" type="presParOf" srcId="{192D6973-8876-44BB-B364-5709F5F410EB}" destId="{F31D038A-350B-486E-9EE0-AD50FF12332B}" srcOrd="1" destOrd="0" presId="urn:microsoft.com/office/officeart/2005/8/layout/hierarchy1"/>
    <dgm:cxn modelId="{7CB0F257-77F1-47DD-B1A0-42F21CDD6A18}" type="presParOf" srcId="{F31D038A-350B-486E-9EE0-AD50FF12332B}" destId="{FF1B0D06-F4C9-4018-99A4-8895F1D54CE3}" srcOrd="0" destOrd="0" presId="urn:microsoft.com/office/officeart/2005/8/layout/hierarchy1"/>
    <dgm:cxn modelId="{73434AD8-B9D5-4489-A28B-41AD754AEA8D}" type="presParOf" srcId="{FF1B0D06-F4C9-4018-99A4-8895F1D54CE3}" destId="{60767DB8-A81C-4AE3-A268-D4C0C82A4E75}" srcOrd="0" destOrd="0" presId="urn:microsoft.com/office/officeart/2005/8/layout/hierarchy1"/>
    <dgm:cxn modelId="{0E02B45D-A75B-41D9-85C9-D3A99EF77BBC}" type="presParOf" srcId="{FF1B0D06-F4C9-4018-99A4-8895F1D54CE3}" destId="{C5A1E2C7-B867-443C-B38E-E1C274604BFE}" srcOrd="1" destOrd="0" presId="urn:microsoft.com/office/officeart/2005/8/layout/hierarchy1"/>
    <dgm:cxn modelId="{9F752A92-48CD-4D89-898F-0FF3C30855FA}" type="presParOf" srcId="{F31D038A-350B-486E-9EE0-AD50FF12332B}" destId="{25ADE118-9F37-4C0A-95F7-A73DCF7C59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5D990-19CA-4805-B5B0-8292A52F52BF}">
      <dsp:nvSpPr>
        <dsp:cNvPr id="0" name=""/>
        <dsp:cNvSpPr/>
      </dsp:nvSpPr>
      <dsp:spPr>
        <a:xfrm>
          <a:off x="1263" y="9315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7FC3FA-8BE2-40C2-9683-E50D2735949B}">
      <dsp:nvSpPr>
        <dsp:cNvPr id="0" name=""/>
        <dsp:cNvSpPr/>
      </dsp:nvSpPr>
      <dsp:spPr>
        <a:xfrm>
          <a:off x="494175" y="477581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600" kern="1200"/>
            <a:t>Fuzzy Matching </a:t>
          </a:r>
          <a:endParaRPr lang="en-US" sz="5600" kern="1200"/>
        </a:p>
      </dsp:txBody>
      <dsp:txXfrm>
        <a:off x="576682" y="560088"/>
        <a:ext cx="4271191" cy="2651976"/>
      </dsp:txXfrm>
    </dsp:sp>
    <dsp:sp modelId="{60767DB8-A81C-4AE3-A268-D4C0C82A4E75}">
      <dsp:nvSpPr>
        <dsp:cNvPr id="0" name=""/>
        <dsp:cNvSpPr/>
      </dsp:nvSpPr>
      <dsp:spPr>
        <a:xfrm>
          <a:off x="5423293" y="9315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1E2C7-B867-443C-B38E-E1C274604BFE}">
      <dsp:nvSpPr>
        <dsp:cNvPr id="0" name=""/>
        <dsp:cNvSpPr/>
      </dsp:nvSpPr>
      <dsp:spPr>
        <a:xfrm>
          <a:off x="5916205" y="477581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600" kern="1200"/>
            <a:t>Dokładność 95%</a:t>
          </a:r>
          <a:endParaRPr lang="en-US" sz="5600" kern="1200"/>
        </a:p>
      </dsp:txBody>
      <dsp:txXfrm>
        <a:off x="5998712" y="560088"/>
        <a:ext cx="4271191" cy="265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23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93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78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29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10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83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947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0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407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74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2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2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16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0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79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66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9EC8-C329-49B2-9FFF-D0CB5E153C03}" type="datetimeFigureOut">
              <a:rPr lang="pl-PL" smtClean="0"/>
              <a:t>23.10.2022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2EC2-0920-4F61-A0E2-E84CF5306F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107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CE94CA-F0C2-870B-6F46-94BA66CF1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MAGIW #KarateKIID</a:t>
            </a:r>
            <a:br>
              <a:rPr lang="pl-PL" dirty="0"/>
            </a:br>
            <a:r>
              <a:rPr lang="pl-PL" dirty="0"/>
              <a:t>Project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496B36B-41BE-3CE6-8B65-F3D323747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Zespół MAGIW: Anna Wawrzyńczak, Wiktoria Śliwińska, Izabela Telejko, Marcel Witas, Grzegorz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Zbrzeżny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0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DC051-1131-3D3B-F4EA-79651B44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Webscrapping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EF28AD-CE1C-4D3E-8353-42B2BC37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BeatifulSoup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Filtry (omijanie stron zewnętrznych, niektórych końcówek)</a:t>
            </a:r>
          </a:p>
          <a:p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wykrywania KIID-ów wśród PDF-ów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Utworzenie tabeli z nazwami plików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F495DD-ABA7-EE70-BA1C-C6B61B57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4217521"/>
            <a:ext cx="6969760" cy="22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902D35-FCED-CF42-DDED-4A7AEBB5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i="0" dirty="0">
                <a:effectLst/>
              </a:rPr>
              <a:t>Podstawowe informacje o </a:t>
            </a:r>
            <a:r>
              <a:rPr lang="pl-PL" i="0" dirty="0" err="1">
                <a:effectLst/>
              </a:rPr>
              <a:t>KIIDach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83320F-B4D9-6F31-A1F3-04B870A5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pdfplumber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Utworzenie kolumn ze specyfikacji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Wiele warunków, wynikających z różnorodności dokumentów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Wyrażenia regularne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4D69851-AF46-5D71-7B0E-E2B413B2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29" y="3670268"/>
            <a:ext cx="2584035" cy="300228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94A459E-339C-F94D-7DFF-14D43604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264" y="3670268"/>
            <a:ext cx="2138242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D9C524-0F3B-70E1-958B-0155B6FF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Bag</a:t>
            </a:r>
            <a:r>
              <a:rPr lang="pl-PL" dirty="0"/>
              <a:t> of </a:t>
            </a:r>
            <a:r>
              <a:rPr lang="pl-PL" dirty="0" err="1"/>
              <a:t>words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5BB5C1-74CC-C12F-D2CB-01C71370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Lematyzacja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01A06E-B89C-7F2E-D899-CFC1D5D2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956" y="3371850"/>
            <a:ext cx="3200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BCA40-F1B5-0109-C0D1-963AA925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l-PL" i="0" dirty="0">
                <a:effectLst/>
              </a:rPr>
              <a:t>Weryfikacja </a:t>
            </a:r>
            <a:r>
              <a:rPr lang="pl-PL" i="0" dirty="0" err="1">
                <a:effectLst/>
              </a:rPr>
              <a:t>obecNości</a:t>
            </a:r>
            <a:r>
              <a:rPr lang="pl-PL" i="0" dirty="0">
                <a:effectLst/>
              </a:rPr>
              <a:t> podstawowych wyrażeń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6A09FB7-CD58-8C2A-9181-0D5FF6A18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553312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4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EB15F2-D1C2-BF0F-F56F-9CDC496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AEC99-C42F-1E08-B0B0-2EC770B9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Może być zdjęciem przedstawiającym tekst">
            <a:extLst>
              <a:ext uri="{FF2B5EF4-FFF2-40B4-BE49-F238E27FC236}">
                <a16:creationId xmlns:a16="http://schemas.microsoft.com/office/drawing/2014/main" id="{CA1D2A98-1E0E-B5E0-A050-DEA44E299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20" y="1935921"/>
            <a:ext cx="4118610" cy="41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98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TM04033921[[fn=Damaszek]]</Template>
  <TotalTime>63</TotalTime>
  <Words>81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Times New Roman</vt:lpstr>
      <vt:lpstr>Damask</vt:lpstr>
      <vt:lpstr>MAGIW #KarateKIID Project</vt:lpstr>
      <vt:lpstr>Webscrapping</vt:lpstr>
      <vt:lpstr>Podstawowe informacje o KIIDach</vt:lpstr>
      <vt:lpstr>Bag of words</vt:lpstr>
      <vt:lpstr>Weryfikacja obecNości podstawowych wyrażeń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#KarateKIID Project</dc:title>
  <dc:creator>Witas Marcel (STUD)</dc:creator>
  <cp:lastModifiedBy>Witas Marcel (STUD)</cp:lastModifiedBy>
  <cp:revision>2</cp:revision>
  <dcterms:created xsi:type="dcterms:W3CDTF">2022-10-23T06:02:06Z</dcterms:created>
  <dcterms:modified xsi:type="dcterms:W3CDTF">2022-10-23T07:14:30Z</dcterms:modified>
</cp:coreProperties>
</file>