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6081C6-0D53-EBE4-4067-3399FEB4A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436B2C-219B-F296-2584-2CA93713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267FF5-EE6A-D6CC-BB1B-CDF6857E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7C10D3-DF04-EE88-8099-6AD7608D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6BA6F8-2621-9964-ECE8-D7961224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07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D04864-47BA-FC5E-C348-E1DAE2DB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851F8F-3C0D-79B4-051B-D64D7071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DB1D0F-B2D0-67CE-AEE7-A17EDE91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62B7D4-13E2-43B4-2D05-BEE8A69B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AA8F34-DA1E-BE88-E033-13EC11B6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6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E86F4D-AC8A-F5DE-5E6C-3736941C0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F761178-8B94-4CAD-C00E-7EC2EFF4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2C5D7E-E1A1-1D16-EE76-04CD455E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95CA75-3BD0-D792-458E-116244C6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1338C9-2B27-7B3F-A6E0-A8362040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4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0385C-770E-B70A-1A2D-E22402E5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DBD98F-53B4-39AA-5E8A-9045ACB5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332A76-E514-8C0C-ECAB-85E2C5EF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829523-63F4-2F2C-78A9-D10DDF45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DAC001-668B-7139-7431-70874B7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75AD30-8DB3-2CD9-87E1-D0EA673E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9DA2EA-BBE4-6BD7-BBF7-9BE00F69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5E4B33-D9EB-7659-B8C4-E1A84E74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DE59AE-0393-9FF1-9279-47D1C2AA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6E1997-272F-3643-0CAC-40F4616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27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C59128-B0E7-7890-85FE-39977FF2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D91382-B3F6-BD39-3405-D079F8872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844643-C14E-65EF-0644-FED32518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3E0684-9E7C-F7C5-6181-7AD655D2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B092D5-1996-74AD-5D72-B3316F44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A0AB33-2EC6-7A11-817B-198BF0D3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4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63A57-653A-2054-125C-1152540D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A83477-60D0-6F50-0661-EFEF3819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1E63EB-9131-9955-C872-9EE32FC8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86695D5-D8DE-E73F-E154-F4F25733A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59D57FC-70E5-6953-2F7A-06B0DB22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9408D5F-2DC4-BFC7-D9F9-7A48EE7B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AE6752A-840C-FAD1-3FEF-8076E7CC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684FCF-B397-E1CC-496D-ACF8D7D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CE3BFD-53FC-AC26-0E86-3AE9FE2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C2C0DA-2C72-2383-08A4-66D4A715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FCFE83-C5FE-EF3B-699F-28281C82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800C58-B710-B517-E8CA-6D6623F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F29789-AD7A-F69D-67B0-8777CD34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4FA0DE4-013D-743E-AD60-6E44360D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CB70406-B679-B366-01F6-E11ADE8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2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5C3C92-C0DE-6ADF-CD6F-81D21F8B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E3FFD6-4475-7325-62FE-F93C9FAD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39C609-1A38-58B7-4D95-EEA23B50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083E76-CC8A-4B76-8095-48EE26BD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21F6C2-EBC3-3CDA-6A37-FF84C2D9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1ABDB4-9285-C60B-14F6-5FF442BA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5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22E39-1F56-FA5C-DC9E-CA0DB1CD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CE49DB-92EC-CCA7-F7BF-EBD936DC1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0D2342-0542-EA3E-EBBE-DC2F24C7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85D5D2-1008-5DD1-2B82-656E8DE1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D6C000-CD95-FE36-204E-30F71F2D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6001D1-E767-594D-26D2-283E68F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9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D9535D4-3B85-36F3-F7DA-E158449E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EA88B9-40F2-8CF1-0C1D-9EB025FA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127220-E2D4-EC0C-D98E-F6055F289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9655A0-56D5-FD23-4A35-6DC2ED2F9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A70563-E036-D7D6-F674-C600EAE53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9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CE94CA-F0C2-870B-6F46-94BA66CF1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#KarateKIID</a:t>
            </a:r>
            <a:br>
              <a:rPr lang="pl-PL" dirty="0"/>
            </a:br>
            <a:r>
              <a:rPr lang="pl-PL" dirty="0"/>
              <a:t>Project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96B36B-41BE-3CE6-8B65-F3D323747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Zespół MAGIW: Anna Wawrzyńczak, Wiktoria Śliwińska, Izabela Telejko, Marcel Witas, Grzegorz </a:t>
            </a:r>
            <a:r>
              <a:rPr lang="pl-PL" dirty="0" err="1"/>
              <a:t>Zbrzeżny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5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DC051-1131-3D3B-F4EA-79651B44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Webscrapping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EF28AD-CE1C-4D3E-8353-42B2BC37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BeatifulSoup</a:t>
            </a:r>
            <a:endParaRPr lang="pl-PL" dirty="0"/>
          </a:p>
          <a:p>
            <a:r>
              <a:rPr lang="pl-PL" dirty="0"/>
              <a:t>Filtry (omijanie stron zewnętrznych, niektórych końcówek)</a:t>
            </a:r>
          </a:p>
          <a:p>
            <a:r>
              <a:rPr lang="pl-PL" dirty="0" err="1"/>
              <a:t>Fuzzy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do wykrywania KIID-ów wśród PDF-ów</a:t>
            </a:r>
          </a:p>
          <a:p>
            <a:r>
              <a:rPr lang="pl-PL" dirty="0"/>
              <a:t>Utworzenie tabeli z nazwami plików</a:t>
            </a:r>
          </a:p>
        </p:txBody>
      </p:sp>
    </p:spTree>
    <p:extLst>
      <p:ext uri="{BB962C8B-B14F-4D97-AF65-F5344CB8AC3E}">
        <p14:creationId xmlns:p14="http://schemas.microsoft.com/office/powerpoint/2010/main" val="11031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02D35-FCED-CF42-DDED-4A7AEBB5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i="0" dirty="0">
                <a:effectLst/>
              </a:rPr>
              <a:t>Podstawowe informacje o </a:t>
            </a:r>
            <a:r>
              <a:rPr lang="pl-PL" i="0" dirty="0" err="1">
                <a:effectLst/>
              </a:rPr>
              <a:t>KIIDach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83320F-B4D9-6F31-A1F3-04B870A5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pdfplumber</a:t>
            </a:r>
          </a:p>
          <a:p>
            <a:r>
              <a:rPr lang="pl-PL" dirty="0"/>
              <a:t>Utworzenie kolumn ze specyfikacji</a:t>
            </a:r>
          </a:p>
          <a:p>
            <a:r>
              <a:rPr lang="pl-PL" dirty="0"/>
              <a:t>Wyrażenia regularne</a:t>
            </a:r>
          </a:p>
          <a:p>
            <a:r>
              <a:rPr lang="pl-PL" dirty="0"/>
              <a:t>Wiele warunków, wynikających z różnorodności dokumentów</a:t>
            </a:r>
          </a:p>
        </p:txBody>
      </p:sp>
    </p:spTree>
    <p:extLst>
      <p:ext uri="{BB962C8B-B14F-4D97-AF65-F5344CB8AC3E}">
        <p14:creationId xmlns:p14="http://schemas.microsoft.com/office/powerpoint/2010/main" val="37856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9C524-0F3B-70E1-958B-0155B6FF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Bag</a:t>
            </a:r>
            <a:r>
              <a:rPr lang="pl-PL" dirty="0"/>
              <a:t> of </a:t>
            </a:r>
            <a:r>
              <a:rPr lang="pl-PL" dirty="0" err="1"/>
              <a:t>words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BB5C1-74CC-C12F-D2CB-01C71370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Spacy</a:t>
            </a:r>
            <a:endParaRPr lang="pl-PL" dirty="0"/>
          </a:p>
          <a:p>
            <a:r>
              <a:rPr lang="pl-PL" dirty="0" err="1"/>
              <a:t>Lematyzacja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51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BCA40-F1B5-0109-C0D1-963AA925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i="0" dirty="0">
                <a:effectLst/>
              </a:rPr>
              <a:t>Weryfikacja </a:t>
            </a:r>
            <a:r>
              <a:rPr lang="pl-PL" i="0" dirty="0" err="1">
                <a:effectLst/>
              </a:rPr>
              <a:t>obecości</a:t>
            </a:r>
            <a:r>
              <a:rPr lang="pl-PL" i="0" dirty="0">
                <a:effectLst/>
              </a:rPr>
              <a:t> podstawowych wyrażeń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9678E-05B1-2805-F7F1-169CA89B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Fuzzy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</a:t>
            </a:r>
          </a:p>
          <a:p>
            <a:r>
              <a:rPr lang="pl-PL" dirty="0"/>
              <a:t>Dokładność 95%</a:t>
            </a:r>
          </a:p>
        </p:txBody>
      </p:sp>
    </p:spTree>
    <p:extLst>
      <p:ext uri="{BB962C8B-B14F-4D97-AF65-F5344CB8AC3E}">
        <p14:creationId xmlns:p14="http://schemas.microsoft.com/office/powerpoint/2010/main" val="23434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EB15F2-D1C2-BF0F-F56F-9CDC496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AEC99-C42F-1E08-B0B0-2EC770B9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3981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80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#KarateKIID Project</vt:lpstr>
      <vt:lpstr>Webscrapping</vt:lpstr>
      <vt:lpstr>Podstawowe informacje o KIIDach</vt:lpstr>
      <vt:lpstr>Bag of words</vt:lpstr>
      <vt:lpstr>Weryfikacja obecości podstawowych wyrażeń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#KarateKIID Project</dc:title>
  <dc:creator>Witas Marcel (STUD)</dc:creator>
  <cp:lastModifiedBy>Witas Marcel (STUD)</cp:lastModifiedBy>
  <cp:revision>1</cp:revision>
  <dcterms:created xsi:type="dcterms:W3CDTF">2022-10-23T06:02:06Z</dcterms:created>
  <dcterms:modified xsi:type="dcterms:W3CDTF">2022-10-23T06:44:04Z</dcterms:modified>
</cp:coreProperties>
</file>