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90" y="-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25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58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69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7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568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6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20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76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F0419-5164-45BA-82BF-78CEE497F9FC}" type="datetimeFigureOut">
              <a:rPr lang="ko-KR" altLang="en-US" smtClean="0"/>
              <a:t>2019-02-19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7ED4-6C52-46E2-813D-0F3FFD689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20" b="30285"/>
          <a:stretch/>
        </p:blipFill>
        <p:spPr bwMode="auto">
          <a:xfrm>
            <a:off x="428497" y="548680"/>
            <a:ext cx="4739332" cy="5919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8498" y="17934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File &gt; Settings </a:t>
            </a:r>
            <a:r>
              <a:rPr lang="ko-KR" altLang="en-US" dirty="0" smtClean="0"/>
              <a:t>로 이동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14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7" y="179348"/>
            <a:ext cx="604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Install </a:t>
            </a:r>
            <a:r>
              <a:rPr lang="ko-KR" altLang="en-US" dirty="0" smtClean="0"/>
              <a:t>선택 후 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검색해 </a:t>
            </a:r>
            <a:r>
              <a:rPr lang="en-US" altLang="ko-KR" dirty="0" smtClean="0"/>
              <a:t>Install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Settings </a:t>
            </a:r>
            <a:r>
              <a:rPr lang="ko-KR" altLang="en-US" dirty="0" smtClean="0"/>
              <a:t>선택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8" t="4626" r="18740" b="38486"/>
          <a:stretch/>
        </p:blipFill>
        <p:spPr bwMode="auto">
          <a:xfrm>
            <a:off x="116464" y="764704"/>
            <a:ext cx="948274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7" y="179348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View Code</a:t>
            </a:r>
            <a:r>
              <a:rPr lang="ko-KR" altLang="en-US" dirty="0" smtClean="0"/>
              <a:t>를 선택해 새 창 띄우기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1" t="4494" r="18943" b="49284"/>
          <a:stretch/>
        </p:blipFill>
        <p:spPr bwMode="auto">
          <a:xfrm>
            <a:off x="428497" y="620688"/>
            <a:ext cx="820149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10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8" y="179348"/>
            <a:ext cx="742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node_modules</a:t>
            </a:r>
            <a:r>
              <a:rPr lang="en-US" altLang="ko-KR" dirty="0" smtClean="0"/>
              <a:t> &gt; </a:t>
            </a:r>
            <a:r>
              <a:rPr lang="en-US" altLang="ko-KR" dirty="0" err="1" smtClean="0"/>
              <a:t>emmet</a:t>
            </a:r>
            <a:r>
              <a:rPr lang="en-US" altLang="ko-KR" dirty="0" smtClean="0"/>
              <a:t> &gt; lib &gt; </a:t>
            </a:r>
            <a:r>
              <a:rPr lang="en-US" altLang="ko-KR" dirty="0" err="1" smtClean="0"/>
              <a:t>snippets.json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 열기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r="80950" b="20673"/>
          <a:stretch/>
        </p:blipFill>
        <p:spPr bwMode="auto">
          <a:xfrm>
            <a:off x="456892" y="548680"/>
            <a:ext cx="3004130" cy="6135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8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7" y="179348"/>
            <a:ext cx="8736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5. 3</a:t>
            </a:r>
            <a:r>
              <a:rPr lang="ko-KR" altLang="en-US" dirty="0" smtClean="0"/>
              <a:t>번째 줄을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lang</a:t>
            </a:r>
            <a:r>
              <a:rPr lang="en-US" altLang="ko-KR" dirty="0" smtClean="0"/>
              <a:t>”: 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”, </a:t>
            </a:r>
          </a:p>
          <a:p>
            <a:r>
              <a:rPr lang="en-US" altLang="ko-KR" dirty="0" smtClean="0"/>
              <a:t>   4</a:t>
            </a:r>
            <a:r>
              <a:rPr lang="ko-KR" altLang="en-US" dirty="0" smtClean="0"/>
              <a:t>번째 줄을 </a:t>
            </a:r>
            <a:r>
              <a:rPr lang="en-US" altLang="ko-KR" dirty="0" smtClean="0"/>
              <a:t>“locale”: “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-KR”, </a:t>
            </a:r>
          </a:p>
          <a:p>
            <a:r>
              <a:rPr lang="ko-KR" altLang="en-US" dirty="0" smtClean="0"/>
              <a:t>  언어 설정 변경 후 </a:t>
            </a:r>
            <a:r>
              <a:rPr lang="en-US" altLang="ko-KR" dirty="0" smtClean="0"/>
              <a:t>atom </a:t>
            </a:r>
            <a:r>
              <a:rPr lang="ko-KR" altLang="en-US" dirty="0" smtClean="0"/>
              <a:t>종료</a:t>
            </a:r>
            <a:endParaRPr lang="ko-KR" alt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601" r="41703" b="67086"/>
          <a:stretch/>
        </p:blipFill>
        <p:spPr bwMode="auto">
          <a:xfrm>
            <a:off x="116463" y="1125077"/>
            <a:ext cx="9624719" cy="242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138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8" y="179349"/>
            <a:ext cx="6944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Atom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실행시킨 후 새로운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파일 하나 생성하기</a:t>
            </a:r>
            <a:endParaRPr lang="en-US" altLang="ko-KR" dirty="0" smtClean="0"/>
          </a:p>
          <a:p>
            <a:r>
              <a:rPr lang="en-US" altLang="ko-KR" dirty="0" smtClean="0"/>
              <a:t>   (project </a:t>
            </a:r>
            <a:r>
              <a:rPr lang="ko-KR" altLang="en-US" dirty="0" smtClean="0"/>
              <a:t>영역 </a:t>
            </a:r>
            <a:r>
              <a:rPr lang="ko-KR" altLang="en-US" dirty="0" err="1" smtClean="0"/>
              <a:t>우클릭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New </a:t>
            </a:r>
            <a:r>
              <a:rPr lang="en-US" altLang="ko-KR" dirty="0"/>
              <a:t>F</a:t>
            </a:r>
            <a:r>
              <a:rPr lang="en-US" altLang="ko-KR" dirty="0" smtClean="0"/>
              <a:t>ile &gt; .html </a:t>
            </a:r>
            <a:r>
              <a:rPr lang="ko-KR" altLang="en-US" dirty="0" smtClean="0"/>
              <a:t>확장자명 파일 생성</a:t>
            </a:r>
            <a:r>
              <a:rPr lang="en-US" altLang="ko-KR" dirty="0" smtClean="0"/>
              <a:t> 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102" r="30151" b="36691"/>
          <a:stretch/>
        </p:blipFill>
        <p:spPr bwMode="auto">
          <a:xfrm>
            <a:off x="194471" y="908721"/>
            <a:ext cx="9399494" cy="406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9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498" y="179349"/>
            <a:ext cx="9127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! </a:t>
            </a:r>
            <a:r>
              <a:rPr lang="ko-KR" altLang="en-US" dirty="0" smtClean="0"/>
              <a:t>입력하고 </a:t>
            </a:r>
            <a:r>
              <a:rPr lang="en-US" altLang="ko-KR" dirty="0" smtClean="0"/>
              <a:t>tab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줄의 기본 언어 설정이 영어</a:t>
            </a:r>
            <a:r>
              <a:rPr lang="en-US" altLang="ko-KR" dirty="0" smtClean="0"/>
              <a:t>(en)</a:t>
            </a:r>
            <a:r>
              <a:rPr lang="ko-KR" altLang="en-US" dirty="0" smtClean="0"/>
              <a:t>가 아닌 한국어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변경되어있는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" r="31105" b="53243"/>
          <a:stretch/>
        </p:blipFill>
        <p:spPr bwMode="auto">
          <a:xfrm>
            <a:off x="149007" y="1052736"/>
            <a:ext cx="9644014" cy="3065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5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125</Words>
  <Application>Microsoft Office PowerPoint</Application>
  <PresentationFormat>A4 용지(210x297mm)</PresentationFormat>
  <Paragraphs>10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17</cp:revision>
  <dcterms:created xsi:type="dcterms:W3CDTF">2019-02-19T01:08:52Z</dcterms:created>
  <dcterms:modified xsi:type="dcterms:W3CDTF">2019-02-19T01:40:23Z</dcterms:modified>
</cp:coreProperties>
</file>