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png" Type="http://schemas.openxmlformats.org/officeDocument/2006/relationships/image"/><Relationship Id="rId20" Target="../media/image3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20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35340" y="3822180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zootopia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569917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65314669 วิชญาดา เคหฐาน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795014" y="3600450"/>
            <a:ext cx="16859632" cy="5833430"/>
            <a:chOff x="0" y="0"/>
            <a:chExt cx="4440397" cy="1536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0397" cy="1536376"/>
            </a:xfrm>
            <a:custGeom>
              <a:avLst/>
              <a:gdLst/>
              <a:ahLst/>
              <a:cxnLst/>
              <a:rect r="r" b="b" t="t" l="l"/>
              <a:pathLst>
                <a:path h="1536376" w="4440397">
                  <a:moveTo>
                    <a:pt x="0" y="0"/>
                  </a:moveTo>
                  <a:lnTo>
                    <a:pt x="4440397" y="0"/>
                  </a:lnTo>
                  <a:lnTo>
                    <a:pt x="4440397" y="1536376"/>
                  </a:lnTo>
                  <a:lnTo>
                    <a:pt x="0" y="1536376"/>
                  </a:lnTo>
                  <a:close/>
                </a:path>
              </a:pathLst>
            </a:custGeom>
            <a:solidFill>
              <a:srgbClr val="F3F3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40397" cy="1574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95014" y="2497348"/>
          <a:ext cx="16859632" cy="6936532"/>
        </p:xfrm>
        <a:graphic>
          <a:graphicData uri="http://schemas.openxmlformats.org/drawingml/2006/table">
            <a:tbl>
              <a:tblPr/>
              <a:tblGrid>
                <a:gridCol w="1438200"/>
                <a:gridCol w="4516344"/>
                <a:gridCol w="3136486"/>
                <a:gridCol w="3393743"/>
                <a:gridCol w="4374859"/>
              </a:tblGrid>
              <a:tr h="1108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ชื่อ 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Constraint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828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keyID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Primary Key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moodeng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10 Oct 2024 10:17:35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species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hippopotamus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health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very good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habitat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rivers, lakes, and wetlands in Africa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1028700" y="1032601"/>
            <a:ext cx="9535024" cy="116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b="true" sz="9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DataDictionary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377129" y="2453344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982710" y="2202316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2188028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56007" y="907001"/>
            <a:ext cx="7575986" cy="10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496"/>
              </a:lnSpc>
              <a:spcBef>
                <a:spcPct val="0"/>
              </a:spcBef>
            </a:pPr>
            <a:r>
              <a:rPr lang="en-US" b="true" sz="77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use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893723" y="3664810"/>
            <a:ext cx="3168743" cy="6355925"/>
            <a:chOff x="0" y="0"/>
            <a:chExt cx="4224990" cy="847456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24990" cy="8474566"/>
            </a:xfrm>
            <a:custGeom>
              <a:avLst/>
              <a:gdLst/>
              <a:ahLst/>
              <a:cxnLst/>
              <a:rect r="r" b="b" t="t" l="l"/>
              <a:pathLst>
                <a:path h="8474566" w="4224990">
                  <a:moveTo>
                    <a:pt x="0" y="0"/>
                  </a:moveTo>
                  <a:lnTo>
                    <a:pt x="4224990" y="0"/>
                  </a:lnTo>
                  <a:lnTo>
                    <a:pt x="4224990" y="8474566"/>
                  </a:lnTo>
                  <a:lnTo>
                    <a:pt x="0" y="847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517471" y="3664810"/>
            <a:ext cx="3168743" cy="6355925"/>
            <a:chOff x="0" y="0"/>
            <a:chExt cx="4224990" cy="84745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24990" cy="8474566"/>
            </a:xfrm>
            <a:custGeom>
              <a:avLst/>
              <a:gdLst/>
              <a:ahLst/>
              <a:cxnLst/>
              <a:rect r="r" b="b" t="t" l="l"/>
              <a:pathLst>
                <a:path h="8474566" w="4224990">
                  <a:moveTo>
                    <a:pt x="0" y="0"/>
                  </a:moveTo>
                  <a:lnTo>
                    <a:pt x="4224990" y="0"/>
                  </a:lnTo>
                  <a:lnTo>
                    <a:pt x="4224990" y="8474566"/>
                  </a:lnTo>
                  <a:lnTo>
                    <a:pt x="0" y="847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451817" y="4750620"/>
            <a:ext cx="4692183" cy="1471839"/>
            <a:chOff x="0" y="0"/>
            <a:chExt cx="1235801" cy="3876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35801" cy="387645"/>
            </a:xfrm>
            <a:custGeom>
              <a:avLst/>
              <a:gdLst/>
              <a:ahLst/>
              <a:cxnLst/>
              <a:rect r="r" b="b" t="t" l="l"/>
              <a:pathLst>
                <a:path h="387645" w="1235801">
                  <a:moveTo>
                    <a:pt x="84148" y="0"/>
                  </a:moveTo>
                  <a:lnTo>
                    <a:pt x="1151653" y="0"/>
                  </a:lnTo>
                  <a:cubicBezTo>
                    <a:pt x="1198127" y="0"/>
                    <a:pt x="1235801" y="37674"/>
                    <a:pt x="1235801" y="84148"/>
                  </a:cubicBezTo>
                  <a:lnTo>
                    <a:pt x="1235801" y="303497"/>
                  </a:lnTo>
                  <a:cubicBezTo>
                    <a:pt x="1235801" y="325814"/>
                    <a:pt x="1226936" y="347218"/>
                    <a:pt x="1211155" y="362998"/>
                  </a:cubicBezTo>
                  <a:cubicBezTo>
                    <a:pt x="1195374" y="378779"/>
                    <a:pt x="1173970" y="387645"/>
                    <a:pt x="1151653" y="387645"/>
                  </a:cubicBezTo>
                  <a:lnTo>
                    <a:pt x="84148" y="387645"/>
                  </a:lnTo>
                  <a:cubicBezTo>
                    <a:pt x="37674" y="387645"/>
                    <a:pt x="0" y="349970"/>
                    <a:pt x="0" y="303497"/>
                  </a:cubicBezTo>
                  <a:lnTo>
                    <a:pt x="0" y="84148"/>
                  </a:lnTo>
                  <a:cubicBezTo>
                    <a:pt x="0" y="37674"/>
                    <a:pt x="37674" y="0"/>
                    <a:pt x="84148" y="0"/>
                  </a:cubicBezTo>
                  <a:close/>
                </a:path>
              </a:pathLst>
            </a:custGeom>
            <a:solidFill>
              <a:srgbClr val="9FA89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1235801" cy="359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734670" y="276628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28468" y="2780572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650506" y="5186844"/>
            <a:ext cx="4130973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เมื่อเปิด Application ขึ้นมาจะมีหน้าตาของแอพ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3076739" y="4750620"/>
            <a:ext cx="4692183" cy="1696777"/>
            <a:chOff x="0" y="0"/>
            <a:chExt cx="1235801" cy="4468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35801" cy="446888"/>
            </a:xfrm>
            <a:custGeom>
              <a:avLst/>
              <a:gdLst/>
              <a:ahLst/>
              <a:cxnLst/>
              <a:rect r="r" b="b" t="t" l="l"/>
              <a:pathLst>
                <a:path h="446888" w="1235801">
                  <a:moveTo>
                    <a:pt x="84148" y="0"/>
                  </a:moveTo>
                  <a:lnTo>
                    <a:pt x="1151653" y="0"/>
                  </a:lnTo>
                  <a:cubicBezTo>
                    <a:pt x="1198127" y="0"/>
                    <a:pt x="1235801" y="37674"/>
                    <a:pt x="1235801" y="84148"/>
                  </a:cubicBezTo>
                  <a:lnTo>
                    <a:pt x="1235801" y="362740"/>
                  </a:lnTo>
                  <a:cubicBezTo>
                    <a:pt x="1235801" y="385057"/>
                    <a:pt x="1226936" y="406461"/>
                    <a:pt x="1211155" y="422241"/>
                  </a:cubicBezTo>
                  <a:cubicBezTo>
                    <a:pt x="1195374" y="438022"/>
                    <a:pt x="1173970" y="446888"/>
                    <a:pt x="1151653" y="446888"/>
                  </a:cubicBezTo>
                  <a:lnTo>
                    <a:pt x="84148" y="446888"/>
                  </a:lnTo>
                  <a:cubicBezTo>
                    <a:pt x="37674" y="446888"/>
                    <a:pt x="0" y="409213"/>
                    <a:pt x="0" y="362740"/>
                  </a:cubicBezTo>
                  <a:lnTo>
                    <a:pt x="0" y="84148"/>
                  </a:lnTo>
                  <a:cubicBezTo>
                    <a:pt x="0" y="37674"/>
                    <a:pt x="37674" y="0"/>
                    <a:pt x="84148" y="0"/>
                  </a:cubicBezTo>
                  <a:close/>
                </a:path>
              </a:pathLst>
            </a:custGeom>
            <a:solidFill>
              <a:srgbClr val="9FA89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1235801" cy="418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3357343" y="5022219"/>
            <a:ext cx="4130973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หลังจากที่กดเพิ่มข้อมูลจะมีแบบฟอร์มให้กรอก โดยมีให้กรอกทั้งหมด 5 หัวข้อ คือ ชื่อสัตว์, สายพันธุ์, สุขภาพ, อายุ แต่ถิ่นอาศัยจะไม่สามารถกรอกได้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377129" y="2453344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982710" y="2202316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2188028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56007" y="907001"/>
            <a:ext cx="7575986" cy="10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496"/>
              </a:lnSpc>
              <a:spcBef>
                <a:spcPct val="0"/>
              </a:spcBef>
            </a:pPr>
            <a:r>
              <a:rPr lang="en-US" b="true" sz="77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use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893723" y="3530811"/>
            <a:ext cx="3168743" cy="6355925"/>
            <a:chOff x="0" y="0"/>
            <a:chExt cx="4224990" cy="847456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24990" cy="8474566"/>
            </a:xfrm>
            <a:custGeom>
              <a:avLst/>
              <a:gdLst/>
              <a:ahLst/>
              <a:cxnLst/>
              <a:rect r="r" b="b" t="t" l="l"/>
              <a:pathLst>
                <a:path h="8474566" w="4224990">
                  <a:moveTo>
                    <a:pt x="0" y="0"/>
                  </a:moveTo>
                  <a:lnTo>
                    <a:pt x="4224990" y="0"/>
                  </a:lnTo>
                  <a:lnTo>
                    <a:pt x="4224990" y="8474566"/>
                  </a:lnTo>
                  <a:lnTo>
                    <a:pt x="0" y="847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649367" y="3530811"/>
            <a:ext cx="3168743" cy="6355925"/>
            <a:chOff x="0" y="0"/>
            <a:chExt cx="4224990" cy="84745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24990" cy="8474566"/>
            </a:xfrm>
            <a:custGeom>
              <a:avLst/>
              <a:gdLst/>
              <a:ahLst/>
              <a:cxnLst/>
              <a:rect r="r" b="b" t="t" l="l"/>
              <a:pathLst>
                <a:path h="8474566" w="4224990">
                  <a:moveTo>
                    <a:pt x="0" y="0"/>
                  </a:moveTo>
                  <a:lnTo>
                    <a:pt x="4224990" y="0"/>
                  </a:lnTo>
                  <a:lnTo>
                    <a:pt x="4224990" y="8474566"/>
                  </a:lnTo>
                  <a:lnTo>
                    <a:pt x="0" y="847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028468" y="276628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34670" y="276628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451817" y="4605072"/>
            <a:ext cx="4692183" cy="1471839"/>
            <a:chOff x="0" y="0"/>
            <a:chExt cx="1235801" cy="3876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35801" cy="387645"/>
            </a:xfrm>
            <a:custGeom>
              <a:avLst/>
              <a:gdLst/>
              <a:ahLst/>
              <a:cxnLst/>
              <a:rect r="r" b="b" t="t" l="l"/>
              <a:pathLst>
                <a:path h="387645" w="1235801">
                  <a:moveTo>
                    <a:pt x="84148" y="0"/>
                  </a:moveTo>
                  <a:lnTo>
                    <a:pt x="1151653" y="0"/>
                  </a:lnTo>
                  <a:cubicBezTo>
                    <a:pt x="1198127" y="0"/>
                    <a:pt x="1235801" y="37674"/>
                    <a:pt x="1235801" y="84148"/>
                  </a:cubicBezTo>
                  <a:lnTo>
                    <a:pt x="1235801" y="303497"/>
                  </a:lnTo>
                  <a:cubicBezTo>
                    <a:pt x="1235801" y="325814"/>
                    <a:pt x="1226936" y="347218"/>
                    <a:pt x="1211155" y="362998"/>
                  </a:cubicBezTo>
                  <a:cubicBezTo>
                    <a:pt x="1195374" y="378779"/>
                    <a:pt x="1173970" y="387645"/>
                    <a:pt x="1151653" y="387645"/>
                  </a:cubicBezTo>
                  <a:lnTo>
                    <a:pt x="84148" y="387645"/>
                  </a:lnTo>
                  <a:cubicBezTo>
                    <a:pt x="37674" y="387645"/>
                    <a:pt x="0" y="349970"/>
                    <a:pt x="0" y="303497"/>
                  </a:cubicBezTo>
                  <a:lnTo>
                    <a:pt x="0" y="84148"/>
                  </a:lnTo>
                  <a:cubicBezTo>
                    <a:pt x="0" y="37674"/>
                    <a:pt x="37674" y="0"/>
                    <a:pt x="84148" y="0"/>
                  </a:cubicBezTo>
                  <a:close/>
                </a:path>
              </a:pathLst>
            </a:custGeom>
            <a:solidFill>
              <a:srgbClr val="9FA89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1235801" cy="359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732422" y="4854264"/>
            <a:ext cx="41309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เมื่อกรอกชื่อสัตว์เรียบร้อยแล้ว หลังจากที่กดฟิลด์ของสายพันธุ์ ฟิลด์ของถิ่นอาศัยจะขึ้นว่า unknown อัตโนมัติ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3065621" y="4605072"/>
            <a:ext cx="4692183" cy="1471839"/>
            <a:chOff x="0" y="0"/>
            <a:chExt cx="1235801" cy="38764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35801" cy="387645"/>
            </a:xfrm>
            <a:custGeom>
              <a:avLst/>
              <a:gdLst/>
              <a:ahLst/>
              <a:cxnLst/>
              <a:rect r="r" b="b" t="t" l="l"/>
              <a:pathLst>
                <a:path h="387645" w="1235801">
                  <a:moveTo>
                    <a:pt x="84148" y="0"/>
                  </a:moveTo>
                  <a:lnTo>
                    <a:pt x="1151653" y="0"/>
                  </a:lnTo>
                  <a:cubicBezTo>
                    <a:pt x="1198127" y="0"/>
                    <a:pt x="1235801" y="37674"/>
                    <a:pt x="1235801" y="84148"/>
                  </a:cubicBezTo>
                  <a:lnTo>
                    <a:pt x="1235801" y="303497"/>
                  </a:lnTo>
                  <a:cubicBezTo>
                    <a:pt x="1235801" y="325814"/>
                    <a:pt x="1226936" y="347218"/>
                    <a:pt x="1211155" y="362998"/>
                  </a:cubicBezTo>
                  <a:cubicBezTo>
                    <a:pt x="1195374" y="378779"/>
                    <a:pt x="1173970" y="387645"/>
                    <a:pt x="1151653" y="387645"/>
                  </a:cubicBezTo>
                  <a:lnTo>
                    <a:pt x="84148" y="387645"/>
                  </a:lnTo>
                  <a:cubicBezTo>
                    <a:pt x="37674" y="387645"/>
                    <a:pt x="0" y="349970"/>
                    <a:pt x="0" y="303497"/>
                  </a:cubicBezTo>
                  <a:lnTo>
                    <a:pt x="0" y="84148"/>
                  </a:lnTo>
                  <a:cubicBezTo>
                    <a:pt x="0" y="37674"/>
                    <a:pt x="37674" y="0"/>
                    <a:pt x="84148" y="0"/>
                  </a:cubicBezTo>
                  <a:close/>
                </a:path>
              </a:pathLst>
            </a:custGeom>
            <a:solidFill>
              <a:srgbClr val="9FA89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1235801" cy="359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3264309" y="5041296"/>
            <a:ext cx="4130973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หลังจากที่กรอกสายพันธุ์แล้ว ถิ่นอาศัยจะขึ้นมาอัตโนมัติ ตามชื่อของสายพันธุ์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377129" y="2453344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874807" y="2188028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56007" y="907001"/>
            <a:ext cx="7575986" cy="10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496"/>
              </a:lnSpc>
              <a:spcBef>
                <a:spcPct val="0"/>
              </a:spcBef>
            </a:pPr>
            <a:r>
              <a:rPr lang="en-US" b="true" sz="77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use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3541464" y="3664810"/>
            <a:ext cx="3168743" cy="6355925"/>
            <a:chOff x="0" y="0"/>
            <a:chExt cx="4224990" cy="84745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24990" cy="8474566"/>
            </a:xfrm>
            <a:custGeom>
              <a:avLst/>
              <a:gdLst/>
              <a:ahLst/>
              <a:cxnLst/>
              <a:rect r="r" b="b" t="t" l="l"/>
              <a:pathLst>
                <a:path h="8474566" w="4224990">
                  <a:moveTo>
                    <a:pt x="0" y="0"/>
                  </a:moveTo>
                  <a:lnTo>
                    <a:pt x="4224990" y="0"/>
                  </a:lnTo>
                  <a:lnTo>
                    <a:pt x="4224990" y="8474566"/>
                  </a:lnTo>
                  <a:lnTo>
                    <a:pt x="0" y="847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651802" y="4287513"/>
            <a:ext cx="4692183" cy="2027568"/>
            <a:chOff x="0" y="0"/>
            <a:chExt cx="1235801" cy="5340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5801" cy="534010"/>
            </a:xfrm>
            <a:custGeom>
              <a:avLst/>
              <a:gdLst/>
              <a:ahLst/>
              <a:cxnLst/>
              <a:rect r="r" b="b" t="t" l="l"/>
              <a:pathLst>
                <a:path h="534010" w="1235801">
                  <a:moveTo>
                    <a:pt x="84148" y="0"/>
                  </a:moveTo>
                  <a:lnTo>
                    <a:pt x="1151653" y="0"/>
                  </a:lnTo>
                  <a:cubicBezTo>
                    <a:pt x="1198127" y="0"/>
                    <a:pt x="1235801" y="37674"/>
                    <a:pt x="1235801" y="84148"/>
                  </a:cubicBezTo>
                  <a:lnTo>
                    <a:pt x="1235801" y="449862"/>
                  </a:lnTo>
                  <a:cubicBezTo>
                    <a:pt x="1235801" y="472179"/>
                    <a:pt x="1226936" y="493583"/>
                    <a:pt x="1211155" y="509363"/>
                  </a:cubicBezTo>
                  <a:cubicBezTo>
                    <a:pt x="1195374" y="525144"/>
                    <a:pt x="1173970" y="534010"/>
                    <a:pt x="1151653" y="534010"/>
                  </a:cubicBezTo>
                  <a:lnTo>
                    <a:pt x="84148" y="534010"/>
                  </a:lnTo>
                  <a:cubicBezTo>
                    <a:pt x="37674" y="534010"/>
                    <a:pt x="0" y="496335"/>
                    <a:pt x="0" y="449862"/>
                  </a:cubicBezTo>
                  <a:lnTo>
                    <a:pt x="0" y="84148"/>
                  </a:lnTo>
                  <a:cubicBezTo>
                    <a:pt x="0" y="37674"/>
                    <a:pt x="37674" y="0"/>
                    <a:pt x="84148" y="0"/>
                  </a:cubicBezTo>
                  <a:close/>
                </a:path>
              </a:pathLst>
            </a:custGeom>
            <a:solidFill>
              <a:srgbClr val="9FA89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1235801" cy="505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682471" y="276628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50490" y="4723736"/>
            <a:ext cx="4130973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เมื่อกรอกข้อมูลครบแล้วในหน้า HOME จะมีข้อมูลทั้งหมดที่กรอกไปก่อนหน้านี้ และมีวัน เวลาที่กรอกด้วย ส่วนด้านหน้าจะมีอิโมจิตามชื่อสายพันธุ์ที่กรอกไป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35340" y="3584271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DAGTKodf46o</dc:identifier>
  <dcterms:modified xsi:type="dcterms:W3CDTF">2011-08-01T06:04:30Z</dcterms:modified>
  <cp:revision>1</cp:revision>
  <dc:title>65314669 slide-present</dc:title>
</cp:coreProperties>
</file>