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E85F-1D85-4FB4-AFB7-30BC55C6BF50}" type="datetimeFigureOut">
              <a:rPr lang="en-US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1F52-305B-4C44-A8D1-428D278BA0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GPIO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9" y="4112785"/>
            <a:ext cx="7863468" cy="16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The Pi has a row of pins along the top edge of the board called General Purpose Input Output(GPIO) pins. </a:t>
            </a:r>
          </a:p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Lets you connect your Pi to other things.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23" y="3646604"/>
            <a:ext cx="4434468" cy="19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Pinouts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The 40 pins on the Raspberry Pi provide various different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2676525"/>
            <a:ext cx="5140712" cy="35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Pinouts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You'll see pins labelled as 3V3, 5V, GND and GPIO 2, GPIO 3,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74573947"/>
              </p:ext>
            </p:extLst>
          </p:nvPr>
        </p:nvGraphicFramePr>
        <p:xfrm>
          <a:off x="1862700" y="2506571"/>
          <a:ext cx="813206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688">
                  <a:extLst>
                    <a:ext uri="{9D8B030D-6E8A-4147-A177-3AD203B41FA5}">
                      <a16:colId xmlns:a16="http://schemas.microsoft.com/office/drawing/2014/main" val="314481988"/>
                    </a:ext>
                  </a:extLst>
                </a:gridCol>
                <a:gridCol w="2710688">
                  <a:extLst>
                    <a:ext uri="{9D8B030D-6E8A-4147-A177-3AD203B41FA5}">
                      <a16:colId xmlns:a16="http://schemas.microsoft.com/office/drawing/2014/main" val="2725756474"/>
                    </a:ext>
                  </a:extLst>
                </a:gridCol>
                <a:gridCol w="2710688">
                  <a:extLst>
                    <a:ext uri="{9D8B030D-6E8A-4147-A177-3AD203B41FA5}">
                      <a16:colId xmlns:a16="http://schemas.microsoft.com/office/drawing/2014/main" val="294655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7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Calibri" charset="0"/>
                        </a:rPr>
                        <a:t>Anything connected will receive 3.3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Volts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connected will receive 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volts. Used to complete a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GPIO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pin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pins are for general input and output and can be used to connect other </a:t>
                      </a:r>
                      <a:r>
                        <a:rPr lang="en-US" dirty="0" err="1"/>
                        <a:t>electonic</a:t>
                      </a:r>
                      <a:r>
                        <a:rPr lang="en-US" dirty="0"/>
                        <a:t>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2222"/>
                          </a:solidFill>
                          <a:latin typeface="Calibri" charset="0"/>
                        </a:rPr>
                        <a:t>ID_SC/ID_SD/DNC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functions not addressed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6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Calibri Light" charset="0"/>
              </a:rPr>
              <a:t>WARNING</a:t>
            </a:r>
            <a:r>
              <a:rPr lang="en-US" dirty="0">
                <a:solidFill>
                  <a:srgbClr val="222222"/>
                </a:solidFill>
                <a:latin typeface="Calibri Light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Randomly plugging wires and power sources into a Pi may destroy it, especially if using the 5V pins. </a:t>
            </a:r>
          </a:p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Bad things can also happen if you try to connect things to your Pi that use a lot of power; LEDs are fine, motors are not.</a:t>
            </a:r>
          </a:p>
          <a:p>
            <a:r>
              <a:rPr lang="en-US" dirty="0">
                <a:solidFill>
                  <a:srgbClr val="222222"/>
                </a:solidFill>
                <a:latin typeface="Calibri" charset="0"/>
              </a:rPr>
              <a:t>Make sure to check your circuit is OK before connecting it to the Pi or switching the Pi on.</a:t>
            </a:r>
          </a:p>
        </p:txBody>
      </p:sp>
    </p:spTree>
    <p:extLst>
      <p:ext uri="{BB962C8B-B14F-4D97-AF65-F5344CB8AC3E}">
        <p14:creationId xmlns:p14="http://schemas.microsoft.com/office/powerpoint/2010/main" val="389644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Lighting an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alibri" charset="0"/>
              </a:rPr>
              <a:t>The LED is connected directly to the 3.3V and GND</a:t>
            </a:r>
            <a:r>
              <a:rPr lang="en-US" dirty="0">
                <a:solidFill>
                  <a:srgbClr val="222222"/>
                </a:solidFill>
                <a:latin typeface="Calibri" charset="0"/>
              </a:rPr>
              <a:t> pins, and should light up. The longer leg of LED should be connected to the 3V3 pin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60" y="2834965"/>
            <a:ext cx="6274419" cy="37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LED using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Connect </a:t>
            </a:r>
            <a:r>
              <a:rPr lang="en-US" b="1" dirty="0">
                <a:solidFill>
                  <a:srgbClr val="222222"/>
                </a:solidFill>
                <a:latin typeface="Calibri" charset="0"/>
              </a:rPr>
              <a:t>pin 17</a:t>
            </a:r>
            <a:r>
              <a:rPr lang="en-US" dirty="0">
                <a:solidFill>
                  <a:srgbClr val="222222"/>
                </a:solidFill>
                <a:latin typeface="Calibri" charset="0"/>
              </a:rPr>
              <a:t> to LED (or you can use any numbered pin you wish)</a:t>
            </a:r>
          </a:p>
          <a:p>
            <a:endParaRPr lang="en-US" dirty="0">
              <a:solidFill>
                <a:srgbClr val="222222"/>
              </a:solidFill>
              <a:latin typeface="Calibri" charset="0"/>
            </a:endParaRPr>
          </a:p>
          <a:p>
            <a:endParaRPr lang="en-US" dirty="0">
              <a:solidFill>
                <a:srgbClr val="222222"/>
              </a:solidFill>
              <a:latin typeface="Calibri" charset="0"/>
            </a:endParaRPr>
          </a:p>
          <a:p>
            <a:endParaRPr lang="en-US" dirty="0">
              <a:solidFill>
                <a:srgbClr val="222222"/>
              </a:solidFill>
              <a:latin typeface="Calibri" charset="0"/>
            </a:endParaRPr>
          </a:p>
          <a:p>
            <a:endParaRPr lang="en-US" dirty="0">
              <a:solidFill>
                <a:srgbClr val="222222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97" y="2631998"/>
            <a:ext cx="6361940" cy="37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LED using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Scratch on the Pi. Create and run the following program. Before you run it, what will the following program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98" y="2801821"/>
            <a:ext cx="2805925" cy="35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Raspberry Pi GPIO</vt:lpstr>
      <vt:lpstr>GPIO</vt:lpstr>
      <vt:lpstr>GPIO Pinouts</vt:lpstr>
      <vt:lpstr>GPIO Pinouts</vt:lpstr>
      <vt:lpstr>WARNING:</vt:lpstr>
      <vt:lpstr>Simple Example – Lighting an LED</vt:lpstr>
      <vt:lpstr>Control LED using Scratch</vt:lpstr>
      <vt:lpstr>Control LED using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2016-06-03T14:28:09Z</dcterms:modified>
</cp:coreProperties>
</file>