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32" r:id="rId4"/>
    <p:sldId id="323" r:id="rId5"/>
    <p:sldId id="325" r:id="rId6"/>
    <p:sldId id="326" r:id="rId7"/>
    <p:sldId id="317" r:id="rId8"/>
    <p:sldId id="327" r:id="rId9"/>
    <p:sldId id="336" r:id="rId10"/>
    <p:sldId id="328" r:id="rId11"/>
    <p:sldId id="335" r:id="rId12"/>
    <p:sldId id="329" r:id="rId13"/>
    <p:sldId id="331" r:id="rId14"/>
    <p:sldId id="330" r:id="rId15"/>
    <p:sldId id="318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494" autoAdjust="0"/>
  </p:normalViewPr>
  <p:slideViewPr>
    <p:cSldViewPr>
      <p:cViewPr varScale="1">
        <p:scale>
          <a:sx n="73" d="100"/>
          <a:sy n="73" d="100"/>
        </p:scale>
        <p:origin x="68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02/06/2016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Introduction to Coding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38172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 Siobhán Drohan</a:t>
            </a:r>
          </a:p>
          <a:p>
            <a:r>
              <a:rPr lang="en-I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Mairead Meagher</a:t>
            </a:r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2575"/>
            <a:ext cx="8632209" cy="2181225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000" dirty="0" smtClean="0"/>
              <a:t>Consider the following processing:</a:t>
            </a:r>
          </a:p>
          <a:p>
            <a:r>
              <a:rPr lang="en-IE" sz="3000" dirty="0" smtClean="0"/>
              <a:t>Only tell the user 3 times that “I’m a fish with a five second memory”.</a:t>
            </a:r>
          </a:p>
          <a:p>
            <a:r>
              <a:rPr lang="en-IE" sz="3000" dirty="0" smtClean="0"/>
              <a:t>If they ask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 </a:t>
            </a:r>
            <a:r>
              <a:rPr lang="en-IE" sz="3000" dirty="0" smtClean="0"/>
              <a:t>(i.e. they press </a:t>
            </a:r>
            <a:r>
              <a:rPr lang="en-IE" sz="3000" dirty="0" smtClean="0"/>
              <a:t>the ‘a’ key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time), they should be informed that they have already been told 3 times.  The program should stop running.</a:t>
            </a:r>
            <a:endParaRPr lang="en-IE" dirty="0"/>
          </a:p>
          <a:p>
            <a:endParaRPr lang="en-I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6" t="12068" r="35810" b="67269"/>
          <a:stretch/>
        </p:blipFill>
        <p:spPr bwMode="auto">
          <a:xfrm>
            <a:off x="433387" y="3886200"/>
            <a:ext cx="4186390" cy="2687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2575"/>
            <a:ext cx="8632209" cy="2181225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000" dirty="0" smtClean="0"/>
              <a:t>Consider the following processing:</a:t>
            </a:r>
          </a:p>
          <a:p>
            <a:r>
              <a:rPr lang="en-IE" sz="3000" dirty="0" smtClean="0"/>
              <a:t>Only tell the user 3 times that “I’m a fish with a five second memory”.</a:t>
            </a:r>
          </a:p>
          <a:p>
            <a:r>
              <a:rPr lang="en-IE" sz="3000" dirty="0" smtClean="0"/>
              <a:t>If they ask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 (press the ‘a’ key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time), they should be informed that they have already been told 3 times.  The program should stop running.</a:t>
            </a:r>
            <a:endParaRPr lang="en-IE" dirty="0"/>
          </a:p>
          <a:p>
            <a:endParaRPr lang="en-IE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6" t="12068" r="35810" b="67269"/>
          <a:stretch/>
        </p:blipFill>
        <p:spPr bwMode="auto">
          <a:xfrm>
            <a:off x="433387" y="3886200"/>
            <a:ext cx="4186390" cy="2687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00600" y="3922455"/>
            <a:ext cx="4224490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 smtClean="0"/>
              <a:t>To do this, we need to check what values </a:t>
            </a:r>
          </a:p>
          <a:p>
            <a:r>
              <a:rPr lang="en-IE" sz="3200" dirty="0" smtClean="0"/>
              <a:t>are stored the </a:t>
            </a:r>
            <a:r>
              <a:rPr lang="en-IE" sz="3200" b="1" dirty="0" smtClean="0"/>
              <a:t>counter</a:t>
            </a:r>
            <a:r>
              <a:rPr lang="en-IE" sz="3200" dirty="0" smtClean="0"/>
              <a:t> variable.  This is where </a:t>
            </a:r>
          </a:p>
          <a:p>
            <a:r>
              <a:rPr lang="en-IE" sz="3200" b="1" dirty="0" smtClean="0"/>
              <a:t>OPERATORS</a:t>
            </a:r>
            <a:r>
              <a:rPr lang="en-IE" sz="3200" dirty="0" smtClean="0"/>
              <a:t> come </a:t>
            </a:r>
            <a:r>
              <a:rPr lang="en-IE" sz="3200" dirty="0"/>
              <a:t>in.</a:t>
            </a:r>
          </a:p>
        </p:txBody>
      </p:sp>
    </p:spTree>
    <p:extLst>
      <p:ext uri="{BB962C8B-B14F-4D97-AF65-F5344CB8AC3E}">
        <p14:creationId xmlns:p14="http://schemas.microsoft.com/office/powerpoint/2010/main" val="30489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Operators: SomethingFishy5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2575"/>
            <a:ext cx="8632209" cy="141922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Implementing the first rule…</a:t>
            </a:r>
          </a:p>
          <a:p>
            <a:r>
              <a:rPr lang="en-IE" sz="2400" b="1" dirty="0"/>
              <a:t>Only tell the user 3 times that “I’m a fish with a five second memory</a:t>
            </a:r>
            <a:r>
              <a:rPr lang="en-IE" sz="2400" b="1" dirty="0" smtClean="0"/>
              <a:t>”.</a:t>
            </a:r>
            <a:endParaRPr lang="en-IE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6" t="16016" r="18521" b="53711"/>
          <a:stretch/>
        </p:blipFill>
        <p:spPr bwMode="auto">
          <a:xfrm>
            <a:off x="381000" y="3048000"/>
            <a:ext cx="5753341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Recap: Conditions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1143000"/>
          </a:xfrm>
        </p:spPr>
        <p:txBody>
          <a:bodyPr/>
          <a:lstStyle/>
          <a:p>
            <a:r>
              <a:rPr lang="en-IE" dirty="0" smtClean="0"/>
              <a:t>A condition in programming is something that is either </a:t>
            </a:r>
            <a:r>
              <a:rPr lang="en-IE" b="1" dirty="0" smtClean="0">
                <a:solidFill>
                  <a:srgbClr val="FF0000"/>
                </a:solidFill>
              </a:rPr>
              <a:t>true </a:t>
            </a:r>
            <a:r>
              <a:rPr lang="en-IE" dirty="0" smtClean="0"/>
              <a:t>or </a:t>
            </a:r>
            <a:r>
              <a:rPr lang="en-IE" b="1" dirty="0" smtClean="0">
                <a:solidFill>
                  <a:srgbClr val="FF0000"/>
                </a:solidFill>
              </a:rPr>
              <a:t>false</a:t>
            </a:r>
            <a:r>
              <a:rPr lang="en-IE" dirty="0" smtClean="0"/>
              <a:t>. 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63947"/>
              </p:ext>
            </p:extLst>
          </p:nvPr>
        </p:nvGraphicFramePr>
        <p:xfrm>
          <a:off x="914400" y="2950484"/>
          <a:ext cx="76200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3600" dirty="0" smtClean="0"/>
                        <a:t>Example:  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E" sz="3600" dirty="0" smtClean="0"/>
                        <a:t>Reports true if key ‘a’ is pressed.</a:t>
                      </a:r>
                    </a:p>
                    <a:p>
                      <a:pPr marL="571500" marR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E" sz="3600" dirty="0" smtClean="0"/>
                        <a:t>Reports false</a:t>
                      </a:r>
                      <a:r>
                        <a:rPr lang="en-IE" sz="3600" baseline="0" dirty="0" smtClean="0"/>
                        <a:t> if any other key is pressed.</a:t>
                      </a:r>
                      <a:endParaRPr lang="en-IE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5" t="72656" r="19729" b="23881"/>
          <a:stretch/>
        </p:blipFill>
        <p:spPr bwMode="auto">
          <a:xfrm>
            <a:off x="5257800" y="4191000"/>
            <a:ext cx="311710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2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Operators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39666"/>
              </p:ext>
            </p:extLst>
          </p:nvPr>
        </p:nvGraphicFramePr>
        <p:xfrm>
          <a:off x="533400" y="1705885"/>
          <a:ext cx="8229601" cy="4286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871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Operators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kern="1200" dirty="0" smtClean="0">
                          <a:effectLst/>
                        </a:rPr>
                        <a:t>Reports true if both conditions are true</a:t>
                      </a:r>
                      <a:endParaRPr lang="en-IE" sz="24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4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either condition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4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Equality / 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first value is less than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11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two values are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true if first value is greater than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9" t="20899" r="18851" b="75559"/>
          <a:stretch/>
        </p:blipFill>
        <p:spPr bwMode="auto">
          <a:xfrm>
            <a:off x="6422673" y="1870880"/>
            <a:ext cx="2111727" cy="56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5" t="20703" r="19070" b="75156"/>
          <a:stretch/>
        </p:blipFill>
        <p:spPr bwMode="auto">
          <a:xfrm>
            <a:off x="6463023" y="2667000"/>
            <a:ext cx="1985909" cy="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07" t="21231" r="21555" b="75835"/>
          <a:stretch/>
        </p:blipFill>
        <p:spPr bwMode="auto">
          <a:xfrm>
            <a:off x="6748249" y="3581400"/>
            <a:ext cx="1478508" cy="54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6" t="20849" r="21154" b="75233"/>
          <a:stretch/>
        </p:blipFill>
        <p:spPr bwMode="auto">
          <a:xfrm>
            <a:off x="6720865" y="4419600"/>
            <a:ext cx="1478507" cy="63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6" t="20663" r="21260" b="75665"/>
          <a:stretch/>
        </p:blipFill>
        <p:spPr bwMode="auto">
          <a:xfrm>
            <a:off x="6720865" y="5334000"/>
            <a:ext cx="1470226" cy="5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0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Operators: SomethingFishy5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6270" r="9754" b="39087"/>
          <a:stretch/>
        </p:blipFill>
        <p:spPr bwMode="auto">
          <a:xfrm>
            <a:off x="3048000" y="1582351"/>
            <a:ext cx="5881717" cy="5109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582351"/>
            <a:ext cx="2514599" cy="5109601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000" dirty="0" smtClean="0">
                <a:solidFill>
                  <a:srgbClr val="FF0000"/>
                </a:solidFill>
              </a:rPr>
              <a:t>Implementing the second rule:</a:t>
            </a:r>
          </a:p>
          <a:p>
            <a:pPr marL="0" indent="0">
              <a:buNone/>
            </a:pPr>
            <a:r>
              <a:rPr lang="en-IE" sz="3000" dirty="0" smtClean="0"/>
              <a:t>If the user asks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 (i.e. presses the ‘a’ key a 4</a:t>
            </a:r>
            <a:r>
              <a:rPr lang="en-IE" sz="3000" baseline="30000" dirty="0" smtClean="0"/>
              <a:t>th</a:t>
            </a:r>
            <a:r>
              <a:rPr lang="en-IE" sz="3000" dirty="0" smtClean="0"/>
              <a:t> time), they should be informed that they have already been told 3 times.  </a:t>
            </a:r>
            <a:br>
              <a:rPr lang="en-IE" sz="3000" dirty="0" smtClean="0"/>
            </a:br>
            <a:endParaRPr lang="en-IE" sz="3000" dirty="0" smtClean="0"/>
          </a:p>
          <a:p>
            <a:pPr marL="0" indent="0">
              <a:buNone/>
            </a:pPr>
            <a:r>
              <a:rPr lang="en-IE" sz="3000" dirty="0" smtClean="0"/>
              <a:t>The program should stop running.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1800" dirty="0" smtClean="0"/>
          </a:p>
          <a:p>
            <a:r>
              <a:rPr lang="en-IE" sz="4000" dirty="0" smtClean="0"/>
              <a:t>Variables</a:t>
            </a:r>
          </a:p>
          <a:p>
            <a:endParaRPr lang="en-IE" sz="4000" dirty="0" smtClean="0"/>
          </a:p>
          <a:p>
            <a:r>
              <a:rPr lang="en-IE" sz="4000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635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1800" dirty="0" smtClean="0"/>
          </a:p>
          <a:p>
            <a:r>
              <a:rPr lang="en-IE" sz="4000" dirty="0" smtClean="0"/>
              <a:t>Variables</a:t>
            </a:r>
          </a:p>
          <a:p>
            <a:endParaRPr lang="en-IE" sz="4000" dirty="0" smtClean="0"/>
          </a:p>
          <a:p>
            <a:r>
              <a:rPr lang="en-IE" sz="4000" dirty="0" smtClean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21336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39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What if we wanted to keep a count of how many times they key ‘a’ was pressed?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We </a:t>
            </a:r>
            <a:r>
              <a:rPr lang="en-IE" dirty="0" smtClean="0"/>
              <a:t>need to store this information somewhere.</a:t>
            </a:r>
          </a:p>
          <a:p>
            <a:r>
              <a:rPr lang="en-IE" dirty="0" smtClean="0"/>
              <a:t>This is where VARIABLES come in.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577" r="29771" b="62240"/>
          <a:stretch/>
        </p:blipFill>
        <p:spPr bwMode="auto">
          <a:xfrm>
            <a:off x="1676400" y="2438400"/>
            <a:ext cx="5490882" cy="2745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In </a:t>
            </a:r>
            <a:r>
              <a:rPr lang="en-IE" dirty="0"/>
              <a:t>a program we use variables to keep track of values: </a:t>
            </a:r>
          </a:p>
          <a:p>
            <a:pPr lvl="1"/>
            <a:r>
              <a:rPr lang="en-IE" dirty="0" smtClean="0"/>
              <a:t>e.g</a:t>
            </a:r>
            <a:r>
              <a:rPr lang="en-IE" dirty="0"/>
              <a:t>., the number of </a:t>
            </a:r>
            <a:r>
              <a:rPr lang="en-IE" dirty="0" smtClean="0"/>
              <a:t>times the key ‘a’ was pressed.</a:t>
            </a:r>
            <a:endParaRPr lang="en-IE" dirty="0"/>
          </a:p>
          <a:p>
            <a:r>
              <a:rPr lang="en-IE" dirty="0" smtClean="0"/>
              <a:t>A variable </a:t>
            </a:r>
            <a:r>
              <a:rPr lang="en-IE" dirty="0"/>
              <a:t>is an item of information whose value can change over time: 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value can vary, hence variable. </a:t>
            </a:r>
          </a:p>
          <a:p>
            <a:r>
              <a:rPr lang="en-IE" dirty="0" smtClean="0"/>
              <a:t>A </a:t>
            </a:r>
            <a:r>
              <a:rPr lang="en-IE" dirty="0"/>
              <a:t>variable has a: </a:t>
            </a:r>
          </a:p>
          <a:p>
            <a:pPr lvl="1"/>
            <a:r>
              <a:rPr lang="en-IE" dirty="0" smtClean="0"/>
              <a:t>name</a:t>
            </a:r>
            <a:endParaRPr lang="en-IE" dirty="0"/>
          </a:p>
          <a:p>
            <a:pPr lvl="1"/>
            <a:r>
              <a:rPr lang="en-IE" dirty="0" smtClean="0"/>
              <a:t>type </a:t>
            </a:r>
            <a:endParaRPr lang="en-IE" dirty="0"/>
          </a:p>
          <a:p>
            <a:pPr lvl="1"/>
            <a:r>
              <a:rPr lang="en-IE" dirty="0" smtClean="0"/>
              <a:t>value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66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 - example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878694"/>
              </p:ext>
            </p:extLst>
          </p:nvPr>
        </p:nvGraphicFramePr>
        <p:xfrm>
          <a:off x="441278" y="1676400"/>
          <a:ext cx="8229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Variable</a:t>
                      </a:r>
                      <a:endParaRPr lang="en-IE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Details</a:t>
                      </a:r>
                      <a:endParaRPr lang="en-IE" sz="2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name</a:t>
                      </a:r>
                      <a:endParaRPr lang="en-IE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Counter</a:t>
                      </a:r>
                      <a:endParaRPr lang="en-IE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type</a:t>
                      </a:r>
                      <a:endParaRPr lang="en-IE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stores</a:t>
                      </a:r>
                      <a:r>
                        <a:rPr lang="en-IE" sz="2400" baseline="0" dirty="0" smtClean="0"/>
                        <a:t> whole numbers e.g. 1, 2, 3, etc.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 smtClean="0"/>
                        <a:t>value</a:t>
                      </a:r>
                      <a:endParaRPr lang="en-IE" sz="2400" i="1" dirty="0" smtClean="0"/>
                    </a:p>
                    <a:p>
                      <a:endParaRPr lang="en-IE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When</a:t>
                      </a:r>
                      <a:r>
                        <a:rPr lang="en-IE" sz="2400" baseline="0" dirty="0" smtClean="0"/>
                        <a:t> our program starts, the number of times the key ‘a’ is pressed is zero i.e. the counter variable is set to zero.</a:t>
                      </a:r>
                    </a:p>
                    <a:p>
                      <a:endParaRPr lang="en-IE" sz="2400" baseline="0" dirty="0" smtClean="0"/>
                    </a:p>
                    <a:p>
                      <a:r>
                        <a:rPr lang="en-IE" sz="2400" baseline="0" dirty="0" smtClean="0"/>
                        <a:t>Each time the key ‘a’ is pressed, the counter variable is increased by 1 (note the iteration/repetition here).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47800" y="5562600"/>
            <a:ext cx="64008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i="1" dirty="0"/>
              <a:t>By using the </a:t>
            </a:r>
            <a:r>
              <a:rPr lang="en-IE" sz="2400" i="1" dirty="0">
                <a:solidFill>
                  <a:srgbClr val="FF0000"/>
                </a:solidFill>
              </a:rPr>
              <a:t>counter</a:t>
            </a:r>
            <a:r>
              <a:rPr lang="en-IE" sz="2400" i="1" dirty="0"/>
              <a:t> variable, we can keep track of how many times the key ‘a’ was pressed.</a:t>
            </a:r>
          </a:p>
        </p:txBody>
      </p:sp>
    </p:spTree>
    <p:extLst>
      <p:ext uri="{BB962C8B-B14F-4D97-AF65-F5344CB8AC3E}">
        <p14:creationId xmlns:p14="http://schemas.microsoft.com/office/powerpoint/2010/main" val="26069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Variables: SomethingFishy4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6" t="12068" r="35810" b="67269"/>
          <a:stretch/>
        </p:blipFill>
        <p:spPr bwMode="auto">
          <a:xfrm>
            <a:off x="1447800" y="1752600"/>
            <a:ext cx="6553200" cy="4207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Variables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3" t="28983" r="30114" b="68365"/>
          <a:stretch/>
        </p:blipFill>
        <p:spPr bwMode="auto">
          <a:xfrm>
            <a:off x="4953000" y="2362200"/>
            <a:ext cx="3257892" cy="67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3" t="64629" r="31714" b="32537"/>
          <a:stretch/>
        </p:blipFill>
        <p:spPr bwMode="auto">
          <a:xfrm>
            <a:off x="4751137" y="3511296"/>
            <a:ext cx="3661618" cy="67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32835"/>
              </p:ext>
            </p:extLst>
          </p:nvPr>
        </p:nvGraphicFramePr>
        <p:xfrm>
          <a:off x="850044" y="2081874"/>
          <a:ext cx="7620000" cy="2490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4524">
                <a:tc>
                  <a:txBody>
                    <a:bodyPr/>
                    <a:lstStyle/>
                    <a:p>
                      <a:r>
                        <a:rPr lang="en-IE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variable to specified value</a:t>
                      </a:r>
                      <a:endParaRPr lang="en-IE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variable by specified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47912" y="5181600"/>
            <a:ext cx="672928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2800" i="1" dirty="0"/>
              <a:t>If you have more than one variable, use the pull-down menu to select the variable name. </a:t>
            </a:r>
          </a:p>
        </p:txBody>
      </p:sp>
    </p:spTree>
    <p:extLst>
      <p:ext uri="{BB962C8B-B14F-4D97-AF65-F5344CB8AC3E}">
        <p14:creationId xmlns:p14="http://schemas.microsoft.com/office/powerpoint/2010/main" val="16612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1800" dirty="0" smtClean="0"/>
          </a:p>
          <a:p>
            <a:r>
              <a:rPr lang="en-IE" sz="4000" dirty="0" smtClean="0"/>
              <a:t>Variables</a:t>
            </a:r>
          </a:p>
          <a:p>
            <a:endParaRPr lang="en-IE" sz="4000" dirty="0" smtClean="0"/>
          </a:p>
          <a:p>
            <a:r>
              <a:rPr lang="en-IE" sz="4000" dirty="0" smtClean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429000"/>
            <a:ext cx="22098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5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558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Introduction to Coding</vt:lpstr>
      <vt:lpstr>Topics list</vt:lpstr>
      <vt:lpstr>Topics list</vt:lpstr>
      <vt:lpstr>Variables</vt:lpstr>
      <vt:lpstr>Variables</vt:lpstr>
      <vt:lpstr>Variables - example</vt:lpstr>
      <vt:lpstr>Using Variables: SomethingFishy4</vt:lpstr>
      <vt:lpstr>Using Variables</vt:lpstr>
      <vt:lpstr>Topics list</vt:lpstr>
      <vt:lpstr>Operators</vt:lpstr>
      <vt:lpstr>Operators</vt:lpstr>
      <vt:lpstr>Using Operators: SomethingFishy5</vt:lpstr>
      <vt:lpstr>Recap: Conditions</vt:lpstr>
      <vt:lpstr>Using Operators</vt:lpstr>
      <vt:lpstr>Using Operators: SomethingFishy5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creator>Siobhan Drohan</dc:creator>
  <cp:lastModifiedBy>Siobhan Drohan</cp:lastModifiedBy>
  <cp:revision>72</cp:revision>
  <dcterms:created xsi:type="dcterms:W3CDTF">2006-08-16T00:00:00Z</dcterms:created>
  <dcterms:modified xsi:type="dcterms:W3CDTF">2016-06-02T21:01:39Z</dcterms:modified>
</cp:coreProperties>
</file>