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4" autoAdjust="0"/>
    <p:restoredTop sz="94660"/>
  </p:normalViewPr>
  <p:slideViewPr>
    <p:cSldViewPr>
      <p:cViewPr>
        <p:scale>
          <a:sx n="90" d="100"/>
          <a:sy n="90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Распределенная файловая система </a:t>
            </a:r>
            <a:r>
              <a:rPr lang="en-US" dirty="0" err="1" smtClean="0"/>
              <a:t>Lustre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Расторгуев Андрей, 361 группа</a:t>
            </a:r>
            <a:endParaRPr lang="ru-RU" dirty="0"/>
          </a:p>
        </p:txBody>
      </p:sp>
      <p:pic>
        <p:nvPicPr>
          <p:cNvPr id="23556" name="Picture 4" descr="http://www.raidinc.com/wp-content/uploads/2014/12/Lustre-File-System_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48680"/>
            <a:ext cx="47625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iki.old.lustre.org/manual/LustreManual18_HTML/figures/Lustr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6505407" cy="446449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1772816"/>
            <a:ext cx="187220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Lustre</a:t>
            </a:r>
            <a:r>
              <a:rPr lang="en-US" dirty="0" smtClean="0"/>
              <a:t> Networking (LNET):</a:t>
            </a:r>
          </a:p>
          <a:p>
            <a:pPr lvl="1"/>
            <a:r>
              <a:rPr lang="en-US" dirty="0" smtClean="0"/>
              <a:t>Ethernet (</a:t>
            </a:r>
            <a:r>
              <a:rPr lang="en-US" dirty="0" err="1" smtClean="0"/>
              <a:t>GigE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100 MB/s</a:t>
            </a:r>
          </a:p>
          <a:p>
            <a:pPr lvl="1"/>
            <a:r>
              <a:rPr lang="en-US" dirty="0" smtClean="0"/>
              <a:t>10GigE:</a:t>
            </a:r>
          </a:p>
          <a:p>
            <a:pPr lvl="2"/>
            <a:r>
              <a:rPr lang="en-US" dirty="0" smtClean="0"/>
              <a:t>1GB/s</a:t>
            </a:r>
          </a:p>
          <a:p>
            <a:pPr lvl="1"/>
            <a:r>
              <a:rPr lang="en-US" dirty="0" err="1" smtClean="0"/>
              <a:t>InfinitiBand</a:t>
            </a:r>
            <a:r>
              <a:rPr lang="en-US" dirty="0" smtClean="0"/>
              <a:t> QDR</a:t>
            </a:r>
          </a:p>
          <a:p>
            <a:pPr lvl="2"/>
            <a:r>
              <a:rPr lang="en-US" dirty="0" smtClean="0"/>
              <a:t>3GB/s </a:t>
            </a:r>
          </a:p>
          <a:p>
            <a:pPr lvl="1"/>
            <a:r>
              <a:rPr lang="en-US" dirty="0" smtClean="0"/>
              <a:t>Quadrics: </a:t>
            </a:r>
          </a:p>
          <a:p>
            <a:pPr lvl="2"/>
            <a:r>
              <a:rPr lang="en-US" dirty="0" smtClean="0"/>
              <a:t>Elan3, Elan4 </a:t>
            </a:r>
          </a:p>
          <a:p>
            <a:pPr lvl="1"/>
            <a:r>
              <a:rPr lang="en-US" dirty="0" err="1" smtClean="0"/>
              <a:t>Myrinet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GM, MX </a:t>
            </a:r>
          </a:p>
          <a:p>
            <a:pPr lvl="1"/>
            <a:r>
              <a:rPr lang="en-US" dirty="0" smtClean="0"/>
              <a:t>Cray: </a:t>
            </a:r>
          </a:p>
          <a:p>
            <a:pPr lvl="2"/>
            <a:r>
              <a:rPr lang="en-US" dirty="0" err="1" smtClean="0"/>
              <a:t>Seastar</a:t>
            </a:r>
            <a:endParaRPr lang="en-US" dirty="0" smtClean="0"/>
          </a:p>
          <a:p>
            <a:pPr lvl="2"/>
            <a:r>
              <a:rPr lang="en-US" dirty="0" err="1" smtClean="0"/>
              <a:t>RapidArray</a:t>
            </a:r>
            <a:r>
              <a:rPr lang="en-US" dirty="0" smtClean="0"/>
              <a:t> 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Распределенная файловая система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Сетевая прозрачность</a:t>
            </a:r>
            <a:endParaRPr lang="en-US" dirty="0" smtClean="0"/>
          </a:p>
          <a:p>
            <a:pPr lvl="1"/>
            <a:r>
              <a:rPr lang="ru-RU" dirty="0" smtClean="0"/>
              <a:t>Интерфейс для клиентов</a:t>
            </a:r>
          </a:p>
          <a:p>
            <a:pPr lvl="1"/>
            <a:r>
              <a:rPr lang="ru-RU" dirty="0" err="1" smtClean="0"/>
              <a:t>Кеширование</a:t>
            </a:r>
            <a:endParaRPr lang="ru-RU" dirty="0" smtClean="0"/>
          </a:p>
          <a:p>
            <a:pPr lvl="1"/>
            <a:r>
              <a:rPr lang="ru-RU" smtClean="0"/>
              <a:t>Контроль доступа</a:t>
            </a:r>
            <a:endParaRPr lang="ru-RU" dirty="0" smtClean="0"/>
          </a:p>
          <a:p>
            <a:r>
              <a:rPr lang="ru-RU" dirty="0" smtClean="0"/>
              <a:t>Высокая доступность (отказоустойчивость)</a:t>
            </a:r>
          </a:p>
          <a:p>
            <a:pPr lvl="1"/>
            <a:r>
              <a:rPr lang="ru-RU" dirty="0" smtClean="0"/>
              <a:t>Резервные серверы</a:t>
            </a:r>
          </a:p>
          <a:p>
            <a:pPr lvl="1"/>
            <a:r>
              <a:rPr lang="ru-RU" dirty="0" smtClean="0"/>
              <a:t>Блокировки</a:t>
            </a:r>
            <a:endParaRPr lang="ru-RU" dirty="0"/>
          </a:p>
          <a:p>
            <a:r>
              <a:rPr lang="ru-RU" dirty="0" err="1" smtClean="0"/>
              <a:t>Масштабируемость</a:t>
            </a:r>
            <a:endParaRPr lang="ru-RU" dirty="0" smtClean="0"/>
          </a:p>
          <a:p>
            <a:pPr lvl="1"/>
            <a:r>
              <a:rPr lang="ru-RU" dirty="0" smtClean="0"/>
              <a:t>Повышение производительности</a:t>
            </a:r>
          </a:p>
          <a:p>
            <a:pPr lvl="1"/>
            <a:r>
              <a:rPr lang="ru-RU" dirty="0" smtClean="0"/>
              <a:t>Увеличение объема для хранения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Lustre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</a:t>
            </a:r>
            <a:r>
              <a:rPr lang="en-US" dirty="0" smtClean="0"/>
              <a:t>inux + cl</a:t>
            </a:r>
            <a:r>
              <a:rPr lang="en-US" b="1" dirty="0" smtClean="0"/>
              <a:t>uster</a:t>
            </a:r>
            <a:r>
              <a:rPr lang="en-US" dirty="0" smtClean="0"/>
              <a:t> = </a:t>
            </a:r>
            <a:r>
              <a:rPr lang="en-US" dirty="0" err="1" smtClean="0"/>
              <a:t>Lustre</a:t>
            </a:r>
            <a:endParaRPr lang="en-US" dirty="0" smtClean="0"/>
          </a:p>
          <a:p>
            <a:r>
              <a:rPr lang="ru-RU" dirty="0" smtClean="0"/>
              <a:t>1999 год – архитектура ФС, Питер </a:t>
            </a:r>
            <a:r>
              <a:rPr lang="ru-RU" dirty="0" err="1" smtClean="0"/>
              <a:t>Браам</a:t>
            </a:r>
            <a:endParaRPr lang="ru-RU" dirty="0" smtClean="0"/>
          </a:p>
          <a:p>
            <a:r>
              <a:rPr lang="ru-RU" dirty="0" smtClean="0"/>
              <a:t>2003 год – </a:t>
            </a:r>
            <a:r>
              <a:rPr lang="en-US" dirty="0" err="1" smtClean="0"/>
              <a:t>Lustre</a:t>
            </a:r>
            <a:r>
              <a:rPr lang="en-US" dirty="0" smtClean="0"/>
              <a:t> 1.0, Cluster File Systems</a:t>
            </a:r>
          </a:p>
          <a:p>
            <a:r>
              <a:rPr lang="en-US" dirty="0" smtClean="0"/>
              <a:t>2007 </a:t>
            </a:r>
            <a:r>
              <a:rPr lang="ru-RU" dirty="0" smtClean="0"/>
              <a:t>год – </a:t>
            </a:r>
            <a:r>
              <a:rPr lang="en-US" dirty="0" smtClean="0"/>
              <a:t>Sun Microsystems</a:t>
            </a:r>
            <a:r>
              <a:rPr lang="ru-RU" dirty="0" smtClean="0"/>
              <a:t> поглотила </a:t>
            </a:r>
            <a:r>
              <a:rPr lang="en-US" dirty="0" smtClean="0"/>
              <a:t>CFS</a:t>
            </a:r>
          </a:p>
          <a:p>
            <a:r>
              <a:rPr lang="en-US" dirty="0" smtClean="0"/>
              <a:t>2010 </a:t>
            </a:r>
            <a:r>
              <a:rPr lang="ru-RU" dirty="0" smtClean="0"/>
              <a:t>год –</a:t>
            </a:r>
            <a:r>
              <a:rPr lang="en-US" dirty="0" smtClean="0"/>
              <a:t> Oracle </a:t>
            </a:r>
            <a:r>
              <a:rPr lang="ru-RU" dirty="0" err="1" smtClean="0"/>
              <a:t>поглатил</a:t>
            </a:r>
            <a:r>
              <a:rPr lang="ru-RU" dirty="0" err="1" smtClean="0"/>
              <a:t>а</a:t>
            </a:r>
            <a:r>
              <a:rPr lang="ru-RU" dirty="0" smtClean="0"/>
              <a:t> </a:t>
            </a:r>
            <a:r>
              <a:rPr lang="en-US" dirty="0" smtClean="0"/>
              <a:t>Sun</a:t>
            </a:r>
          </a:p>
          <a:p>
            <a:pPr lvl="1"/>
            <a:r>
              <a:rPr lang="ru-RU" dirty="0" smtClean="0"/>
              <a:t>В декабре </a:t>
            </a:r>
            <a:r>
              <a:rPr lang="en-US" dirty="0" smtClean="0"/>
              <a:t>Oracle </a:t>
            </a:r>
            <a:r>
              <a:rPr lang="ru-RU" dirty="0" smtClean="0"/>
              <a:t>прекратила развитие </a:t>
            </a:r>
            <a:r>
              <a:rPr lang="en-US" dirty="0" err="1" smtClean="0"/>
              <a:t>Lustre</a:t>
            </a:r>
            <a:endParaRPr lang="ru-RU" dirty="0" smtClean="0"/>
          </a:p>
          <a:p>
            <a:pPr lvl="1"/>
            <a:r>
              <a:rPr lang="ru-RU" dirty="0" smtClean="0"/>
              <a:t>Эрик Бартон и Андреас </a:t>
            </a:r>
            <a:r>
              <a:rPr lang="ru-RU" dirty="0" err="1" smtClean="0"/>
              <a:t>Дилджер</a:t>
            </a:r>
            <a:r>
              <a:rPr lang="ru-RU" dirty="0" smtClean="0"/>
              <a:t>  основали </a:t>
            </a:r>
            <a:r>
              <a:rPr lang="ru-RU" dirty="0" err="1" smtClean="0"/>
              <a:t>стартап</a:t>
            </a:r>
            <a:r>
              <a:rPr lang="ru-RU" dirty="0" smtClean="0"/>
              <a:t> </a:t>
            </a:r>
            <a:r>
              <a:rPr lang="ru-RU" b="1" dirty="0" err="1" smtClean="0"/>
              <a:t>Whamcloud</a:t>
            </a:r>
            <a:r>
              <a:rPr lang="ru-RU" dirty="0" smtClean="0"/>
              <a:t> для поддержки </a:t>
            </a:r>
            <a:r>
              <a:rPr lang="en-US" dirty="0" err="1" smtClean="0"/>
              <a:t>Lustre</a:t>
            </a:r>
            <a:endParaRPr lang="ru-RU" dirty="0" smtClean="0"/>
          </a:p>
          <a:p>
            <a:r>
              <a:rPr lang="ru-RU" dirty="0" smtClean="0"/>
              <a:t>2012 год – </a:t>
            </a:r>
            <a:r>
              <a:rPr lang="en-US" dirty="0" smtClean="0"/>
              <a:t>Intel </a:t>
            </a:r>
            <a:r>
              <a:rPr lang="ru-RU" dirty="0" smtClean="0"/>
              <a:t>приобретает </a:t>
            </a:r>
            <a:r>
              <a:rPr lang="en-US" dirty="0" err="1" smtClean="0"/>
              <a:t>Whamcloud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340768"/>
            <a:ext cx="829018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79712" y="5733256"/>
            <a:ext cx="356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Метаданные -</a:t>
            </a:r>
            <a:r>
              <a:rPr lang="en-US" dirty="0" smtClean="0"/>
              <a:t>&gt;</a:t>
            </a:r>
            <a:r>
              <a:rPr lang="ru-RU" dirty="0" smtClean="0"/>
              <a:t>Объекты</a:t>
            </a:r>
            <a:r>
              <a:rPr lang="en-US" dirty="0" smtClean="0"/>
              <a:t>-&gt;</a:t>
            </a:r>
            <a:r>
              <a:rPr lang="ru-RU" dirty="0" smtClean="0"/>
              <a:t>Данные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83268"/>
            <a:ext cx="7848872" cy="512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5760640" cy="49819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данным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068914" cy="4392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Объекты данных и разделение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1340768"/>
            <a:ext cx="768011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331640" y="3834000"/>
            <a:ext cx="432048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Блокировка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4496243" cy="3888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https://upload.wikimedia.org/wikipedia/ru/thumb/a/aa/Blockwise-allocation-rus.png/180px-Blockwise-allocation-r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340768"/>
            <a:ext cx="1910105" cy="1008112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ru/thumb/2/24/Extents-allocation-rus.png/180px-Extents-allocation-r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3212976"/>
            <a:ext cx="1951185" cy="10081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44208" y="2420888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Файл в традиционной</a:t>
            </a:r>
          </a:p>
          <a:p>
            <a:r>
              <a:rPr lang="ru-RU" sz="1200" dirty="0" smtClean="0"/>
              <a:t>файловой системе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4293096"/>
            <a:ext cx="1827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Файл в ФС с поддержкой</a:t>
            </a:r>
          </a:p>
          <a:p>
            <a:r>
              <a:rPr lang="ru-RU" sz="1200" dirty="0" smtClean="0"/>
              <a:t>экстентов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35696" y="2564904"/>
            <a:ext cx="648072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LDLM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35696" y="3356992"/>
            <a:ext cx="648072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LDLM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835696" y="4149080"/>
            <a:ext cx="648072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LDLM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836000" y="4896000"/>
            <a:ext cx="648072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LDLM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5373216"/>
            <a:ext cx="398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LDLM – </a:t>
            </a:r>
            <a:r>
              <a:rPr lang="en-US" dirty="0" err="1" smtClean="0"/>
              <a:t>Lustre</a:t>
            </a:r>
            <a:r>
              <a:rPr lang="en-US" dirty="0" smtClean="0"/>
              <a:t> distributed lock manager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921</TotalTime>
  <Words>169</Words>
  <Application>Microsoft Office PowerPoint</Application>
  <PresentationFormat>Экран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Распределенная файловая система Lustre</vt:lpstr>
      <vt:lpstr>Распределенная файловая система</vt:lpstr>
      <vt:lpstr>Lustre</vt:lpstr>
      <vt:lpstr>Архитектура</vt:lpstr>
      <vt:lpstr>Архитектура</vt:lpstr>
      <vt:lpstr>Представление данных</vt:lpstr>
      <vt:lpstr>Доступ к данным</vt:lpstr>
      <vt:lpstr>Объекты данных и разделение данных</vt:lpstr>
      <vt:lpstr>Блокировка</vt:lpstr>
      <vt:lpstr>Сеть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</dc:creator>
  <cp:lastModifiedBy>Andrey</cp:lastModifiedBy>
  <cp:revision>30</cp:revision>
  <dcterms:created xsi:type="dcterms:W3CDTF">2016-11-13T11:03:47Z</dcterms:created>
  <dcterms:modified xsi:type="dcterms:W3CDTF">2016-11-14T22:01:56Z</dcterms:modified>
</cp:coreProperties>
</file>