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789C50-802F-4EA6-9413-45F486C5F53F}" type="datetimeFigureOut">
              <a:rPr lang="ru-RU" smtClean="0"/>
              <a:pPr/>
              <a:t>14.11.2016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541351E-4B3D-44AC-9AB0-42147A63E06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Распределенная файловая система </a:t>
            </a:r>
            <a:r>
              <a:rPr lang="en-US" dirty="0" err="1" smtClean="0"/>
              <a:t>Lustre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Расторгуев Андрей, 361 группа</a:t>
            </a:r>
            <a:endParaRPr lang="ru-RU" dirty="0"/>
          </a:p>
        </p:txBody>
      </p:sp>
      <p:pic>
        <p:nvPicPr>
          <p:cNvPr id="23556" name="Picture 4" descr="http://www.raidinc.com/wp-content/uploads/2014/12/Lustre-File-System_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548680"/>
            <a:ext cx="47625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iki.old.lustre.org/manual/LustreManual18_HTML/figures/LustreAr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6505407" cy="446449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1772816"/>
            <a:ext cx="187220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Lustre</a:t>
            </a:r>
            <a:r>
              <a:rPr lang="en-US" dirty="0" smtClean="0"/>
              <a:t> Networking (LNET):</a:t>
            </a:r>
          </a:p>
          <a:p>
            <a:pPr lvl="1"/>
            <a:r>
              <a:rPr lang="en-US" dirty="0" smtClean="0"/>
              <a:t>Ethernet (</a:t>
            </a:r>
            <a:r>
              <a:rPr lang="en-US" dirty="0" err="1" smtClean="0"/>
              <a:t>GigE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100 MB/s</a:t>
            </a:r>
          </a:p>
          <a:p>
            <a:pPr lvl="1"/>
            <a:r>
              <a:rPr lang="en-US" dirty="0" smtClean="0"/>
              <a:t>10GigE:</a:t>
            </a:r>
          </a:p>
          <a:p>
            <a:pPr lvl="2"/>
            <a:r>
              <a:rPr lang="en-US" dirty="0" smtClean="0"/>
              <a:t>1GB/s</a:t>
            </a:r>
          </a:p>
          <a:p>
            <a:pPr lvl="1"/>
            <a:r>
              <a:rPr lang="en-US" dirty="0" err="1" smtClean="0"/>
              <a:t>InfinitiBand</a:t>
            </a:r>
            <a:r>
              <a:rPr lang="en-US" dirty="0" smtClean="0"/>
              <a:t> QDR</a:t>
            </a:r>
          </a:p>
          <a:p>
            <a:pPr lvl="2"/>
            <a:r>
              <a:rPr lang="en-US" dirty="0" smtClean="0"/>
              <a:t>3GB/s </a:t>
            </a:r>
            <a:endParaRPr lang="en-US" dirty="0" smtClean="0"/>
          </a:p>
          <a:p>
            <a:pPr lvl="1"/>
            <a:r>
              <a:rPr lang="en-US" dirty="0" smtClean="0"/>
              <a:t>Quadrics</a:t>
            </a:r>
            <a:r>
              <a:rPr lang="en-US" dirty="0" smtClean="0"/>
              <a:t>: </a:t>
            </a:r>
            <a:endParaRPr lang="en-US" dirty="0" smtClean="0"/>
          </a:p>
          <a:p>
            <a:pPr lvl="2"/>
            <a:r>
              <a:rPr lang="en-US" dirty="0" smtClean="0"/>
              <a:t>Elan3</a:t>
            </a:r>
            <a:r>
              <a:rPr lang="en-US" dirty="0" smtClean="0"/>
              <a:t>, Elan4 </a:t>
            </a:r>
          </a:p>
          <a:p>
            <a:pPr lvl="1"/>
            <a:r>
              <a:rPr lang="en-US" dirty="0" err="1" smtClean="0"/>
              <a:t>Myrinet</a:t>
            </a:r>
            <a:r>
              <a:rPr lang="en-US" dirty="0" smtClean="0"/>
              <a:t>: </a:t>
            </a:r>
            <a:endParaRPr lang="en-US" dirty="0" smtClean="0"/>
          </a:p>
          <a:p>
            <a:pPr lvl="2"/>
            <a:r>
              <a:rPr lang="en-US" dirty="0" smtClean="0"/>
              <a:t>GM</a:t>
            </a:r>
            <a:r>
              <a:rPr lang="en-US" dirty="0" smtClean="0"/>
              <a:t>, MX </a:t>
            </a:r>
          </a:p>
          <a:p>
            <a:pPr lvl="1"/>
            <a:r>
              <a:rPr lang="en-US" dirty="0" smtClean="0"/>
              <a:t>Cray: </a:t>
            </a:r>
            <a:endParaRPr lang="en-US" dirty="0" smtClean="0"/>
          </a:p>
          <a:p>
            <a:pPr lvl="2"/>
            <a:r>
              <a:rPr lang="en-US" dirty="0" err="1" smtClean="0"/>
              <a:t>Seastar</a:t>
            </a:r>
            <a:endParaRPr lang="en-US" dirty="0" smtClean="0"/>
          </a:p>
          <a:p>
            <a:pPr lvl="2"/>
            <a:r>
              <a:rPr lang="en-US" dirty="0" err="1" smtClean="0"/>
              <a:t>RapidArray</a:t>
            </a:r>
            <a:r>
              <a:rPr lang="en-US" dirty="0" smtClean="0"/>
              <a:t> 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Распределенная файловая система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Сетевая прозрачность</a:t>
            </a:r>
            <a:endParaRPr lang="en-US" dirty="0" smtClean="0"/>
          </a:p>
          <a:p>
            <a:pPr lvl="1"/>
            <a:r>
              <a:rPr lang="ru-RU" dirty="0" smtClean="0"/>
              <a:t>Интерфейс для клиентов</a:t>
            </a:r>
          </a:p>
          <a:p>
            <a:pPr lvl="1"/>
            <a:r>
              <a:rPr lang="ru-RU" dirty="0" err="1" smtClean="0"/>
              <a:t>Кеширование</a:t>
            </a:r>
            <a:endParaRPr lang="ru-RU" dirty="0" smtClean="0"/>
          </a:p>
          <a:p>
            <a:pPr lvl="1"/>
            <a:r>
              <a:rPr lang="ru-RU" smtClean="0"/>
              <a:t>Контроль доступа</a:t>
            </a:r>
            <a:endParaRPr lang="ru-RU" dirty="0" smtClean="0"/>
          </a:p>
          <a:p>
            <a:r>
              <a:rPr lang="ru-RU" dirty="0" smtClean="0"/>
              <a:t>Высокая доступность (отказоустойчивость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Резервные серверы</a:t>
            </a:r>
            <a:endParaRPr lang="ru-RU" dirty="0" smtClean="0"/>
          </a:p>
          <a:p>
            <a:pPr lvl="1"/>
            <a:r>
              <a:rPr lang="ru-RU" dirty="0" smtClean="0"/>
              <a:t>Блокировки</a:t>
            </a:r>
            <a:endParaRPr lang="ru-RU" dirty="0"/>
          </a:p>
          <a:p>
            <a:r>
              <a:rPr lang="ru-RU" dirty="0" err="1" smtClean="0"/>
              <a:t>Масштабируемость</a:t>
            </a:r>
            <a:endParaRPr lang="ru-RU" dirty="0" smtClean="0"/>
          </a:p>
          <a:p>
            <a:pPr lvl="1"/>
            <a:r>
              <a:rPr lang="ru-RU" dirty="0" smtClean="0"/>
              <a:t>Повышение производительности</a:t>
            </a:r>
          </a:p>
          <a:p>
            <a:pPr lvl="1"/>
            <a:r>
              <a:rPr lang="ru-RU" dirty="0" smtClean="0"/>
              <a:t>Увеличение объема для хранения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Lustre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</a:t>
            </a:r>
            <a:r>
              <a:rPr lang="en-US" dirty="0" smtClean="0"/>
              <a:t>inux + cl</a:t>
            </a:r>
            <a:r>
              <a:rPr lang="en-US" b="1" dirty="0" smtClean="0"/>
              <a:t>uster</a:t>
            </a:r>
            <a:r>
              <a:rPr lang="en-US" dirty="0" smtClean="0"/>
              <a:t> = </a:t>
            </a:r>
            <a:r>
              <a:rPr lang="en-US" dirty="0" err="1" smtClean="0"/>
              <a:t>Lustre</a:t>
            </a:r>
            <a:endParaRPr lang="en-US" dirty="0" smtClean="0"/>
          </a:p>
          <a:p>
            <a:r>
              <a:rPr lang="ru-RU" dirty="0" smtClean="0"/>
              <a:t>1999 год – архитектура ФС, Питер </a:t>
            </a:r>
            <a:r>
              <a:rPr lang="ru-RU" dirty="0" err="1" smtClean="0"/>
              <a:t>Браам</a:t>
            </a:r>
            <a:endParaRPr lang="ru-RU" dirty="0" smtClean="0"/>
          </a:p>
          <a:p>
            <a:r>
              <a:rPr lang="ru-RU" dirty="0" smtClean="0"/>
              <a:t>2003 год – </a:t>
            </a:r>
            <a:r>
              <a:rPr lang="en-US" dirty="0" err="1" smtClean="0"/>
              <a:t>Lustre</a:t>
            </a:r>
            <a:r>
              <a:rPr lang="en-US" dirty="0" smtClean="0"/>
              <a:t> 1.0, Cluster File Systems</a:t>
            </a:r>
          </a:p>
          <a:p>
            <a:r>
              <a:rPr lang="en-US" dirty="0" smtClean="0"/>
              <a:t>2007 </a:t>
            </a:r>
            <a:r>
              <a:rPr lang="ru-RU" dirty="0" smtClean="0"/>
              <a:t>год – </a:t>
            </a:r>
            <a:r>
              <a:rPr lang="en-US" dirty="0" smtClean="0"/>
              <a:t>Sun Microsystems</a:t>
            </a:r>
            <a:r>
              <a:rPr lang="ru-RU" dirty="0" smtClean="0"/>
              <a:t> поглотила </a:t>
            </a:r>
            <a:r>
              <a:rPr lang="en-US" dirty="0" smtClean="0"/>
              <a:t>CFS</a:t>
            </a:r>
          </a:p>
          <a:p>
            <a:r>
              <a:rPr lang="en-US" dirty="0" smtClean="0"/>
              <a:t>2010 </a:t>
            </a:r>
            <a:r>
              <a:rPr lang="ru-RU" dirty="0" smtClean="0"/>
              <a:t>год –</a:t>
            </a:r>
            <a:r>
              <a:rPr lang="en-US" dirty="0" smtClean="0"/>
              <a:t> Oracle </a:t>
            </a:r>
            <a:r>
              <a:rPr lang="ru-RU" dirty="0" err="1" smtClean="0"/>
              <a:t>поглатил</a:t>
            </a:r>
            <a:r>
              <a:rPr lang="ru-RU" dirty="0" smtClean="0"/>
              <a:t> </a:t>
            </a:r>
            <a:r>
              <a:rPr lang="en-US" dirty="0" smtClean="0"/>
              <a:t>Sun</a:t>
            </a:r>
          </a:p>
          <a:p>
            <a:pPr lvl="1"/>
            <a:r>
              <a:rPr lang="ru-RU" dirty="0" smtClean="0"/>
              <a:t>В декабре </a:t>
            </a:r>
            <a:r>
              <a:rPr lang="en-US" dirty="0" smtClean="0"/>
              <a:t>Oracle </a:t>
            </a:r>
            <a:r>
              <a:rPr lang="ru-RU" dirty="0" smtClean="0"/>
              <a:t>прекратила развитие </a:t>
            </a:r>
            <a:r>
              <a:rPr lang="en-US" dirty="0" err="1" smtClean="0"/>
              <a:t>Lustre</a:t>
            </a:r>
            <a:endParaRPr lang="ru-RU" dirty="0" smtClean="0"/>
          </a:p>
          <a:p>
            <a:pPr lvl="1"/>
            <a:r>
              <a:rPr lang="ru-RU" dirty="0" smtClean="0"/>
              <a:t>Эрик Бартон и Андреас </a:t>
            </a:r>
            <a:r>
              <a:rPr lang="ru-RU" dirty="0" err="1" smtClean="0"/>
              <a:t>Дилджер</a:t>
            </a:r>
            <a:r>
              <a:rPr lang="ru-RU" dirty="0" smtClean="0"/>
              <a:t> </a:t>
            </a:r>
            <a:r>
              <a:rPr lang="ru-RU" dirty="0" smtClean="0"/>
              <a:t> основали </a:t>
            </a:r>
            <a:r>
              <a:rPr lang="ru-RU" dirty="0" err="1" smtClean="0"/>
              <a:t>стартап</a:t>
            </a:r>
            <a:r>
              <a:rPr lang="ru-RU" dirty="0" smtClean="0"/>
              <a:t> </a:t>
            </a:r>
            <a:r>
              <a:rPr lang="ru-RU" b="1" dirty="0" err="1" smtClean="0"/>
              <a:t>Whamcloud</a:t>
            </a:r>
            <a:r>
              <a:rPr lang="ru-RU" dirty="0" smtClean="0"/>
              <a:t> для поддержки </a:t>
            </a:r>
            <a:r>
              <a:rPr lang="en-US" dirty="0" err="1" smtClean="0"/>
              <a:t>Lustre</a:t>
            </a:r>
            <a:endParaRPr lang="ru-RU" dirty="0" smtClean="0"/>
          </a:p>
          <a:p>
            <a:r>
              <a:rPr lang="ru-RU" dirty="0" smtClean="0"/>
              <a:t>2012 год – </a:t>
            </a:r>
            <a:r>
              <a:rPr lang="en-US" dirty="0" smtClean="0"/>
              <a:t>Intel </a:t>
            </a:r>
            <a:r>
              <a:rPr lang="ru-RU" dirty="0" smtClean="0"/>
              <a:t>приобретает </a:t>
            </a:r>
            <a:r>
              <a:rPr lang="en-US" dirty="0" err="1" smtClean="0"/>
              <a:t>Whamcloud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340768"/>
            <a:ext cx="829018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79712" y="5733256"/>
            <a:ext cx="356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Метаданные -</a:t>
            </a:r>
            <a:r>
              <a:rPr lang="en-US" dirty="0" smtClean="0"/>
              <a:t>&gt;</a:t>
            </a:r>
            <a:r>
              <a:rPr lang="ru-RU" dirty="0" smtClean="0"/>
              <a:t>Объекты</a:t>
            </a:r>
            <a:r>
              <a:rPr lang="en-US" dirty="0" smtClean="0"/>
              <a:t>-&gt;</a:t>
            </a:r>
            <a:r>
              <a:rPr lang="ru-RU" dirty="0" smtClean="0"/>
              <a:t>Данные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83268"/>
            <a:ext cx="7848872" cy="5126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68760"/>
            <a:ext cx="5760640" cy="4981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данным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84784"/>
            <a:ext cx="7068914" cy="4392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Объекты данных и разделение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1340768"/>
            <a:ext cx="7680117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Блокировка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4496243" cy="3888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https://upload.wikimedia.org/wikipedia/ru/thumb/a/aa/Blockwise-allocation-rus.png/180px-Blockwise-allocation-ru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340768"/>
            <a:ext cx="1910105" cy="1008112"/>
          </a:xfrm>
          <a:prstGeom prst="rect">
            <a:avLst/>
          </a:prstGeom>
          <a:noFill/>
        </p:spPr>
      </p:pic>
      <p:pic>
        <p:nvPicPr>
          <p:cNvPr id="1028" name="Picture 4" descr="https://upload.wikimedia.org/wikipedia/ru/thumb/2/24/Extents-allocation-rus.png/180px-Extents-allocation-ru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3212976"/>
            <a:ext cx="1951185" cy="10081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44208" y="2420888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Файл в традиционной</a:t>
            </a:r>
          </a:p>
          <a:p>
            <a:r>
              <a:rPr lang="ru-RU" sz="1200" dirty="0" smtClean="0"/>
              <a:t>файловой системе</a:t>
            </a:r>
            <a:endParaRPr lang="ru-RU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372200" y="4293096"/>
            <a:ext cx="1827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Файл в ФС с поддержкой</a:t>
            </a:r>
          </a:p>
          <a:p>
            <a:r>
              <a:rPr lang="ru-RU" sz="1200" dirty="0" smtClean="0"/>
              <a:t>экстентов</a:t>
            </a:r>
            <a:endParaRPr lang="ru-RU" sz="1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35696" y="2564904"/>
            <a:ext cx="64807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LDLM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35696" y="3356992"/>
            <a:ext cx="64807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LDLM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835696" y="4149080"/>
            <a:ext cx="64807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LDLM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836000" y="4896000"/>
            <a:ext cx="648072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LDLM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5373216"/>
            <a:ext cx="398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LDLM </a:t>
            </a:r>
            <a:r>
              <a:rPr lang="en-US" dirty="0" smtClean="0"/>
              <a:t>– </a:t>
            </a:r>
            <a:r>
              <a:rPr lang="en-US" dirty="0" err="1" smtClean="0"/>
              <a:t>Lustre</a:t>
            </a:r>
            <a:r>
              <a:rPr lang="en-US" dirty="0" smtClean="0"/>
              <a:t> distributed lock manager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667</TotalTime>
  <Words>168</Words>
  <Application>Microsoft Office PowerPoint</Application>
  <PresentationFormat>Экран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Начальная</vt:lpstr>
      <vt:lpstr>Распределенная файловая система Lustre</vt:lpstr>
      <vt:lpstr>Распределенная файловая система</vt:lpstr>
      <vt:lpstr>Lustre</vt:lpstr>
      <vt:lpstr>Архитектура</vt:lpstr>
      <vt:lpstr>Архитектура</vt:lpstr>
      <vt:lpstr>Представление данных</vt:lpstr>
      <vt:lpstr>Доступ к данным</vt:lpstr>
      <vt:lpstr>Объекты данных и разделение данных</vt:lpstr>
      <vt:lpstr>Блокировка</vt:lpstr>
      <vt:lpstr>Сеть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Andrey</dc:creator>
  <cp:lastModifiedBy>Andrey</cp:lastModifiedBy>
  <cp:revision>25</cp:revision>
  <dcterms:created xsi:type="dcterms:W3CDTF">2016-11-13T11:03:47Z</dcterms:created>
  <dcterms:modified xsi:type="dcterms:W3CDTF">2016-11-14T11:48:24Z</dcterms:modified>
</cp:coreProperties>
</file>