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slideLayout" Target="../slideLayouts/slideLayout1.xml"/><Relationship Id="rId20" Type="http://schemas.openxmlformats.org/officeDocument/2006/relationships/slideLayout" Target="../slideLayouts/slideLayout2.xml"/><Relationship Id="rId21" Type="http://schemas.openxmlformats.org/officeDocument/2006/relationships/slideLayout" Target="../slideLayouts/slideLayout3.xml"/><Relationship Id="rId22" Type="http://schemas.openxmlformats.org/officeDocument/2006/relationships/slideLayout" Target="../slideLayouts/slideLayout4.xml"/><Relationship Id="rId23" Type="http://schemas.openxmlformats.org/officeDocument/2006/relationships/slideLayout" Target="../slideLayouts/slideLayout5.xml"/><Relationship Id="rId24" Type="http://schemas.openxmlformats.org/officeDocument/2006/relationships/slideLayout" Target="../slideLayouts/slideLayout6.xml"/><Relationship Id="rId25" Type="http://schemas.openxmlformats.org/officeDocument/2006/relationships/slideLayout" Target="../slideLayouts/slideLayout7.xml"/><Relationship Id="rId26" Type="http://schemas.openxmlformats.org/officeDocument/2006/relationships/slideLayout" Target="../slideLayouts/slideLayout8.xml"/><Relationship Id="rId27" Type="http://schemas.openxmlformats.org/officeDocument/2006/relationships/slideLayout" Target="../slideLayouts/slideLayout9.xml"/><Relationship Id="rId28" Type="http://schemas.openxmlformats.org/officeDocument/2006/relationships/slideLayout" Target="../slideLayouts/slideLayout10.xml"/><Relationship Id="rId29" Type="http://schemas.openxmlformats.org/officeDocument/2006/relationships/slideLayout" Target="../slideLayouts/slideLayout11.xml"/><Relationship Id="rId3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00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51516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23000">
                <a:srgbClr val="000000">
                  <a:alpha val="0"/>
                </a:srgbClr>
              </a:gs>
              <a:gs pos="100000">
                <a:srgbClr val="000000">
                  <a:alpha val="32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73000" y="3408840"/>
            <a:ext cx="739764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pl-PL" sz="5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5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12;p2" descr=""/>
          <p:cNvPicPr/>
          <p:nvPr/>
        </p:nvPicPr>
        <p:blipFill>
          <a:blip r:embed="rId2"/>
          <a:stretch/>
        </p:blipFill>
        <p:spPr>
          <a:xfrm>
            <a:off x="3013560" y="375840"/>
            <a:ext cx="367560" cy="367560"/>
          </a:xfrm>
          <a:prstGeom prst="rect">
            <a:avLst/>
          </a:prstGeom>
          <a:ln>
            <a:noFill/>
          </a:ln>
        </p:spPr>
      </p:pic>
      <p:pic>
        <p:nvPicPr>
          <p:cNvPr id="3" name="Google Shape;13;p2" descr=""/>
          <p:cNvPicPr/>
          <p:nvPr/>
        </p:nvPicPr>
        <p:blipFill>
          <a:blip r:embed="rId3"/>
          <a:stretch/>
        </p:blipFill>
        <p:spPr>
          <a:xfrm rot="2229000">
            <a:off x="5145480" y="301680"/>
            <a:ext cx="367560" cy="367560"/>
          </a:xfrm>
          <a:prstGeom prst="rect">
            <a:avLst/>
          </a:prstGeom>
          <a:ln>
            <a:noFill/>
          </a:ln>
        </p:spPr>
      </p:pic>
      <p:pic>
        <p:nvPicPr>
          <p:cNvPr id="4" name="Google Shape;14;p2" descr=""/>
          <p:cNvPicPr/>
          <p:nvPr/>
        </p:nvPicPr>
        <p:blipFill>
          <a:blip r:embed="rId4"/>
          <a:stretch/>
        </p:blipFill>
        <p:spPr>
          <a:xfrm>
            <a:off x="611640" y="535320"/>
            <a:ext cx="278280" cy="278280"/>
          </a:xfrm>
          <a:prstGeom prst="rect">
            <a:avLst/>
          </a:prstGeom>
          <a:ln>
            <a:noFill/>
          </a:ln>
        </p:spPr>
      </p:pic>
      <p:pic>
        <p:nvPicPr>
          <p:cNvPr id="5" name="Google Shape;15;p2" descr=""/>
          <p:cNvPicPr/>
          <p:nvPr/>
        </p:nvPicPr>
        <p:blipFill>
          <a:blip r:embed="rId5"/>
          <a:stretch/>
        </p:blipFill>
        <p:spPr>
          <a:xfrm>
            <a:off x="2374200" y="538200"/>
            <a:ext cx="584640" cy="5846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6;p2" descr=""/>
          <p:cNvPicPr/>
          <p:nvPr/>
        </p:nvPicPr>
        <p:blipFill>
          <a:blip r:embed="rId6"/>
          <a:stretch/>
        </p:blipFill>
        <p:spPr>
          <a:xfrm>
            <a:off x="837720" y="1418400"/>
            <a:ext cx="1031760" cy="1031760"/>
          </a:xfrm>
          <a:prstGeom prst="rect">
            <a:avLst/>
          </a:prstGeom>
          <a:ln>
            <a:noFill/>
          </a:ln>
        </p:spPr>
      </p:pic>
      <p:pic>
        <p:nvPicPr>
          <p:cNvPr id="7" name="Google Shape;17;p2" descr=""/>
          <p:cNvPicPr/>
          <p:nvPr/>
        </p:nvPicPr>
        <p:blipFill>
          <a:blip r:embed="rId7"/>
          <a:stretch/>
        </p:blipFill>
        <p:spPr>
          <a:xfrm>
            <a:off x="3862080" y="1553040"/>
            <a:ext cx="780840" cy="780840"/>
          </a:xfrm>
          <a:prstGeom prst="rect">
            <a:avLst/>
          </a:prstGeom>
          <a:ln>
            <a:noFill/>
          </a:ln>
        </p:spPr>
      </p:pic>
      <p:pic>
        <p:nvPicPr>
          <p:cNvPr id="8" name="Google Shape;18;p2" descr=""/>
          <p:cNvPicPr/>
          <p:nvPr/>
        </p:nvPicPr>
        <p:blipFill>
          <a:blip r:embed="rId8"/>
          <a:stretch/>
        </p:blipFill>
        <p:spPr>
          <a:xfrm>
            <a:off x="7298280" y="1685880"/>
            <a:ext cx="780840" cy="780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9;p2" descr=""/>
          <p:cNvPicPr/>
          <p:nvPr/>
        </p:nvPicPr>
        <p:blipFill>
          <a:blip r:embed="rId9"/>
          <a:stretch/>
        </p:blipFill>
        <p:spPr>
          <a:xfrm>
            <a:off x="5470560" y="822960"/>
            <a:ext cx="1031760" cy="1031760"/>
          </a:xfrm>
          <a:prstGeom prst="rect">
            <a:avLst/>
          </a:prstGeom>
          <a:ln>
            <a:noFill/>
          </a:ln>
        </p:spPr>
      </p:pic>
      <p:sp>
        <p:nvSpPr>
          <p:cNvPr id="10" name="CustomShape 3"/>
          <p:cNvSpPr/>
          <p:nvPr/>
        </p:nvSpPr>
        <p:spPr>
          <a:xfrm>
            <a:off x="1334160" y="5400"/>
            <a:ext cx="360" cy="14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4"/>
          <p:cNvSpPr/>
          <p:nvPr/>
        </p:nvSpPr>
        <p:spPr>
          <a:xfrm>
            <a:off x="6005520" y="5400"/>
            <a:ext cx="360" cy="9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5"/>
          <p:cNvSpPr/>
          <p:nvPr/>
        </p:nvSpPr>
        <p:spPr>
          <a:xfrm>
            <a:off x="2680200" y="5400"/>
            <a:ext cx="720" cy="65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6"/>
          <p:cNvSpPr/>
          <p:nvPr/>
        </p:nvSpPr>
        <p:spPr>
          <a:xfrm>
            <a:off x="8326800" y="5400"/>
            <a:ext cx="360" cy="46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7"/>
          <p:cNvSpPr/>
          <p:nvPr/>
        </p:nvSpPr>
        <p:spPr>
          <a:xfrm>
            <a:off x="4262760" y="0"/>
            <a:ext cx="360" cy="159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8"/>
          <p:cNvSpPr/>
          <p:nvPr/>
        </p:nvSpPr>
        <p:spPr>
          <a:xfrm>
            <a:off x="7684920" y="10800"/>
            <a:ext cx="360" cy="170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" name="Google Shape;26;p2" descr=""/>
          <p:cNvPicPr/>
          <p:nvPr/>
        </p:nvPicPr>
        <p:blipFill>
          <a:blip r:embed="rId10"/>
          <a:stretch/>
        </p:blipFill>
        <p:spPr>
          <a:xfrm>
            <a:off x="6167880" y="2255760"/>
            <a:ext cx="631800" cy="631800"/>
          </a:xfrm>
          <a:prstGeom prst="rect">
            <a:avLst/>
          </a:prstGeom>
          <a:ln>
            <a:noFill/>
          </a:ln>
        </p:spPr>
      </p:pic>
      <p:pic>
        <p:nvPicPr>
          <p:cNvPr id="17" name="Google Shape;27;p2" descr=""/>
          <p:cNvPicPr/>
          <p:nvPr/>
        </p:nvPicPr>
        <p:blipFill>
          <a:blip r:embed="rId11"/>
          <a:stretch/>
        </p:blipFill>
        <p:spPr>
          <a:xfrm rot="2873400">
            <a:off x="7076880" y="855720"/>
            <a:ext cx="367560" cy="367560"/>
          </a:xfrm>
          <a:prstGeom prst="rect">
            <a:avLst/>
          </a:prstGeom>
          <a:ln>
            <a:noFill/>
          </a:ln>
        </p:spPr>
      </p:pic>
      <p:pic>
        <p:nvPicPr>
          <p:cNvPr id="18" name="Google Shape;28;p2" descr=""/>
          <p:cNvPicPr/>
          <p:nvPr/>
        </p:nvPicPr>
        <p:blipFill>
          <a:blip r:embed="rId12"/>
          <a:stretch/>
        </p:blipFill>
        <p:spPr>
          <a:xfrm>
            <a:off x="258120" y="129996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19" name="Google Shape;29;p2" descr=""/>
          <p:cNvPicPr/>
          <p:nvPr/>
        </p:nvPicPr>
        <p:blipFill>
          <a:blip r:embed="rId13"/>
          <a:stretch/>
        </p:blipFill>
        <p:spPr>
          <a:xfrm rot="18906000">
            <a:off x="2191320" y="1602360"/>
            <a:ext cx="568440" cy="568440"/>
          </a:xfrm>
          <a:prstGeom prst="rect">
            <a:avLst/>
          </a:prstGeom>
          <a:ln>
            <a:noFill/>
          </a:ln>
        </p:spPr>
      </p:pic>
      <p:pic>
        <p:nvPicPr>
          <p:cNvPr id="20" name="Google Shape;30;p2" descr=""/>
          <p:cNvPicPr/>
          <p:nvPr/>
        </p:nvPicPr>
        <p:blipFill>
          <a:blip r:embed="rId14"/>
          <a:stretch/>
        </p:blipFill>
        <p:spPr>
          <a:xfrm rot="2229000">
            <a:off x="1595160" y="166320"/>
            <a:ext cx="367560" cy="367560"/>
          </a:xfrm>
          <a:prstGeom prst="rect">
            <a:avLst/>
          </a:prstGeom>
          <a:ln>
            <a:noFill/>
          </a:ln>
        </p:spPr>
      </p:pic>
      <p:pic>
        <p:nvPicPr>
          <p:cNvPr id="21" name="Google Shape;31;p2" descr=""/>
          <p:cNvPicPr/>
          <p:nvPr/>
        </p:nvPicPr>
        <p:blipFill>
          <a:blip r:embed="rId15"/>
          <a:stretch/>
        </p:blipFill>
        <p:spPr>
          <a:xfrm rot="2023800">
            <a:off x="8441640" y="1382400"/>
            <a:ext cx="278280" cy="278280"/>
          </a:xfrm>
          <a:prstGeom prst="rect">
            <a:avLst/>
          </a:prstGeom>
          <a:ln>
            <a:noFill/>
          </a:ln>
        </p:spPr>
      </p:pic>
      <p:pic>
        <p:nvPicPr>
          <p:cNvPr id="22" name="Google Shape;32;p2" descr=""/>
          <p:cNvPicPr/>
          <p:nvPr/>
        </p:nvPicPr>
        <p:blipFill>
          <a:blip r:embed="rId16"/>
          <a:stretch/>
        </p:blipFill>
        <p:spPr>
          <a:xfrm rot="2344800">
            <a:off x="3740040" y="825480"/>
            <a:ext cx="631800" cy="631800"/>
          </a:xfrm>
          <a:prstGeom prst="rect">
            <a:avLst/>
          </a:prstGeom>
          <a:ln>
            <a:noFill/>
          </a:ln>
        </p:spPr>
      </p:pic>
      <p:pic>
        <p:nvPicPr>
          <p:cNvPr id="23" name="Google Shape;33;p2" descr=""/>
          <p:cNvPicPr/>
          <p:nvPr/>
        </p:nvPicPr>
        <p:blipFill>
          <a:blip r:embed="rId17"/>
          <a:stretch/>
        </p:blipFill>
        <p:spPr>
          <a:xfrm rot="1596000">
            <a:off x="6447960" y="244080"/>
            <a:ext cx="653040" cy="615600"/>
          </a:xfrm>
          <a:prstGeom prst="rect">
            <a:avLst/>
          </a:prstGeom>
          <a:ln>
            <a:noFill/>
          </a:ln>
        </p:spPr>
      </p:pic>
      <p:pic>
        <p:nvPicPr>
          <p:cNvPr id="24" name="Google Shape;34;p2" descr=""/>
          <p:cNvPicPr/>
          <p:nvPr/>
        </p:nvPicPr>
        <p:blipFill>
          <a:blip r:embed="rId18"/>
          <a:stretch/>
        </p:blipFill>
        <p:spPr>
          <a:xfrm>
            <a:off x="8079120" y="320400"/>
            <a:ext cx="515160" cy="515160"/>
          </a:xfrm>
          <a:prstGeom prst="rect">
            <a:avLst/>
          </a:prstGeom>
          <a:ln>
            <a:noFill/>
          </a:ln>
        </p:spPr>
      </p:pic>
      <p:sp>
        <p:nvSpPr>
          <p:cNvPr id="25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9"/>
    <p:sldLayoutId id="2147483650" r:id="rId20"/>
    <p:sldLayoutId id="2147483651" r:id="rId21"/>
    <p:sldLayoutId id="2147483652" r:id="rId22"/>
    <p:sldLayoutId id="2147483653" r:id="rId23"/>
    <p:sldLayoutId id="2147483654" r:id="rId24"/>
    <p:sldLayoutId id="2147483655" r:id="rId25"/>
    <p:sldLayoutId id="2147483656" r:id="rId26"/>
    <p:sldLayoutId id="2147483657" r:id="rId27"/>
    <p:sldLayoutId id="2147483658" r:id="rId28"/>
    <p:sldLayoutId id="2147483659" r:id="rId29"/>
    <p:sldLayoutId id="2147483660" r:id="rId3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00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9143640" cy="51516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23000">
                <a:srgbClr val="000000">
                  <a:alpha val="0"/>
                </a:srgbClr>
              </a:gs>
              <a:gs pos="100000">
                <a:srgbClr val="000000">
                  <a:alpha val="32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5050800" y="4706640"/>
            <a:ext cx="41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706640"/>
            <a:ext cx="41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4433760" y="4567320"/>
            <a:ext cx="276480" cy="278640"/>
          </a:xfrm>
          <a:custGeom>
            <a:avLst/>
            <a:gdLst/>
            <a:ahLst/>
            <a:rect l="l" t="t" r="r" b="b"/>
            <a:pathLst>
              <a:path w="37376" h="37335">
                <a:moveTo>
                  <a:pt x="19172" y="5317"/>
                </a:moveTo>
                <a:lnTo>
                  <a:pt x="19353" y="6404"/>
                </a:lnTo>
                <a:lnTo>
                  <a:pt x="19534" y="7511"/>
                </a:lnTo>
                <a:lnTo>
                  <a:pt x="19816" y="9304"/>
                </a:lnTo>
                <a:lnTo>
                  <a:pt x="20299" y="12344"/>
                </a:lnTo>
                <a:lnTo>
                  <a:pt x="20783" y="15325"/>
                </a:lnTo>
                <a:lnTo>
                  <a:pt x="20803" y="15365"/>
                </a:lnTo>
                <a:lnTo>
                  <a:pt x="20823" y="15385"/>
                </a:lnTo>
                <a:lnTo>
                  <a:pt x="20863" y="15385"/>
                </a:lnTo>
                <a:lnTo>
                  <a:pt x="20904" y="15365"/>
                </a:lnTo>
                <a:lnTo>
                  <a:pt x="22615" y="14197"/>
                </a:lnTo>
                <a:lnTo>
                  <a:pt x="24548" y="12908"/>
                </a:lnTo>
                <a:lnTo>
                  <a:pt x="23481" y="14298"/>
                </a:lnTo>
                <a:lnTo>
                  <a:pt x="22776" y="15244"/>
                </a:lnTo>
                <a:lnTo>
                  <a:pt x="22071" y="16211"/>
                </a:lnTo>
                <a:lnTo>
                  <a:pt x="22051" y="16251"/>
                </a:lnTo>
                <a:lnTo>
                  <a:pt x="22051" y="16291"/>
                </a:lnTo>
                <a:lnTo>
                  <a:pt x="22071" y="16332"/>
                </a:lnTo>
                <a:lnTo>
                  <a:pt x="22112" y="16352"/>
                </a:lnTo>
                <a:lnTo>
                  <a:pt x="24790" y="16855"/>
                </a:lnTo>
                <a:lnTo>
                  <a:pt x="27428" y="17379"/>
                </a:lnTo>
                <a:lnTo>
                  <a:pt x="30147" y="17902"/>
                </a:lnTo>
                <a:lnTo>
                  <a:pt x="32905" y="18426"/>
                </a:lnTo>
                <a:lnTo>
                  <a:pt x="31858" y="18527"/>
                </a:lnTo>
                <a:lnTo>
                  <a:pt x="30831" y="18587"/>
                </a:lnTo>
                <a:lnTo>
                  <a:pt x="29804" y="18647"/>
                </a:lnTo>
                <a:lnTo>
                  <a:pt x="28797" y="18688"/>
                </a:lnTo>
                <a:lnTo>
                  <a:pt x="26844" y="18748"/>
                </a:lnTo>
                <a:lnTo>
                  <a:pt x="24971" y="18748"/>
                </a:lnTo>
                <a:lnTo>
                  <a:pt x="22011" y="18728"/>
                </a:lnTo>
                <a:lnTo>
                  <a:pt x="19172" y="18728"/>
                </a:lnTo>
                <a:lnTo>
                  <a:pt x="20098" y="17761"/>
                </a:lnTo>
                <a:lnTo>
                  <a:pt x="20642" y="17218"/>
                </a:lnTo>
                <a:lnTo>
                  <a:pt x="21206" y="16654"/>
                </a:lnTo>
                <a:lnTo>
                  <a:pt x="21749" y="16110"/>
                </a:lnTo>
                <a:lnTo>
                  <a:pt x="22031" y="15808"/>
                </a:lnTo>
                <a:lnTo>
                  <a:pt x="22293" y="15526"/>
                </a:lnTo>
                <a:lnTo>
                  <a:pt x="22353" y="15425"/>
                </a:lnTo>
                <a:lnTo>
                  <a:pt x="22374" y="15325"/>
                </a:lnTo>
                <a:lnTo>
                  <a:pt x="22374" y="15224"/>
                </a:lnTo>
                <a:lnTo>
                  <a:pt x="22353" y="15123"/>
                </a:lnTo>
                <a:lnTo>
                  <a:pt x="22293" y="15043"/>
                </a:lnTo>
                <a:lnTo>
                  <a:pt x="22212" y="14962"/>
                </a:lnTo>
                <a:lnTo>
                  <a:pt x="22132" y="14922"/>
                </a:lnTo>
                <a:lnTo>
                  <a:pt x="22031" y="14902"/>
                </a:lnTo>
                <a:lnTo>
                  <a:pt x="21951" y="14922"/>
                </a:lnTo>
                <a:lnTo>
                  <a:pt x="21890" y="14942"/>
                </a:lnTo>
                <a:lnTo>
                  <a:pt x="21769" y="15003"/>
                </a:lnTo>
                <a:lnTo>
                  <a:pt x="21467" y="15305"/>
                </a:lnTo>
                <a:lnTo>
                  <a:pt x="21145" y="15607"/>
                </a:lnTo>
                <a:lnTo>
                  <a:pt x="20561" y="16211"/>
                </a:lnTo>
                <a:lnTo>
                  <a:pt x="20118" y="16694"/>
                </a:lnTo>
                <a:lnTo>
                  <a:pt x="18890" y="18003"/>
                </a:lnTo>
                <a:lnTo>
                  <a:pt x="18930" y="17016"/>
                </a:lnTo>
                <a:lnTo>
                  <a:pt x="18950" y="16251"/>
                </a:lnTo>
                <a:lnTo>
                  <a:pt x="18950" y="15466"/>
                </a:lnTo>
                <a:lnTo>
                  <a:pt x="18970" y="14781"/>
                </a:lnTo>
                <a:lnTo>
                  <a:pt x="19011" y="12586"/>
                </a:lnTo>
                <a:lnTo>
                  <a:pt x="19051" y="10452"/>
                </a:lnTo>
                <a:lnTo>
                  <a:pt x="19131" y="7330"/>
                </a:lnTo>
                <a:lnTo>
                  <a:pt x="19152" y="6122"/>
                </a:lnTo>
                <a:lnTo>
                  <a:pt x="19172" y="5317"/>
                </a:lnTo>
                <a:close/>
                <a:moveTo>
                  <a:pt x="18568" y="3947"/>
                </a:moveTo>
                <a:lnTo>
                  <a:pt x="18568" y="5961"/>
                </a:lnTo>
                <a:lnTo>
                  <a:pt x="18547" y="7270"/>
                </a:lnTo>
                <a:lnTo>
                  <a:pt x="18507" y="10290"/>
                </a:lnTo>
                <a:lnTo>
                  <a:pt x="18487" y="12485"/>
                </a:lnTo>
                <a:lnTo>
                  <a:pt x="18447" y="14620"/>
                </a:lnTo>
                <a:lnTo>
                  <a:pt x="18406" y="16855"/>
                </a:lnTo>
                <a:lnTo>
                  <a:pt x="18406" y="17600"/>
                </a:lnTo>
                <a:lnTo>
                  <a:pt x="18406" y="17983"/>
                </a:lnTo>
                <a:lnTo>
                  <a:pt x="18406" y="18003"/>
                </a:lnTo>
                <a:lnTo>
                  <a:pt x="17863" y="17399"/>
                </a:lnTo>
                <a:lnTo>
                  <a:pt x="17520" y="16976"/>
                </a:lnTo>
                <a:lnTo>
                  <a:pt x="17299" y="16694"/>
                </a:lnTo>
                <a:lnTo>
                  <a:pt x="17077" y="16432"/>
                </a:lnTo>
                <a:lnTo>
                  <a:pt x="16856" y="16211"/>
                </a:lnTo>
                <a:lnTo>
                  <a:pt x="16735" y="16090"/>
                </a:lnTo>
                <a:lnTo>
                  <a:pt x="16594" y="16009"/>
                </a:lnTo>
                <a:lnTo>
                  <a:pt x="16493" y="15949"/>
                </a:lnTo>
                <a:lnTo>
                  <a:pt x="16312" y="15949"/>
                </a:lnTo>
                <a:lnTo>
                  <a:pt x="16232" y="15989"/>
                </a:lnTo>
                <a:lnTo>
                  <a:pt x="16171" y="16030"/>
                </a:lnTo>
                <a:lnTo>
                  <a:pt x="16111" y="16110"/>
                </a:lnTo>
                <a:lnTo>
                  <a:pt x="16050" y="16211"/>
                </a:lnTo>
                <a:lnTo>
                  <a:pt x="16030" y="16312"/>
                </a:lnTo>
                <a:lnTo>
                  <a:pt x="16030" y="16412"/>
                </a:lnTo>
                <a:lnTo>
                  <a:pt x="16071" y="16513"/>
                </a:lnTo>
                <a:lnTo>
                  <a:pt x="16131" y="16654"/>
                </a:lnTo>
                <a:lnTo>
                  <a:pt x="16212" y="16795"/>
                </a:lnTo>
                <a:lnTo>
                  <a:pt x="16413" y="17057"/>
                </a:lnTo>
                <a:lnTo>
                  <a:pt x="16655" y="17318"/>
                </a:lnTo>
                <a:lnTo>
                  <a:pt x="16876" y="17540"/>
                </a:lnTo>
                <a:lnTo>
                  <a:pt x="17178" y="17862"/>
                </a:lnTo>
                <a:lnTo>
                  <a:pt x="18004" y="18728"/>
                </a:lnTo>
                <a:lnTo>
                  <a:pt x="17118" y="18768"/>
                </a:lnTo>
                <a:lnTo>
                  <a:pt x="16131" y="18788"/>
                </a:lnTo>
                <a:lnTo>
                  <a:pt x="15144" y="18809"/>
                </a:lnTo>
                <a:lnTo>
                  <a:pt x="11137" y="18809"/>
                </a:lnTo>
                <a:lnTo>
                  <a:pt x="3062" y="18788"/>
                </a:lnTo>
                <a:lnTo>
                  <a:pt x="2860" y="18788"/>
                </a:lnTo>
                <a:lnTo>
                  <a:pt x="3726" y="18627"/>
                </a:lnTo>
                <a:lnTo>
                  <a:pt x="4592" y="18466"/>
                </a:lnTo>
                <a:lnTo>
                  <a:pt x="6324" y="18164"/>
                </a:lnTo>
                <a:lnTo>
                  <a:pt x="7673" y="17943"/>
                </a:lnTo>
                <a:lnTo>
                  <a:pt x="9022" y="17701"/>
                </a:lnTo>
                <a:lnTo>
                  <a:pt x="11942" y="17157"/>
                </a:lnTo>
                <a:lnTo>
                  <a:pt x="15124" y="16573"/>
                </a:lnTo>
                <a:lnTo>
                  <a:pt x="15164" y="16553"/>
                </a:lnTo>
                <a:lnTo>
                  <a:pt x="15185" y="16513"/>
                </a:lnTo>
                <a:lnTo>
                  <a:pt x="15185" y="16473"/>
                </a:lnTo>
                <a:lnTo>
                  <a:pt x="15164" y="16432"/>
                </a:lnTo>
                <a:lnTo>
                  <a:pt x="14701" y="15808"/>
                </a:lnTo>
                <a:lnTo>
                  <a:pt x="12567" y="12908"/>
                </a:lnTo>
                <a:lnTo>
                  <a:pt x="16252" y="15425"/>
                </a:lnTo>
                <a:lnTo>
                  <a:pt x="16292" y="15446"/>
                </a:lnTo>
                <a:lnTo>
                  <a:pt x="16332" y="15425"/>
                </a:lnTo>
                <a:lnTo>
                  <a:pt x="16373" y="15405"/>
                </a:lnTo>
                <a:lnTo>
                  <a:pt x="16373" y="15365"/>
                </a:lnTo>
                <a:lnTo>
                  <a:pt x="16896" y="12687"/>
                </a:lnTo>
                <a:lnTo>
                  <a:pt x="17400" y="10029"/>
                </a:lnTo>
                <a:lnTo>
                  <a:pt x="18004" y="7008"/>
                </a:lnTo>
                <a:lnTo>
                  <a:pt x="18568" y="3947"/>
                </a:lnTo>
                <a:close/>
                <a:moveTo>
                  <a:pt x="22494" y="22433"/>
                </a:moveTo>
                <a:lnTo>
                  <a:pt x="22474" y="22453"/>
                </a:lnTo>
                <a:lnTo>
                  <a:pt x="22454" y="22453"/>
                </a:lnTo>
                <a:lnTo>
                  <a:pt x="22434" y="22494"/>
                </a:lnTo>
                <a:lnTo>
                  <a:pt x="22414" y="22514"/>
                </a:lnTo>
                <a:lnTo>
                  <a:pt x="22434" y="22554"/>
                </a:lnTo>
                <a:lnTo>
                  <a:pt x="22454" y="22574"/>
                </a:lnTo>
                <a:lnTo>
                  <a:pt x="22474" y="22594"/>
                </a:lnTo>
                <a:lnTo>
                  <a:pt x="22535" y="22594"/>
                </a:lnTo>
                <a:lnTo>
                  <a:pt x="22555" y="22574"/>
                </a:lnTo>
                <a:lnTo>
                  <a:pt x="22575" y="22554"/>
                </a:lnTo>
                <a:lnTo>
                  <a:pt x="22575" y="22514"/>
                </a:lnTo>
                <a:lnTo>
                  <a:pt x="22575" y="22494"/>
                </a:lnTo>
                <a:lnTo>
                  <a:pt x="22555" y="22453"/>
                </a:lnTo>
                <a:lnTo>
                  <a:pt x="22535" y="22453"/>
                </a:lnTo>
                <a:lnTo>
                  <a:pt x="22494" y="22433"/>
                </a:lnTo>
                <a:close/>
                <a:moveTo>
                  <a:pt x="5216" y="19352"/>
                </a:moveTo>
                <a:lnTo>
                  <a:pt x="9224" y="19393"/>
                </a:lnTo>
                <a:lnTo>
                  <a:pt x="13714" y="19393"/>
                </a:lnTo>
                <a:lnTo>
                  <a:pt x="14923" y="19413"/>
                </a:lnTo>
                <a:lnTo>
                  <a:pt x="16071" y="19453"/>
                </a:lnTo>
                <a:lnTo>
                  <a:pt x="17218" y="19493"/>
                </a:lnTo>
                <a:lnTo>
                  <a:pt x="17500" y="19513"/>
                </a:lnTo>
                <a:lnTo>
                  <a:pt x="16916" y="20158"/>
                </a:lnTo>
                <a:lnTo>
                  <a:pt x="16614" y="20500"/>
                </a:lnTo>
                <a:lnTo>
                  <a:pt x="16312" y="20802"/>
                </a:lnTo>
                <a:lnTo>
                  <a:pt x="16030" y="21124"/>
                </a:lnTo>
                <a:lnTo>
                  <a:pt x="15909" y="21306"/>
                </a:lnTo>
                <a:lnTo>
                  <a:pt x="15809" y="21487"/>
                </a:lnTo>
                <a:lnTo>
                  <a:pt x="15708" y="21668"/>
                </a:lnTo>
                <a:lnTo>
                  <a:pt x="15648" y="21849"/>
                </a:lnTo>
                <a:lnTo>
                  <a:pt x="15648" y="21910"/>
                </a:lnTo>
                <a:lnTo>
                  <a:pt x="15668" y="21970"/>
                </a:lnTo>
                <a:lnTo>
                  <a:pt x="15708" y="22010"/>
                </a:lnTo>
                <a:lnTo>
                  <a:pt x="15768" y="22031"/>
                </a:lnTo>
                <a:lnTo>
                  <a:pt x="15809" y="22010"/>
                </a:lnTo>
                <a:lnTo>
                  <a:pt x="15990" y="21930"/>
                </a:lnTo>
                <a:lnTo>
                  <a:pt x="16171" y="21829"/>
                </a:lnTo>
                <a:lnTo>
                  <a:pt x="16332" y="21708"/>
                </a:lnTo>
                <a:lnTo>
                  <a:pt x="16473" y="21567"/>
                </a:lnTo>
                <a:lnTo>
                  <a:pt x="16775" y="21265"/>
                </a:lnTo>
                <a:lnTo>
                  <a:pt x="17037" y="20963"/>
                </a:lnTo>
                <a:lnTo>
                  <a:pt x="17359" y="20601"/>
                </a:lnTo>
                <a:lnTo>
                  <a:pt x="18306" y="19614"/>
                </a:lnTo>
                <a:lnTo>
                  <a:pt x="18306" y="19735"/>
                </a:lnTo>
                <a:lnTo>
                  <a:pt x="18245" y="20842"/>
                </a:lnTo>
                <a:lnTo>
                  <a:pt x="18225" y="23078"/>
                </a:lnTo>
                <a:lnTo>
                  <a:pt x="18205" y="24487"/>
                </a:lnTo>
                <a:lnTo>
                  <a:pt x="18185" y="26078"/>
                </a:lnTo>
                <a:lnTo>
                  <a:pt x="18185" y="27689"/>
                </a:lnTo>
                <a:lnTo>
                  <a:pt x="18225" y="29542"/>
                </a:lnTo>
                <a:lnTo>
                  <a:pt x="18306" y="31153"/>
                </a:lnTo>
                <a:lnTo>
                  <a:pt x="18225" y="30810"/>
                </a:lnTo>
                <a:lnTo>
                  <a:pt x="17782" y="28495"/>
                </a:lnTo>
                <a:lnTo>
                  <a:pt x="17198" y="25434"/>
                </a:lnTo>
                <a:lnTo>
                  <a:pt x="16614" y="22172"/>
                </a:lnTo>
                <a:lnTo>
                  <a:pt x="16594" y="22131"/>
                </a:lnTo>
                <a:lnTo>
                  <a:pt x="16554" y="22111"/>
                </a:lnTo>
                <a:lnTo>
                  <a:pt x="16534" y="22111"/>
                </a:lnTo>
                <a:lnTo>
                  <a:pt x="16473" y="22131"/>
                </a:lnTo>
                <a:lnTo>
                  <a:pt x="15628" y="22756"/>
                </a:lnTo>
                <a:lnTo>
                  <a:pt x="12828" y="24830"/>
                </a:lnTo>
                <a:lnTo>
                  <a:pt x="15366" y="21084"/>
                </a:lnTo>
                <a:lnTo>
                  <a:pt x="15386" y="21044"/>
                </a:lnTo>
                <a:lnTo>
                  <a:pt x="15386" y="21004"/>
                </a:lnTo>
                <a:lnTo>
                  <a:pt x="15346" y="20963"/>
                </a:lnTo>
                <a:lnTo>
                  <a:pt x="15325" y="20943"/>
                </a:lnTo>
                <a:lnTo>
                  <a:pt x="12144" y="20520"/>
                </a:lnTo>
                <a:lnTo>
                  <a:pt x="9445" y="20118"/>
                </a:lnTo>
                <a:lnTo>
                  <a:pt x="5076" y="19453"/>
                </a:lnTo>
                <a:lnTo>
                  <a:pt x="4330" y="19352"/>
                </a:lnTo>
                <a:close/>
                <a:moveTo>
                  <a:pt x="29341" y="19554"/>
                </a:moveTo>
                <a:lnTo>
                  <a:pt x="28072" y="19755"/>
                </a:lnTo>
                <a:lnTo>
                  <a:pt x="24991" y="20258"/>
                </a:lnTo>
                <a:lnTo>
                  <a:pt x="21971" y="20742"/>
                </a:lnTo>
                <a:lnTo>
                  <a:pt x="21931" y="20762"/>
                </a:lnTo>
                <a:lnTo>
                  <a:pt x="21910" y="20782"/>
                </a:lnTo>
                <a:lnTo>
                  <a:pt x="21910" y="20822"/>
                </a:lnTo>
                <a:lnTo>
                  <a:pt x="21931" y="20863"/>
                </a:lnTo>
                <a:lnTo>
                  <a:pt x="23119" y="22615"/>
                </a:lnTo>
                <a:lnTo>
                  <a:pt x="24488" y="24628"/>
                </a:lnTo>
                <a:lnTo>
                  <a:pt x="23058" y="23561"/>
                </a:lnTo>
                <a:lnTo>
                  <a:pt x="22092" y="22836"/>
                </a:lnTo>
                <a:lnTo>
                  <a:pt x="21125" y="22111"/>
                </a:lnTo>
                <a:lnTo>
                  <a:pt x="21065" y="22091"/>
                </a:lnTo>
                <a:lnTo>
                  <a:pt x="21044" y="22111"/>
                </a:lnTo>
                <a:lnTo>
                  <a:pt x="21004" y="22131"/>
                </a:lnTo>
                <a:lnTo>
                  <a:pt x="20984" y="22172"/>
                </a:lnTo>
                <a:lnTo>
                  <a:pt x="20541" y="25474"/>
                </a:lnTo>
                <a:lnTo>
                  <a:pt x="20118" y="28293"/>
                </a:lnTo>
                <a:lnTo>
                  <a:pt x="19474" y="32542"/>
                </a:lnTo>
                <a:lnTo>
                  <a:pt x="19373" y="33308"/>
                </a:lnTo>
                <a:lnTo>
                  <a:pt x="19313" y="32301"/>
                </a:lnTo>
                <a:lnTo>
                  <a:pt x="19232" y="30549"/>
                </a:lnTo>
                <a:lnTo>
                  <a:pt x="19091" y="27689"/>
                </a:lnTo>
                <a:lnTo>
                  <a:pt x="19051" y="26924"/>
                </a:lnTo>
                <a:lnTo>
                  <a:pt x="18970" y="25091"/>
                </a:lnTo>
                <a:lnTo>
                  <a:pt x="18950" y="24165"/>
                </a:lnTo>
                <a:lnTo>
                  <a:pt x="18950" y="23239"/>
                </a:lnTo>
                <a:lnTo>
                  <a:pt x="18950" y="21004"/>
                </a:lnTo>
                <a:lnTo>
                  <a:pt x="18970" y="19896"/>
                </a:lnTo>
                <a:lnTo>
                  <a:pt x="18970" y="19735"/>
                </a:lnTo>
                <a:lnTo>
                  <a:pt x="19816" y="20540"/>
                </a:lnTo>
                <a:lnTo>
                  <a:pt x="20017" y="20722"/>
                </a:lnTo>
                <a:lnTo>
                  <a:pt x="20259" y="20963"/>
                </a:lnTo>
                <a:lnTo>
                  <a:pt x="20521" y="21205"/>
                </a:lnTo>
                <a:lnTo>
                  <a:pt x="20662" y="21306"/>
                </a:lnTo>
                <a:lnTo>
                  <a:pt x="20803" y="21386"/>
                </a:lnTo>
                <a:lnTo>
                  <a:pt x="20944" y="21426"/>
                </a:lnTo>
                <a:lnTo>
                  <a:pt x="21085" y="21447"/>
                </a:lnTo>
                <a:lnTo>
                  <a:pt x="21145" y="21447"/>
                </a:lnTo>
                <a:lnTo>
                  <a:pt x="21185" y="21426"/>
                </a:lnTo>
                <a:lnTo>
                  <a:pt x="21226" y="21406"/>
                </a:lnTo>
                <a:lnTo>
                  <a:pt x="21246" y="21386"/>
                </a:lnTo>
                <a:lnTo>
                  <a:pt x="21246" y="21346"/>
                </a:lnTo>
                <a:lnTo>
                  <a:pt x="21246" y="21205"/>
                </a:lnTo>
                <a:lnTo>
                  <a:pt x="21206" y="21064"/>
                </a:lnTo>
                <a:lnTo>
                  <a:pt x="21125" y="20943"/>
                </a:lnTo>
                <a:lnTo>
                  <a:pt x="21044" y="20802"/>
                </a:lnTo>
                <a:lnTo>
                  <a:pt x="20823" y="20561"/>
                </a:lnTo>
                <a:lnTo>
                  <a:pt x="20581" y="20339"/>
                </a:lnTo>
                <a:lnTo>
                  <a:pt x="20400" y="20158"/>
                </a:lnTo>
                <a:lnTo>
                  <a:pt x="19877" y="19594"/>
                </a:lnTo>
                <a:lnTo>
                  <a:pt x="22374" y="19614"/>
                </a:lnTo>
                <a:lnTo>
                  <a:pt x="25394" y="19614"/>
                </a:lnTo>
                <a:lnTo>
                  <a:pt x="27307" y="19594"/>
                </a:lnTo>
                <a:lnTo>
                  <a:pt x="28314" y="19574"/>
                </a:lnTo>
                <a:lnTo>
                  <a:pt x="29341" y="19554"/>
                </a:lnTo>
                <a:close/>
                <a:moveTo>
                  <a:pt x="18749" y="0"/>
                </a:moveTo>
                <a:lnTo>
                  <a:pt x="18688" y="20"/>
                </a:lnTo>
                <a:lnTo>
                  <a:pt x="18507" y="242"/>
                </a:lnTo>
                <a:lnTo>
                  <a:pt x="18346" y="484"/>
                </a:lnTo>
                <a:lnTo>
                  <a:pt x="18225" y="745"/>
                </a:lnTo>
                <a:lnTo>
                  <a:pt x="18125" y="1027"/>
                </a:lnTo>
                <a:lnTo>
                  <a:pt x="18044" y="1309"/>
                </a:lnTo>
                <a:lnTo>
                  <a:pt x="17984" y="1611"/>
                </a:lnTo>
                <a:lnTo>
                  <a:pt x="17883" y="2195"/>
                </a:lnTo>
                <a:lnTo>
                  <a:pt x="17802" y="2779"/>
                </a:lnTo>
                <a:lnTo>
                  <a:pt x="17077" y="6384"/>
                </a:lnTo>
                <a:lnTo>
                  <a:pt x="16413" y="9868"/>
                </a:lnTo>
                <a:lnTo>
                  <a:pt x="15768" y="13331"/>
                </a:lnTo>
                <a:lnTo>
                  <a:pt x="15668" y="13855"/>
                </a:lnTo>
                <a:lnTo>
                  <a:pt x="12043" y="11398"/>
                </a:lnTo>
                <a:lnTo>
                  <a:pt x="11701" y="11116"/>
                </a:lnTo>
                <a:lnTo>
                  <a:pt x="11419" y="10895"/>
                </a:lnTo>
                <a:lnTo>
                  <a:pt x="11117" y="10673"/>
                </a:lnTo>
                <a:lnTo>
                  <a:pt x="10956" y="10593"/>
                </a:lnTo>
                <a:lnTo>
                  <a:pt x="10795" y="10512"/>
                </a:lnTo>
                <a:lnTo>
                  <a:pt x="10654" y="10472"/>
                </a:lnTo>
                <a:lnTo>
                  <a:pt x="10492" y="10452"/>
                </a:lnTo>
                <a:lnTo>
                  <a:pt x="10452" y="10452"/>
                </a:lnTo>
                <a:lnTo>
                  <a:pt x="10331" y="10472"/>
                </a:lnTo>
                <a:lnTo>
                  <a:pt x="10211" y="10512"/>
                </a:lnTo>
                <a:lnTo>
                  <a:pt x="10130" y="10593"/>
                </a:lnTo>
                <a:lnTo>
                  <a:pt x="10070" y="10673"/>
                </a:lnTo>
                <a:lnTo>
                  <a:pt x="10049" y="10794"/>
                </a:lnTo>
                <a:lnTo>
                  <a:pt x="10070" y="10915"/>
                </a:lnTo>
                <a:lnTo>
                  <a:pt x="10110" y="11056"/>
                </a:lnTo>
                <a:lnTo>
                  <a:pt x="10170" y="11217"/>
                </a:lnTo>
                <a:lnTo>
                  <a:pt x="10271" y="11378"/>
                </a:lnTo>
                <a:lnTo>
                  <a:pt x="10372" y="11559"/>
                </a:lnTo>
                <a:lnTo>
                  <a:pt x="10633" y="11901"/>
                </a:lnTo>
                <a:lnTo>
                  <a:pt x="10714" y="12002"/>
                </a:lnTo>
                <a:lnTo>
                  <a:pt x="12063" y="13875"/>
                </a:lnTo>
                <a:lnTo>
                  <a:pt x="13553" y="15869"/>
                </a:lnTo>
                <a:lnTo>
                  <a:pt x="9828" y="16573"/>
                </a:lnTo>
                <a:lnTo>
                  <a:pt x="6123" y="17278"/>
                </a:lnTo>
                <a:lnTo>
                  <a:pt x="3001" y="17882"/>
                </a:lnTo>
                <a:lnTo>
                  <a:pt x="2699" y="17923"/>
                </a:lnTo>
                <a:lnTo>
                  <a:pt x="2256" y="17983"/>
                </a:lnTo>
                <a:lnTo>
                  <a:pt x="1813" y="18063"/>
                </a:lnTo>
                <a:lnTo>
                  <a:pt x="1390" y="18144"/>
                </a:lnTo>
                <a:lnTo>
                  <a:pt x="988" y="18245"/>
                </a:lnTo>
                <a:lnTo>
                  <a:pt x="645" y="18366"/>
                </a:lnTo>
                <a:lnTo>
                  <a:pt x="504" y="18426"/>
                </a:lnTo>
                <a:lnTo>
                  <a:pt x="363" y="18486"/>
                </a:lnTo>
                <a:lnTo>
                  <a:pt x="243" y="18567"/>
                </a:lnTo>
                <a:lnTo>
                  <a:pt x="162" y="18647"/>
                </a:lnTo>
                <a:lnTo>
                  <a:pt x="81" y="18748"/>
                </a:lnTo>
                <a:lnTo>
                  <a:pt x="21" y="18829"/>
                </a:lnTo>
                <a:lnTo>
                  <a:pt x="1" y="18970"/>
                </a:lnTo>
                <a:lnTo>
                  <a:pt x="1" y="19091"/>
                </a:lnTo>
                <a:lnTo>
                  <a:pt x="61" y="19231"/>
                </a:lnTo>
                <a:lnTo>
                  <a:pt x="142" y="19372"/>
                </a:lnTo>
                <a:lnTo>
                  <a:pt x="263" y="19473"/>
                </a:lnTo>
                <a:lnTo>
                  <a:pt x="384" y="19574"/>
                </a:lnTo>
                <a:lnTo>
                  <a:pt x="524" y="19654"/>
                </a:lnTo>
                <a:lnTo>
                  <a:pt x="665" y="19735"/>
                </a:lnTo>
                <a:lnTo>
                  <a:pt x="847" y="19815"/>
                </a:lnTo>
                <a:lnTo>
                  <a:pt x="1008" y="19876"/>
                </a:lnTo>
                <a:lnTo>
                  <a:pt x="1411" y="19977"/>
                </a:lnTo>
                <a:lnTo>
                  <a:pt x="1813" y="20037"/>
                </a:lnTo>
                <a:lnTo>
                  <a:pt x="2236" y="20097"/>
                </a:lnTo>
                <a:lnTo>
                  <a:pt x="3062" y="20158"/>
                </a:lnTo>
                <a:lnTo>
                  <a:pt x="3505" y="20198"/>
                </a:lnTo>
                <a:lnTo>
                  <a:pt x="3867" y="20238"/>
                </a:lnTo>
                <a:lnTo>
                  <a:pt x="8922" y="21024"/>
                </a:lnTo>
                <a:lnTo>
                  <a:pt x="11358" y="21386"/>
                </a:lnTo>
                <a:lnTo>
                  <a:pt x="13775" y="21708"/>
                </a:lnTo>
                <a:lnTo>
                  <a:pt x="12144" y="24105"/>
                </a:lnTo>
                <a:lnTo>
                  <a:pt x="11298" y="25353"/>
                </a:lnTo>
                <a:lnTo>
                  <a:pt x="11036" y="25696"/>
                </a:lnTo>
                <a:lnTo>
                  <a:pt x="10795" y="25998"/>
                </a:lnTo>
                <a:lnTo>
                  <a:pt x="10573" y="26300"/>
                </a:lnTo>
                <a:lnTo>
                  <a:pt x="10472" y="26461"/>
                </a:lnTo>
                <a:lnTo>
                  <a:pt x="10412" y="26622"/>
                </a:lnTo>
                <a:lnTo>
                  <a:pt x="10372" y="26783"/>
                </a:lnTo>
                <a:lnTo>
                  <a:pt x="10372" y="26944"/>
                </a:lnTo>
                <a:lnTo>
                  <a:pt x="10392" y="27045"/>
                </a:lnTo>
                <a:lnTo>
                  <a:pt x="10412" y="27145"/>
                </a:lnTo>
                <a:lnTo>
                  <a:pt x="10452" y="27226"/>
                </a:lnTo>
                <a:lnTo>
                  <a:pt x="10513" y="27266"/>
                </a:lnTo>
                <a:lnTo>
                  <a:pt x="10573" y="27307"/>
                </a:lnTo>
                <a:lnTo>
                  <a:pt x="10613" y="27327"/>
                </a:lnTo>
                <a:lnTo>
                  <a:pt x="10734" y="27347"/>
                </a:lnTo>
                <a:lnTo>
                  <a:pt x="10855" y="27327"/>
                </a:lnTo>
                <a:lnTo>
                  <a:pt x="10996" y="27286"/>
                </a:lnTo>
                <a:lnTo>
                  <a:pt x="11157" y="27206"/>
                </a:lnTo>
                <a:lnTo>
                  <a:pt x="11298" y="27125"/>
                </a:lnTo>
                <a:lnTo>
                  <a:pt x="11580" y="26944"/>
                </a:lnTo>
                <a:lnTo>
                  <a:pt x="11822" y="26763"/>
                </a:lnTo>
                <a:lnTo>
                  <a:pt x="11922" y="26682"/>
                </a:lnTo>
                <a:lnTo>
                  <a:pt x="13795" y="25313"/>
                </a:lnTo>
                <a:lnTo>
                  <a:pt x="15648" y="23944"/>
                </a:lnTo>
                <a:lnTo>
                  <a:pt x="15909" y="23742"/>
                </a:lnTo>
                <a:lnTo>
                  <a:pt x="16594" y="27387"/>
                </a:lnTo>
                <a:lnTo>
                  <a:pt x="17279" y="31012"/>
                </a:lnTo>
                <a:lnTo>
                  <a:pt x="17863" y="33992"/>
                </a:lnTo>
                <a:lnTo>
                  <a:pt x="17923" y="34536"/>
                </a:lnTo>
                <a:lnTo>
                  <a:pt x="17963" y="34959"/>
                </a:lnTo>
                <a:lnTo>
                  <a:pt x="18024" y="35422"/>
                </a:lnTo>
                <a:lnTo>
                  <a:pt x="18104" y="35885"/>
                </a:lnTo>
                <a:lnTo>
                  <a:pt x="18225" y="36328"/>
                </a:lnTo>
                <a:lnTo>
                  <a:pt x="18286" y="36530"/>
                </a:lnTo>
                <a:lnTo>
                  <a:pt x="18366" y="36731"/>
                </a:lnTo>
                <a:lnTo>
                  <a:pt x="18447" y="36892"/>
                </a:lnTo>
                <a:lnTo>
                  <a:pt x="18547" y="37053"/>
                </a:lnTo>
                <a:lnTo>
                  <a:pt x="18668" y="37174"/>
                </a:lnTo>
                <a:lnTo>
                  <a:pt x="18789" y="37254"/>
                </a:lnTo>
                <a:lnTo>
                  <a:pt x="18930" y="37315"/>
                </a:lnTo>
                <a:lnTo>
                  <a:pt x="19091" y="37335"/>
                </a:lnTo>
                <a:lnTo>
                  <a:pt x="19192" y="37335"/>
                </a:lnTo>
                <a:lnTo>
                  <a:pt x="19333" y="37295"/>
                </a:lnTo>
                <a:lnTo>
                  <a:pt x="19454" y="37214"/>
                </a:lnTo>
                <a:lnTo>
                  <a:pt x="19574" y="37113"/>
                </a:lnTo>
                <a:lnTo>
                  <a:pt x="19655" y="36973"/>
                </a:lnTo>
                <a:lnTo>
                  <a:pt x="19756" y="36811"/>
                </a:lnTo>
                <a:lnTo>
                  <a:pt x="19816" y="36630"/>
                </a:lnTo>
                <a:lnTo>
                  <a:pt x="19897" y="36449"/>
                </a:lnTo>
                <a:lnTo>
                  <a:pt x="19937" y="36227"/>
                </a:lnTo>
                <a:lnTo>
                  <a:pt x="20038" y="35784"/>
                </a:lnTo>
                <a:lnTo>
                  <a:pt x="20098" y="35321"/>
                </a:lnTo>
                <a:lnTo>
                  <a:pt x="20179" y="34475"/>
                </a:lnTo>
                <a:lnTo>
                  <a:pt x="20219" y="33932"/>
                </a:lnTo>
                <a:lnTo>
                  <a:pt x="20984" y="29018"/>
                </a:lnTo>
                <a:lnTo>
                  <a:pt x="21387" y="26400"/>
                </a:lnTo>
                <a:lnTo>
                  <a:pt x="21749" y="23762"/>
                </a:lnTo>
                <a:lnTo>
                  <a:pt x="22333" y="24185"/>
                </a:lnTo>
                <a:lnTo>
                  <a:pt x="22937" y="24669"/>
                </a:lnTo>
                <a:lnTo>
                  <a:pt x="23884" y="25373"/>
                </a:lnTo>
                <a:lnTo>
                  <a:pt x="24347" y="25736"/>
                </a:lnTo>
                <a:lnTo>
                  <a:pt x="24830" y="26058"/>
                </a:lnTo>
                <a:lnTo>
                  <a:pt x="25314" y="26380"/>
                </a:lnTo>
                <a:lnTo>
                  <a:pt x="25817" y="26662"/>
                </a:lnTo>
                <a:lnTo>
                  <a:pt x="26320" y="26904"/>
                </a:lnTo>
                <a:lnTo>
                  <a:pt x="26824" y="27105"/>
                </a:lnTo>
                <a:lnTo>
                  <a:pt x="26884" y="27125"/>
                </a:lnTo>
                <a:lnTo>
                  <a:pt x="26925" y="27105"/>
                </a:lnTo>
                <a:lnTo>
                  <a:pt x="26965" y="27065"/>
                </a:lnTo>
                <a:lnTo>
                  <a:pt x="26985" y="27005"/>
                </a:lnTo>
                <a:lnTo>
                  <a:pt x="26965" y="26884"/>
                </a:lnTo>
                <a:lnTo>
                  <a:pt x="26904" y="26662"/>
                </a:lnTo>
                <a:lnTo>
                  <a:pt x="26743" y="26300"/>
                </a:lnTo>
                <a:lnTo>
                  <a:pt x="26723" y="26280"/>
                </a:lnTo>
                <a:lnTo>
                  <a:pt x="26723" y="26259"/>
                </a:lnTo>
                <a:lnTo>
                  <a:pt x="26381" y="25716"/>
                </a:lnTo>
                <a:lnTo>
                  <a:pt x="26018" y="25192"/>
                </a:lnTo>
                <a:lnTo>
                  <a:pt x="25736" y="24769"/>
                </a:lnTo>
                <a:lnTo>
                  <a:pt x="25173" y="23923"/>
                </a:lnTo>
                <a:lnTo>
                  <a:pt x="24347" y="22695"/>
                </a:lnTo>
                <a:lnTo>
                  <a:pt x="23521" y="21487"/>
                </a:lnTo>
                <a:lnTo>
                  <a:pt x="26059" y="21064"/>
                </a:lnTo>
                <a:lnTo>
                  <a:pt x="28576" y="20641"/>
                </a:lnTo>
                <a:lnTo>
                  <a:pt x="30590" y="20319"/>
                </a:lnTo>
                <a:lnTo>
                  <a:pt x="31093" y="20238"/>
                </a:lnTo>
                <a:lnTo>
                  <a:pt x="32603" y="19977"/>
                </a:lnTo>
                <a:lnTo>
                  <a:pt x="34114" y="19695"/>
                </a:lnTo>
                <a:lnTo>
                  <a:pt x="34778" y="19534"/>
                </a:lnTo>
                <a:lnTo>
                  <a:pt x="35825" y="19231"/>
                </a:lnTo>
                <a:lnTo>
                  <a:pt x="36913" y="18909"/>
                </a:lnTo>
                <a:lnTo>
                  <a:pt x="37316" y="18768"/>
                </a:lnTo>
                <a:lnTo>
                  <a:pt x="37356" y="18768"/>
                </a:lnTo>
                <a:lnTo>
                  <a:pt x="37376" y="18728"/>
                </a:lnTo>
                <a:lnTo>
                  <a:pt x="37376" y="18688"/>
                </a:lnTo>
                <a:lnTo>
                  <a:pt x="37356" y="18647"/>
                </a:lnTo>
                <a:lnTo>
                  <a:pt x="37356" y="18627"/>
                </a:lnTo>
                <a:lnTo>
                  <a:pt x="37275" y="18547"/>
                </a:lnTo>
                <a:lnTo>
                  <a:pt x="37235" y="18527"/>
                </a:lnTo>
                <a:lnTo>
                  <a:pt x="37013" y="18366"/>
                </a:lnTo>
                <a:lnTo>
                  <a:pt x="36772" y="18245"/>
                </a:lnTo>
                <a:lnTo>
                  <a:pt x="36530" y="18144"/>
                </a:lnTo>
                <a:lnTo>
                  <a:pt x="36268" y="18043"/>
                </a:lnTo>
                <a:lnTo>
                  <a:pt x="35986" y="17983"/>
                </a:lnTo>
                <a:lnTo>
                  <a:pt x="35725" y="17923"/>
                </a:lnTo>
                <a:lnTo>
                  <a:pt x="35181" y="17842"/>
                </a:lnTo>
                <a:lnTo>
                  <a:pt x="34597" y="17741"/>
                </a:lnTo>
                <a:lnTo>
                  <a:pt x="30992" y="17016"/>
                </a:lnTo>
                <a:lnTo>
                  <a:pt x="27509" y="16352"/>
                </a:lnTo>
                <a:lnTo>
                  <a:pt x="24045" y="15728"/>
                </a:lnTo>
                <a:lnTo>
                  <a:pt x="23662" y="15647"/>
                </a:lnTo>
                <a:lnTo>
                  <a:pt x="24105" y="15063"/>
                </a:lnTo>
                <a:lnTo>
                  <a:pt x="24569" y="14459"/>
                </a:lnTo>
                <a:lnTo>
                  <a:pt x="25293" y="13512"/>
                </a:lnTo>
                <a:lnTo>
                  <a:pt x="25636" y="13049"/>
                </a:lnTo>
                <a:lnTo>
                  <a:pt x="25978" y="12566"/>
                </a:lnTo>
                <a:lnTo>
                  <a:pt x="26280" y="12083"/>
                </a:lnTo>
                <a:lnTo>
                  <a:pt x="26562" y="11579"/>
                </a:lnTo>
                <a:lnTo>
                  <a:pt x="26804" y="11076"/>
                </a:lnTo>
                <a:lnTo>
                  <a:pt x="27025" y="10572"/>
                </a:lnTo>
                <a:lnTo>
                  <a:pt x="27025" y="10492"/>
                </a:lnTo>
                <a:lnTo>
                  <a:pt x="27005" y="10452"/>
                </a:lnTo>
                <a:lnTo>
                  <a:pt x="26965" y="10411"/>
                </a:lnTo>
                <a:lnTo>
                  <a:pt x="26804" y="10411"/>
                </a:lnTo>
                <a:lnTo>
                  <a:pt x="26643" y="10472"/>
                </a:lnTo>
                <a:lnTo>
                  <a:pt x="26200" y="10653"/>
                </a:lnTo>
                <a:lnTo>
                  <a:pt x="26180" y="10673"/>
                </a:lnTo>
                <a:lnTo>
                  <a:pt x="26159" y="10673"/>
                </a:lnTo>
                <a:lnTo>
                  <a:pt x="25636" y="11015"/>
                </a:lnTo>
                <a:lnTo>
                  <a:pt x="25112" y="11358"/>
                </a:lnTo>
                <a:lnTo>
                  <a:pt x="24669" y="11660"/>
                </a:lnTo>
                <a:lnTo>
                  <a:pt x="23823" y="12224"/>
                </a:lnTo>
                <a:lnTo>
                  <a:pt x="22676" y="12989"/>
                </a:lnTo>
                <a:lnTo>
                  <a:pt x="21528" y="13774"/>
                </a:lnTo>
                <a:lnTo>
                  <a:pt x="21125" y="11277"/>
                </a:lnTo>
                <a:lnTo>
                  <a:pt x="20702" y="8800"/>
                </a:lnTo>
                <a:lnTo>
                  <a:pt x="20360" y="6787"/>
                </a:lnTo>
                <a:lnTo>
                  <a:pt x="20279" y="6283"/>
                </a:lnTo>
                <a:lnTo>
                  <a:pt x="20038" y="4773"/>
                </a:lnTo>
                <a:lnTo>
                  <a:pt x="19756" y="3262"/>
                </a:lnTo>
                <a:lnTo>
                  <a:pt x="19595" y="2638"/>
                </a:lnTo>
                <a:lnTo>
                  <a:pt x="19313" y="1631"/>
                </a:lnTo>
                <a:lnTo>
                  <a:pt x="19293" y="1511"/>
                </a:lnTo>
                <a:lnTo>
                  <a:pt x="19252" y="1430"/>
                </a:lnTo>
                <a:lnTo>
                  <a:pt x="19011" y="604"/>
                </a:lnTo>
                <a:lnTo>
                  <a:pt x="18870" y="181"/>
                </a:lnTo>
                <a:lnTo>
                  <a:pt x="18809" y="20"/>
                </a:lnTo>
                <a:lnTo>
                  <a:pt x="18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PlaceHolder 5"/>
          <p:cNvSpPr>
            <a:spLocks noGrp="1"/>
          </p:cNvSpPr>
          <p:nvPr>
            <p:ph type="sldNum"/>
          </p:nvPr>
        </p:nvSpPr>
        <p:spPr>
          <a:xfrm>
            <a:off x="4297680" y="4825080"/>
            <a:ext cx="548280" cy="31824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fld id="{8304F8E3-EFA7-43E7-82E9-152B12B6A671}" type="slidenum"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1</a:t>
            </a:fld>
            <a:endParaRPr b="0" lang="pl-PL" sz="1300" spc="-1" strike="noStrike"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00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9143640" cy="51516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23000">
                <a:srgbClr val="000000">
                  <a:alpha val="0"/>
                </a:srgbClr>
              </a:gs>
              <a:gs pos="100000">
                <a:srgbClr val="000000">
                  <a:alpha val="32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240" cy="631440"/>
          </a:xfrm>
          <a:prstGeom prst="rect">
            <a:avLst/>
          </a:prstGeom>
        </p:spPr>
        <p:txBody>
          <a:bodyPr tIns="91440" bIns="91440" anchor="b"/>
          <a:p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126080" y="1200240"/>
            <a:ext cx="220032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439440" y="1200240"/>
            <a:ext cx="220032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753160" y="1200240"/>
            <a:ext cx="220032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/>
          </p:nvPr>
        </p:nvSpPr>
        <p:spPr>
          <a:xfrm>
            <a:off x="4297680" y="4825080"/>
            <a:ext cx="548280" cy="31824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fld id="{DD642798-A075-4F94-8552-BAFEAC6228E1}" type="slidenum"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1</a:t>
            </a:fld>
            <a:endParaRPr b="0" lang="pl-PL" sz="1300" spc="-1" strike="noStrike">
              <a:latin typeface="Times New Roman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788720" y="870480"/>
            <a:ext cx="27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8"/>
          <p:cNvSpPr/>
          <p:nvPr/>
        </p:nvSpPr>
        <p:spPr>
          <a:xfrm>
            <a:off x="1567440" y="870480"/>
            <a:ext cx="27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9"/>
          <p:cNvSpPr/>
          <p:nvPr/>
        </p:nvSpPr>
        <p:spPr>
          <a:xfrm>
            <a:off x="4438440" y="825480"/>
            <a:ext cx="266400" cy="181440"/>
          </a:xfrm>
          <a:custGeom>
            <a:avLst/>
            <a:gdLst/>
            <a:ahLst/>
            <a:rect l="l" t="t" r="r" b="b"/>
            <a:pathLst>
              <a:path w="34637" h="25334">
                <a:moveTo>
                  <a:pt x="12264" y="2478"/>
                </a:moveTo>
                <a:lnTo>
                  <a:pt x="12546" y="2498"/>
                </a:lnTo>
                <a:lnTo>
                  <a:pt x="12828" y="2538"/>
                </a:lnTo>
                <a:lnTo>
                  <a:pt x="13130" y="2639"/>
                </a:lnTo>
                <a:lnTo>
                  <a:pt x="13392" y="2760"/>
                </a:lnTo>
                <a:lnTo>
                  <a:pt x="13634" y="2901"/>
                </a:lnTo>
                <a:lnTo>
                  <a:pt x="13855" y="3102"/>
                </a:lnTo>
                <a:lnTo>
                  <a:pt x="14057" y="3303"/>
                </a:lnTo>
                <a:lnTo>
                  <a:pt x="14238" y="3545"/>
                </a:lnTo>
                <a:lnTo>
                  <a:pt x="14419" y="3787"/>
                </a:lnTo>
                <a:lnTo>
                  <a:pt x="14560" y="4028"/>
                </a:lnTo>
                <a:lnTo>
                  <a:pt x="14701" y="4270"/>
                </a:lnTo>
                <a:lnTo>
                  <a:pt x="14862" y="4592"/>
                </a:lnTo>
                <a:lnTo>
                  <a:pt x="15003" y="4914"/>
                </a:lnTo>
                <a:lnTo>
                  <a:pt x="15104" y="5236"/>
                </a:lnTo>
                <a:lnTo>
                  <a:pt x="15204" y="5579"/>
                </a:lnTo>
                <a:lnTo>
                  <a:pt x="15305" y="5921"/>
                </a:lnTo>
                <a:lnTo>
                  <a:pt x="15345" y="6102"/>
                </a:lnTo>
                <a:lnTo>
                  <a:pt x="15426" y="6263"/>
                </a:lnTo>
                <a:lnTo>
                  <a:pt x="15506" y="6404"/>
                </a:lnTo>
                <a:lnTo>
                  <a:pt x="15627" y="6545"/>
                </a:lnTo>
                <a:lnTo>
                  <a:pt x="15345" y="6686"/>
                </a:lnTo>
                <a:lnTo>
                  <a:pt x="15084" y="6827"/>
                </a:lnTo>
                <a:lnTo>
                  <a:pt x="14802" y="6988"/>
                </a:lnTo>
                <a:lnTo>
                  <a:pt x="14560" y="7170"/>
                </a:lnTo>
                <a:lnTo>
                  <a:pt x="14298" y="7371"/>
                </a:lnTo>
                <a:lnTo>
                  <a:pt x="14077" y="7593"/>
                </a:lnTo>
                <a:lnTo>
                  <a:pt x="13855" y="7814"/>
                </a:lnTo>
                <a:lnTo>
                  <a:pt x="13654" y="8056"/>
                </a:lnTo>
                <a:lnTo>
                  <a:pt x="13412" y="8378"/>
                </a:lnTo>
                <a:lnTo>
                  <a:pt x="13191" y="8740"/>
                </a:lnTo>
                <a:lnTo>
                  <a:pt x="12909" y="8881"/>
                </a:lnTo>
                <a:lnTo>
                  <a:pt x="12627" y="9042"/>
                </a:lnTo>
                <a:lnTo>
                  <a:pt x="12385" y="9143"/>
                </a:lnTo>
                <a:lnTo>
                  <a:pt x="12143" y="9204"/>
                </a:lnTo>
                <a:lnTo>
                  <a:pt x="11882" y="9224"/>
                </a:lnTo>
                <a:lnTo>
                  <a:pt x="11620" y="9244"/>
                </a:lnTo>
                <a:lnTo>
                  <a:pt x="11358" y="9244"/>
                </a:lnTo>
                <a:lnTo>
                  <a:pt x="11096" y="9204"/>
                </a:lnTo>
                <a:lnTo>
                  <a:pt x="10855" y="9143"/>
                </a:lnTo>
                <a:lnTo>
                  <a:pt x="10613" y="9042"/>
                </a:lnTo>
                <a:lnTo>
                  <a:pt x="10392" y="8922"/>
                </a:lnTo>
                <a:lnTo>
                  <a:pt x="10170" y="8781"/>
                </a:lnTo>
                <a:lnTo>
                  <a:pt x="9969" y="8620"/>
                </a:lnTo>
                <a:lnTo>
                  <a:pt x="9787" y="8438"/>
                </a:lnTo>
                <a:lnTo>
                  <a:pt x="9606" y="8217"/>
                </a:lnTo>
                <a:lnTo>
                  <a:pt x="9465" y="7995"/>
                </a:lnTo>
                <a:lnTo>
                  <a:pt x="9344" y="7774"/>
                </a:lnTo>
                <a:lnTo>
                  <a:pt x="9224" y="7532"/>
                </a:lnTo>
                <a:lnTo>
                  <a:pt x="9143" y="7270"/>
                </a:lnTo>
                <a:lnTo>
                  <a:pt x="9083" y="7009"/>
                </a:lnTo>
                <a:lnTo>
                  <a:pt x="9042" y="6747"/>
                </a:lnTo>
                <a:lnTo>
                  <a:pt x="9002" y="6465"/>
                </a:lnTo>
                <a:lnTo>
                  <a:pt x="9002" y="6203"/>
                </a:lnTo>
                <a:lnTo>
                  <a:pt x="9002" y="5921"/>
                </a:lnTo>
                <a:lnTo>
                  <a:pt x="9042" y="5639"/>
                </a:lnTo>
                <a:lnTo>
                  <a:pt x="9083" y="5377"/>
                </a:lnTo>
                <a:lnTo>
                  <a:pt x="9143" y="5116"/>
                </a:lnTo>
                <a:lnTo>
                  <a:pt x="9203" y="4854"/>
                </a:lnTo>
                <a:lnTo>
                  <a:pt x="9304" y="4612"/>
                </a:lnTo>
                <a:lnTo>
                  <a:pt x="9405" y="4371"/>
                </a:lnTo>
                <a:lnTo>
                  <a:pt x="9546" y="4109"/>
                </a:lnTo>
                <a:lnTo>
                  <a:pt x="9687" y="3867"/>
                </a:lnTo>
                <a:lnTo>
                  <a:pt x="9868" y="3646"/>
                </a:lnTo>
                <a:lnTo>
                  <a:pt x="10049" y="3424"/>
                </a:lnTo>
                <a:lnTo>
                  <a:pt x="10251" y="3223"/>
                </a:lnTo>
                <a:lnTo>
                  <a:pt x="10472" y="3062"/>
                </a:lnTo>
                <a:lnTo>
                  <a:pt x="10694" y="2901"/>
                </a:lnTo>
                <a:lnTo>
                  <a:pt x="10935" y="2760"/>
                </a:lnTo>
                <a:lnTo>
                  <a:pt x="11197" y="2659"/>
                </a:lnTo>
                <a:lnTo>
                  <a:pt x="11439" y="2578"/>
                </a:lnTo>
                <a:lnTo>
                  <a:pt x="11721" y="2518"/>
                </a:lnTo>
                <a:lnTo>
                  <a:pt x="11982" y="2478"/>
                </a:lnTo>
                <a:close/>
                <a:moveTo>
                  <a:pt x="18507" y="7270"/>
                </a:moveTo>
                <a:lnTo>
                  <a:pt x="18809" y="7331"/>
                </a:lnTo>
                <a:lnTo>
                  <a:pt x="19111" y="7391"/>
                </a:lnTo>
                <a:lnTo>
                  <a:pt x="19232" y="7431"/>
                </a:lnTo>
                <a:lnTo>
                  <a:pt x="19373" y="7492"/>
                </a:lnTo>
                <a:lnTo>
                  <a:pt x="19614" y="7653"/>
                </a:lnTo>
                <a:lnTo>
                  <a:pt x="19836" y="7834"/>
                </a:lnTo>
                <a:lnTo>
                  <a:pt x="20017" y="8036"/>
                </a:lnTo>
                <a:lnTo>
                  <a:pt x="20118" y="8177"/>
                </a:lnTo>
                <a:lnTo>
                  <a:pt x="20219" y="8318"/>
                </a:lnTo>
                <a:lnTo>
                  <a:pt x="20279" y="8479"/>
                </a:lnTo>
                <a:lnTo>
                  <a:pt x="20339" y="8640"/>
                </a:lnTo>
                <a:lnTo>
                  <a:pt x="20400" y="8781"/>
                </a:lnTo>
                <a:lnTo>
                  <a:pt x="20440" y="8942"/>
                </a:lnTo>
                <a:lnTo>
                  <a:pt x="20480" y="9284"/>
                </a:lnTo>
                <a:lnTo>
                  <a:pt x="20480" y="9606"/>
                </a:lnTo>
                <a:lnTo>
                  <a:pt x="20440" y="9949"/>
                </a:lnTo>
                <a:lnTo>
                  <a:pt x="20380" y="10271"/>
                </a:lnTo>
                <a:lnTo>
                  <a:pt x="20279" y="10593"/>
                </a:lnTo>
                <a:lnTo>
                  <a:pt x="20158" y="10915"/>
                </a:lnTo>
                <a:lnTo>
                  <a:pt x="19977" y="11217"/>
                </a:lnTo>
                <a:lnTo>
                  <a:pt x="19796" y="11499"/>
                </a:lnTo>
                <a:lnTo>
                  <a:pt x="19574" y="11761"/>
                </a:lnTo>
                <a:lnTo>
                  <a:pt x="19333" y="12003"/>
                </a:lnTo>
                <a:lnTo>
                  <a:pt x="19091" y="12244"/>
                </a:lnTo>
                <a:lnTo>
                  <a:pt x="18829" y="12466"/>
                </a:lnTo>
                <a:lnTo>
                  <a:pt x="18567" y="12667"/>
                </a:lnTo>
                <a:lnTo>
                  <a:pt x="18265" y="12869"/>
                </a:lnTo>
                <a:lnTo>
                  <a:pt x="17963" y="13050"/>
                </a:lnTo>
                <a:lnTo>
                  <a:pt x="17661" y="13211"/>
                </a:lnTo>
                <a:lnTo>
                  <a:pt x="17339" y="13332"/>
                </a:lnTo>
                <a:lnTo>
                  <a:pt x="17017" y="13412"/>
                </a:lnTo>
                <a:lnTo>
                  <a:pt x="16835" y="13432"/>
                </a:lnTo>
                <a:lnTo>
                  <a:pt x="16674" y="13453"/>
                </a:lnTo>
                <a:lnTo>
                  <a:pt x="16513" y="13453"/>
                </a:lnTo>
                <a:lnTo>
                  <a:pt x="16332" y="13432"/>
                </a:lnTo>
                <a:lnTo>
                  <a:pt x="16171" y="13412"/>
                </a:lnTo>
                <a:lnTo>
                  <a:pt x="16010" y="13372"/>
                </a:lnTo>
                <a:lnTo>
                  <a:pt x="15708" y="13271"/>
                </a:lnTo>
                <a:lnTo>
                  <a:pt x="15446" y="13150"/>
                </a:lnTo>
                <a:lnTo>
                  <a:pt x="15225" y="12989"/>
                </a:lnTo>
                <a:lnTo>
                  <a:pt x="15003" y="12788"/>
                </a:lnTo>
                <a:lnTo>
                  <a:pt x="14822" y="12587"/>
                </a:lnTo>
                <a:lnTo>
                  <a:pt x="14661" y="12365"/>
                </a:lnTo>
                <a:lnTo>
                  <a:pt x="14520" y="12123"/>
                </a:lnTo>
                <a:lnTo>
                  <a:pt x="14419" y="11862"/>
                </a:lnTo>
                <a:lnTo>
                  <a:pt x="14338" y="11600"/>
                </a:lnTo>
                <a:lnTo>
                  <a:pt x="14278" y="11318"/>
                </a:lnTo>
                <a:lnTo>
                  <a:pt x="14258" y="11036"/>
                </a:lnTo>
                <a:lnTo>
                  <a:pt x="14258" y="10754"/>
                </a:lnTo>
                <a:lnTo>
                  <a:pt x="14278" y="10472"/>
                </a:lnTo>
                <a:lnTo>
                  <a:pt x="14338" y="10190"/>
                </a:lnTo>
                <a:lnTo>
                  <a:pt x="14419" y="9908"/>
                </a:lnTo>
                <a:lnTo>
                  <a:pt x="14540" y="9626"/>
                </a:lnTo>
                <a:lnTo>
                  <a:pt x="14701" y="9324"/>
                </a:lnTo>
                <a:lnTo>
                  <a:pt x="14882" y="9063"/>
                </a:lnTo>
                <a:lnTo>
                  <a:pt x="15104" y="8801"/>
                </a:lnTo>
                <a:lnTo>
                  <a:pt x="15345" y="8579"/>
                </a:lnTo>
                <a:lnTo>
                  <a:pt x="15587" y="8358"/>
                </a:lnTo>
                <a:lnTo>
                  <a:pt x="15869" y="8177"/>
                </a:lnTo>
                <a:lnTo>
                  <a:pt x="16151" y="7995"/>
                </a:lnTo>
                <a:lnTo>
                  <a:pt x="16453" y="7854"/>
                </a:lnTo>
                <a:lnTo>
                  <a:pt x="16795" y="7693"/>
                </a:lnTo>
                <a:lnTo>
                  <a:pt x="17158" y="7572"/>
                </a:lnTo>
                <a:lnTo>
                  <a:pt x="17520" y="7472"/>
                </a:lnTo>
                <a:lnTo>
                  <a:pt x="17863" y="7391"/>
                </a:lnTo>
                <a:lnTo>
                  <a:pt x="18185" y="7331"/>
                </a:lnTo>
                <a:lnTo>
                  <a:pt x="18507" y="7270"/>
                </a:lnTo>
                <a:close/>
                <a:moveTo>
                  <a:pt x="21366" y="5176"/>
                </a:moveTo>
                <a:lnTo>
                  <a:pt x="21447" y="5317"/>
                </a:lnTo>
                <a:lnTo>
                  <a:pt x="21568" y="5458"/>
                </a:lnTo>
                <a:lnTo>
                  <a:pt x="21668" y="5579"/>
                </a:lnTo>
                <a:lnTo>
                  <a:pt x="21809" y="5700"/>
                </a:lnTo>
                <a:lnTo>
                  <a:pt x="21930" y="5800"/>
                </a:lnTo>
                <a:lnTo>
                  <a:pt x="22071" y="5901"/>
                </a:lnTo>
                <a:lnTo>
                  <a:pt x="22393" y="6082"/>
                </a:lnTo>
                <a:lnTo>
                  <a:pt x="22716" y="6223"/>
                </a:lnTo>
                <a:lnTo>
                  <a:pt x="23058" y="6324"/>
                </a:lnTo>
                <a:lnTo>
                  <a:pt x="23420" y="6384"/>
                </a:lnTo>
                <a:lnTo>
                  <a:pt x="23763" y="6445"/>
                </a:lnTo>
                <a:lnTo>
                  <a:pt x="24286" y="6445"/>
                </a:lnTo>
                <a:lnTo>
                  <a:pt x="24548" y="6425"/>
                </a:lnTo>
                <a:lnTo>
                  <a:pt x="24810" y="6384"/>
                </a:lnTo>
                <a:lnTo>
                  <a:pt x="25072" y="6324"/>
                </a:lnTo>
                <a:lnTo>
                  <a:pt x="25333" y="6263"/>
                </a:lnTo>
                <a:lnTo>
                  <a:pt x="25575" y="6163"/>
                </a:lnTo>
                <a:lnTo>
                  <a:pt x="25817" y="6062"/>
                </a:lnTo>
                <a:lnTo>
                  <a:pt x="25817" y="6062"/>
                </a:lnTo>
                <a:lnTo>
                  <a:pt x="25797" y="6445"/>
                </a:lnTo>
                <a:lnTo>
                  <a:pt x="25817" y="6827"/>
                </a:lnTo>
                <a:lnTo>
                  <a:pt x="25877" y="7210"/>
                </a:lnTo>
                <a:lnTo>
                  <a:pt x="25958" y="7572"/>
                </a:lnTo>
                <a:lnTo>
                  <a:pt x="26099" y="7915"/>
                </a:lnTo>
                <a:lnTo>
                  <a:pt x="26280" y="8257"/>
                </a:lnTo>
                <a:lnTo>
                  <a:pt x="26381" y="8418"/>
                </a:lnTo>
                <a:lnTo>
                  <a:pt x="26501" y="8579"/>
                </a:lnTo>
                <a:lnTo>
                  <a:pt x="26642" y="8720"/>
                </a:lnTo>
                <a:lnTo>
                  <a:pt x="26783" y="8881"/>
                </a:lnTo>
                <a:lnTo>
                  <a:pt x="27005" y="9083"/>
                </a:lnTo>
                <a:lnTo>
                  <a:pt x="27247" y="9244"/>
                </a:lnTo>
                <a:lnTo>
                  <a:pt x="27528" y="9385"/>
                </a:lnTo>
                <a:lnTo>
                  <a:pt x="27810" y="9506"/>
                </a:lnTo>
                <a:lnTo>
                  <a:pt x="28092" y="9586"/>
                </a:lnTo>
                <a:lnTo>
                  <a:pt x="28394" y="9647"/>
                </a:lnTo>
                <a:lnTo>
                  <a:pt x="28676" y="9667"/>
                </a:lnTo>
                <a:lnTo>
                  <a:pt x="28978" y="9667"/>
                </a:lnTo>
                <a:lnTo>
                  <a:pt x="28918" y="9969"/>
                </a:lnTo>
                <a:lnTo>
                  <a:pt x="28858" y="10271"/>
                </a:lnTo>
                <a:lnTo>
                  <a:pt x="28837" y="10573"/>
                </a:lnTo>
                <a:lnTo>
                  <a:pt x="28837" y="10875"/>
                </a:lnTo>
                <a:lnTo>
                  <a:pt x="28878" y="11177"/>
                </a:lnTo>
                <a:lnTo>
                  <a:pt x="28938" y="11479"/>
                </a:lnTo>
                <a:lnTo>
                  <a:pt x="29039" y="11761"/>
                </a:lnTo>
                <a:lnTo>
                  <a:pt x="29180" y="12063"/>
                </a:lnTo>
                <a:lnTo>
                  <a:pt x="29321" y="12264"/>
                </a:lnTo>
                <a:lnTo>
                  <a:pt x="29482" y="12466"/>
                </a:lnTo>
                <a:lnTo>
                  <a:pt x="29643" y="12627"/>
                </a:lnTo>
                <a:lnTo>
                  <a:pt x="29844" y="12788"/>
                </a:lnTo>
                <a:lnTo>
                  <a:pt x="30046" y="12929"/>
                </a:lnTo>
                <a:lnTo>
                  <a:pt x="30267" y="13050"/>
                </a:lnTo>
                <a:lnTo>
                  <a:pt x="30489" y="13130"/>
                </a:lnTo>
                <a:lnTo>
                  <a:pt x="30730" y="13191"/>
                </a:lnTo>
                <a:lnTo>
                  <a:pt x="30670" y="13634"/>
                </a:lnTo>
                <a:lnTo>
                  <a:pt x="30650" y="14077"/>
                </a:lnTo>
                <a:lnTo>
                  <a:pt x="30670" y="14520"/>
                </a:lnTo>
                <a:lnTo>
                  <a:pt x="30730" y="14943"/>
                </a:lnTo>
                <a:lnTo>
                  <a:pt x="30811" y="15386"/>
                </a:lnTo>
                <a:lnTo>
                  <a:pt x="30932" y="15788"/>
                </a:lnTo>
                <a:lnTo>
                  <a:pt x="31093" y="16211"/>
                </a:lnTo>
                <a:lnTo>
                  <a:pt x="31294" y="16594"/>
                </a:lnTo>
                <a:lnTo>
                  <a:pt x="30972" y="16554"/>
                </a:lnTo>
                <a:lnTo>
                  <a:pt x="30650" y="16534"/>
                </a:lnTo>
                <a:lnTo>
                  <a:pt x="30328" y="16513"/>
                </a:lnTo>
                <a:lnTo>
                  <a:pt x="30005" y="16534"/>
                </a:lnTo>
                <a:lnTo>
                  <a:pt x="29643" y="16574"/>
                </a:lnTo>
                <a:lnTo>
                  <a:pt x="29301" y="16634"/>
                </a:lnTo>
                <a:lnTo>
                  <a:pt x="28938" y="16715"/>
                </a:lnTo>
                <a:lnTo>
                  <a:pt x="28596" y="16815"/>
                </a:lnTo>
                <a:lnTo>
                  <a:pt x="28274" y="16956"/>
                </a:lnTo>
                <a:lnTo>
                  <a:pt x="27951" y="17097"/>
                </a:lnTo>
                <a:lnTo>
                  <a:pt x="27629" y="17279"/>
                </a:lnTo>
                <a:lnTo>
                  <a:pt x="27327" y="17460"/>
                </a:lnTo>
                <a:lnTo>
                  <a:pt x="27247" y="17118"/>
                </a:lnTo>
                <a:lnTo>
                  <a:pt x="27126" y="16795"/>
                </a:lnTo>
                <a:lnTo>
                  <a:pt x="26985" y="16473"/>
                </a:lnTo>
                <a:lnTo>
                  <a:pt x="26824" y="16171"/>
                </a:lnTo>
                <a:lnTo>
                  <a:pt x="26622" y="15889"/>
                </a:lnTo>
                <a:lnTo>
                  <a:pt x="26401" y="15607"/>
                </a:lnTo>
                <a:lnTo>
                  <a:pt x="26159" y="15366"/>
                </a:lnTo>
                <a:lnTo>
                  <a:pt x="25877" y="15144"/>
                </a:lnTo>
                <a:lnTo>
                  <a:pt x="25575" y="14943"/>
                </a:lnTo>
                <a:lnTo>
                  <a:pt x="25253" y="14782"/>
                </a:lnTo>
                <a:lnTo>
                  <a:pt x="24911" y="14661"/>
                </a:lnTo>
                <a:lnTo>
                  <a:pt x="24548" y="14580"/>
                </a:lnTo>
                <a:lnTo>
                  <a:pt x="24206" y="14540"/>
                </a:lnTo>
                <a:lnTo>
                  <a:pt x="23843" y="14540"/>
                </a:lnTo>
                <a:lnTo>
                  <a:pt x="23481" y="14580"/>
                </a:lnTo>
                <a:lnTo>
                  <a:pt x="23118" y="14661"/>
                </a:lnTo>
                <a:lnTo>
                  <a:pt x="23118" y="14661"/>
                </a:lnTo>
                <a:lnTo>
                  <a:pt x="23179" y="14298"/>
                </a:lnTo>
                <a:lnTo>
                  <a:pt x="23179" y="13956"/>
                </a:lnTo>
                <a:lnTo>
                  <a:pt x="23179" y="13775"/>
                </a:lnTo>
                <a:lnTo>
                  <a:pt x="23138" y="13594"/>
                </a:lnTo>
                <a:lnTo>
                  <a:pt x="23098" y="13412"/>
                </a:lnTo>
                <a:lnTo>
                  <a:pt x="23058" y="13231"/>
                </a:lnTo>
                <a:lnTo>
                  <a:pt x="22977" y="13030"/>
                </a:lnTo>
                <a:lnTo>
                  <a:pt x="22877" y="12848"/>
                </a:lnTo>
                <a:lnTo>
                  <a:pt x="22776" y="12667"/>
                </a:lnTo>
                <a:lnTo>
                  <a:pt x="22635" y="12506"/>
                </a:lnTo>
                <a:lnTo>
                  <a:pt x="22494" y="12345"/>
                </a:lnTo>
                <a:lnTo>
                  <a:pt x="22353" y="12204"/>
                </a:lnTo>
                <a:lnTo>
                  <a:pt x="22172" y="12083"/>
                </a:lnTo>
                <a:lnTo>
                  <a:pt x="21991" y="11962"/>
                </a:lnTo>
                <a:lnTo>
                  <a:pt x="21769" y="11882"/>
                </a:lnTo>
                <a:lnTo>
                  <a:pt x="21507" y="11821"/>
                </a:lnTo>
                <a:lnTo>
                  <a:pt x="21709" y="11378"/>
                </a:lnTo>
                <a:lnTo>
                  <a:pt x="21870" y="10935"/>
                </a:lnTo>
                <a:lnTo>
                  <a:pt x="21991" y="10472"/>
                </a:lnTo>
                <a:lnTo>
                  <a:pt x="22051" y="9989"/>
                </a:lnTo>
                <a:lnTo>
                  <a:pt x="22071" y="9747"/>
                </a:lnTo>
                <a:lnTo>
                  <a:pt x="22071" y="9506"/>
                </a:lnTo>
                <a:lnTo>
                  <a:pt x="22051" y="9264"/>
                </a:lnTo>
                <a:lnTo>
                  <a:pt x="22031" y="9022"/>
                </a:lnTo>
                <a:lnTo>
                  <a:pt x="22011" y="8781"/>
                </a:lnTo>
                <a:lnTo>
                  <a:pt x="21950" y="8539"/>
                </a:lnTo>
                <a:lnTo>
                  <a:pt x="21890" y="8297"/>
                </a:lnTo>
                <a:lnTo>
                  <a:pt x="21809" y="8056"/>
                </a:lnTo>
                <a:lnTo>
                  <a:pt x="21850" y="8076"/>
                </a:lnTo>
                <a:lnTo>
                  <a:pt x="22373" y="8458"/>
                </a:lnTo>
                <a:lnTo>
                  <a:pt x="22897" y="8821"/>
                </a:lnTo>
                <a:lnTo>
                  <a:pt x="23420" y="9244"/>
                </a:lnTo>
                <a:lnTo>
                  <a:pt x="23924" y="9687"/>
                </a:lnTo>
                <a:lnTo>
                  <a:pt x="24407" y="10130"/>
                </a:lnTo>
                <a:lnTo>
                  <a:pt x="24870" y="10613"/>
                </a:lnTo>
                <a:lnTo>
                  <a:pt x="25293" y="11076"/>
                </a:lnTo>
                <a:lnTo>
                  <a:pt x="25716" y="11560"/>
                </a:lnTo>
                <a:lnTo>
                  <a:pt x="26099" y="12043"/>
                </a:lnTo>
                <a:lnTo>
                  <a:pt x="26481" y="12546"/>
                </a:lnTo>
                <a:lnTo>
                  <a:pt x="26844" y="13070"/>
                </a:lnTo>
                <a:lnTo>
                  <a:pt x="27186" y="13614"/>
                </a:lnTo>
                <a:lnTo>
                  <a:pt x="27367" y="13916"/>
                </a:lnTo>
                <a:lnTo>
                  <a:pt x="27569" y="14177"/>
                </a:lnTo>
                <a:lnTo>
                  <a:pt x="27690" y="14318"/>
                </a:lnTo>
                <a:lnTo>
                  <a:pt x="27831" y="14419"/>
                </a:lnTo>
                <a:lnTo>
                  <a:pt x="28153" y="14560"/>
                </a:lnTo>
                <a:lnTo>
                  <a:pt x="28213" y="14580"/>
                </a:lnTo>
                <a:lnTo>
                  <a:pt x="28294" y="14600"/>
                </a:lnTo>
                <a:lnTo>
                  <a:pt x="28354" y="14580"/>
                </a:lnTo>
                <a:lnTo>
                  <a:pt x="28414" y="14580"/>
                </a:lnTo>
                <a:lnTo>
                  <a:pt x="28475" y="14540"/>
                </a:lnTo>
                <a:lnTo>
                  <a:pt x="28535" y="14500"/>
                </a:lnTo>
                <a:lnTo>
                  <a:pt x="28576" y="14459"/>
                </a:lnTo>
                <a:lnTo>
                  <a:pt x="28596" y="14379"/>
                </a:lnTo>
                <a:lnTo>
                  <a:pt x="28656" y="14097"/>
                </a:lnTo>
                <a:lnTo>
                  <a:pt x="28676" y="13956"/>
                </a:lnTo>
                <a:lnTo>
                  <a:pt x="28656" y="13815"/>
                </a:lnTo>
                <a:lnTo>
                  <a:pt x="28616" y="13614"/>
                </a:lnTo>
                <a:lnTo>
                  <a:pt x="28535" y="13432"/>
                </a:lnTo>
                <a:lnTo>
                  <a:pt x="28455" y="13271"/>
                </a:lnTo>
                <a:lnTo>
                  <a:pt x="28354" y="13090"/>
                </a:lnTo>
                <a:lnTo>
                  <a:pt x="27992" y="12486"/>
                </a:lnTo>
                <a:lnTo>
                  <a:pt x="27589" y="11902"/>
                </a:lnTo>
                <a:lnTo>
                  <a:pt x="27166" y="11338"/>
                </a:lnTo>
                <a:lnTo>
                  <a:pt x="26723" y="10774"/>
                </a:lnTo>
                <a:lnTo>
                  <a:pt x="26240" y="10231"/>
                </a:lnTo>
                <a:lnTo>
                  <a:pt x="25756" y="9727"/>
                </a:lnTo>
                <a:lnTo>
                  <a:pt x="25253" y="9224"/>
                </a:lnTo>
                <a:lnTo>
                  <a:pt x="24709" y="8740"/>
                </a:lnTo>
                <a:lnTo>
                  <a:pt x="24166" y="8297"/>
                </a:lnTo>
                <a:lnTo>
                  <a:pt x="23602" y="7854"/>
                </a:lnTo>
                <a:lnTo>
                  <a:pt x="23058" y="7452"/>
                </a:lnTo>
                <a:lnTo>
                  <a:pt x="22756" y="7250"/>
                </a:lnTo>
                <a:lnTo>
                  <a:pt x="22454" y="7049"/>
                </a:lnTo>
                <a:lnTo>
                  <a:pt x="22132" y="6888"/>
                </a:lnTo>
                <a:lnTo>
                  <a:pt x="21830" y="6747"/>
                </a:lnTo>
                <a:lnTo>
                  <a:pt x="21487" y="6646"/>
                </a:lnTo>
                <a:lnTo>
                  <a:pt x="21326" y="6606"/>
                </a:lnTo>
                <a:lnTo>
                  <a:pt x="21145" y="6586"/>
                </a:lnTo>
                <a:lnTo>
                  <a:pt x="21004" y="6586"/>
                </a:lnTo>
                <a:lnTo>
                  <a:pt x="20944" y="6626"/>
                </a:lnTo>
                <a:lnTo>
                  <a:pt x="20883" y="6666"/>
                </a:lnTo>
                <a:lnTo>
                  <a:pt x="20762" y="6545"/>
                </a:lnTo>
                <a:lnTo>
                  <a:pt x="20803" y="6505"/>
                </a:lnTo>
                <a:lnTo>
                  <a:pt x="20923" y="6324"/>
                </a:lnTo>
                <a:lnTo>
                  <a:pt x="21024" y="6143"/>
                </a:lnTo>
                <a:lnTo>
                  <a:pt x="21185" y="5740"/>
                </a:lnTo>
                <a:lnTo>
                  <a:pt x="21286" y="5458"/>
                </a:lnTo>
                <a:lnTo>
                  <a:pt x="21366" y="5176"/>
                </a:lnTo>
                <a:close/>
                <a:moveTo>
                  <a:pt x="10130" y="10351"/>
                </a:moveTo>
                <a:lnTo>
                  <a:pt x="10392" y="10432"/>
                </a:lnTo>
                <a:lnTo>
                  <a:pt x="10673" y="10512"/>
                </a:lnTo>
                <a:lnTo>
                  <a:pt x="10955" y="10573"/>
                </a:lnTo>
                <a:lnTo>
                  <a:pt x="11257" y="10613"/>
                </a:lnTo>
                <a:lnTo>
                  <a:pt x="10452" y="11378"/>
                </a:lnTo>
                <a:lnTo>
                  <a:pt x="9908" y="11922"/>
                </a:lnTo>
                <a:lnTo>
                  <a:pt x="9385" y="12486"/>
                </a:lnTo>
                <a:lnTo>
                  <a:pt x="8881" y="13070"/>
                </a:lnTo>
                <a:lnTo>
                  <a:pt x="8378" y="13674"/>
                </a:lnTo>
                <a:lnTo>
                  <a:pt x="7915" y="14298"/>
                </a:lnTo>
                <a:lnTo>
                  <a:pt x="7451" y="14943"/>
                </a:lnTo>
                <a:lnTo>
                  <a:pt x="7008" y="15587"/>
                </a:lnTo>
                <a:lnTo>
                  <a:pt x="6586" y="16252"/>
                </a:lnTo>
                <a:lnTo>
                  <a:pt x="6203" y="16876"/>
                </a:lnTo>
                <a:lnTo>
                  <a:pt x="5840" y="17520"/>
                </a:lnTo>
                <a:lnTo>
                  <a:pt x="5659" y="17883"/>
                </a:lnTo>
                <a:lnTo>
                  <a:pt x="5478" y="18265"/>
                </a:lnTo>
                <a:lnTo>
                  <a:pt x="5397" y="18447"/>
                </a:lnTo>
                <a:lnTo>
                  <a:pt x="5337" y="18648"/>
                </a:lnTo>
                <a:lnTo>
                  <a:pt x="5297" y="18849"/>
                </a:lnTo>
                <a:lnTo>
                  <a:pt x="5277" y="19051"/>
                </a:lnTo>
                <a:lnTo>
                  <a:pt x="5297" y="19051"/>
                </a:lnTo>
                <a:lnTo>
                  <a:pt x="5317" y="19172"/>
                </a:lnTo>
                <a:lnTo>
                  <a:pt x="5377" y="19313"/>
                </a:lnTo>
                <a:lnTo>
                  <a:pt x="5478" y="19413"/>
                </a:lnTo>
                <a:lnTo>
                  <a:pt x="5579" y="19514"/>
                </a:lnTo>
                <a:lnTo>
                  <a:pt x="5720" y="19554"/>
                </a:lnTo>
                <a:lnTo>
                  <a:pt x="5780" y="19574"/>
                </a:lnTo>
                <a:lnTo>
                  <a:pt x="5861" y="19574"/>
                </a:lnTo>
                <a:lnTo>
                  <a:pt x="5941" y="19554"/>
                </a:lnTo>
                <a:lnTo>
                  <a:pt x="6022" y="19534"/>
                </a:lnTo>
                <a:lnTo>
                  <a:pt x="6102" y="19474"/>
                </a:lnTo>
                <a:lnTo>
                  <a:pt x="6183" y="19433"/>
                </a:lnTo>
                <a:lnTo>
                  <a:pt x="6304" y="19292"/>
                </a:lnTo>
                <a:lnTo>
                  <a:pt x="6424" y="19172"/>
                </a:lnTo>
                <a:lnTo>
                  <a:pt x="6545" y="19010"/>
                </a:lnTo>
                <a:lnTo>
                  <a:pt x="6646" y="18849"/>
                </a:lnTo>
                <a:lnTo>
                  <a:pt x="6827" y="18527"/>
                </a:lnTo>
                <a:lnTo>
                  <a:pt x="7008" y="18205"/>
                </a:lnTo>
                <a:lnTo>
                  <a:pt x="7391" y="17561"/>
                </a:lnTo>
                <a:lnTo>
                  <a:pt x="7774" y="16936"/>
                </a:lnTo>
                <a:lnTo>
                  <a:pt x="8176" y="16332"/>
                </a:lnTo>
                <a:lnTo>
                  <a:pt x="8599" y="15728"/>
                </a:lnTo>
                <a:lnTo>
                  <a:pt x="9022" y="15144"/>
                </a:lnTo>
                <a:lnTo>
                  <a:pt x="9485" y="14580"/>
                </a:lnTo>
                <a:lnTo>
                  <a:pt x="9949" y="14016"/>
                </a:lnTo>
                <a:lnTo>
                  <a:pt x="10452" y="13453"/>
                </a:lnTo>
                <a:lnTo>
                  <a:pt x="10955" y="12929"/>
                </a:lnTo>
                <a:lnTo>
                  <a:pt x="11459" y="12385"/>
                </a:lnTo>
                <a:lnTo>
                  <a:pt x="12003" y="11882"/>
                </a:lnTo>
                <a:lnTo>
                  <a:pt x="12546" y="11378"/>
                </a:lnTo>
                <a:lnTo>
                  <a:pt x="12607" y="11318"/>
                </a:lnTo>
                <a:lnTo>
                  <a:pt x="12627" y="11560"/>
                </a:lnTo>
                <a:lnTo>
                  <a:pt x="12667" y="11781"/>
                </a:lnTo>
                <a:lnTo>
                  <a:pt x="12707" y="12023"/>
                </a:lnTo>
                <a:lnTo>
                  <a:pt x="12768" y="12244"/>
                </a:lnTo>
                <a:lnTo>
                  <a:pt x="12828" y="12466"/>
                </a:lnTo>
                <a:lnTo>
                  <a:pt x="12929" y="12687"/>
                </a:lnTo>
                <a:lnTo>
                  <a:pt x="13030" y="12909"/>
                </a:lnTo>
                <a:lnTo>
                  <a:pt x="13130" y="13130"/>
                </a:lnTo>
                <a:lnTo>
                  <a:pt x="13030" y="13171"/>
                </a:lnTo>
                <a:lnTo>
                  <a:pt x="12889" y="13251"/>
                </a:lnTo>
                <a:lnTo>
                  <a:pt x="12748" y="13332"/>
                </a:lnTo>
                <a:lnTo>
                  <a:pt x="12607" y="13432"/>
                </a:lnTo>
                <a:lnTo>
                  <a:pt x="12486" y="13533"/>
                </a:lnTo>
                <a:lnTo>
                  <a:pt x="12284" y="13775"/>
                </a:lnTo>
                <a:lnTo>
                  <a:pt x="12083" y="14037"/>
                </a:lnTo>
                <a:lnTo>
                  <a:pt x="11922" y="14318"/>
                </a:lnTo>
                <a:lnTo>
                  <a:pt x="11801" y="14600"/>
                </a:lnTo>
                <a:lnTo>
                  <a:pt x="11680" y="14923"/>
                </a:lnTo>
                <a:lnTo>
                  <a:pt x="11600" y="15225"/>
                </a:lnTo>
                <a:lnTo>
                  <a:pt x="11499" y="15688"/>
                </a:lnTo>
                <a:lnTo>
                  <a:pt x="11419" y="16171"/>
                </a:lnTo>
                <a:lnTo>
                  <a:pt x="11358" y="16654"/>
                </a:lnTo>
                <a:lnTo>
                  <a:pt x="11338" y="17138"/>
                </a:lnTo>
                <a:lnTo>
                  <a:pt x="11318" y="17621"/>
                </a:lnTo>
                <a:lnTo>
                  <a:pt x="11338" y="18124"/>
                </a:lnTo>
                <a:lnTo>
                  <a:pt x="11378" y="18608"/>
                </a:lnTo>
                <a:lnTo>
                  <a:pt x="11439" y="19091"/>
                </a:lnTo>
                <a:lnTo>
                  <a:pt x="11217" y="18970"/>
                </a:lnTo>
                <a:lnTo>
                  <a:pt x="10976" y="18870"/>
                </a:lnTo>
                <a:lnTo>
                  <a:pt x="10734" y="18809"/>
                </a:lnTo>
                <a:lnTo>
                  <a:pt x="10492" y="18769"/>
                </a:lnTo>
                <a:lnTo>
                  <a:pt x="10230" y="18769"/>
                </a:lnTo>
                <a:lnTo>
                  <a:pt x="9949" y="18809"/>
                </a:lnTo>
                <a:lnTo>
                  <a:pt x="9687" y="18890"/>
                </a:lnTo>
                <a:lnTo>
                  <a:pt x="9385" y="19010"/>
                </a:lnTo>
                <a:lnTo>
                  <a:pt x="9203" y="19111"/>
                </a:lnTo>
                <a:lnTo>
                  <a:pt x="9022" y="19232"/>
                </a:lnTo>
                <a:lnTo>
                  <a:pt x="8861" y="19373"/>
                </a:lnTo>
                <a:lnTo>
                  <a:pt x="8700" y="19514"/>
                </a:lnTo>
                <a:lnTo>
                  <a:pt x="8579" y="19655"/>
                </a:lnTo>
                <a:lnTo>
                  <a:pt x="8458" y="19816"/>
                </a:lnTo>
                <a:lnTo>
                  <a:pt x="8358" y="19997"/>
                </a:lnTo>
                <a:lnTo>
                  <a:pt x="8277" y="20178"/>
                </a:lnTo>
                <a:lnTo>
                  <a:pt x="8197" y="20360"/>
                </a:lnTo>
                <a:lnTo>
                  <a:pt x="8136" y="20541"/>
                </a:lnTo>
                <a:lnTo>
                  <a:pt x="8035" y="20944"/>
                </a:lnTo>
                <a:lnTo>
                  <a:pt x="7995" y="21367"/>
                </a:lnTo>
                <a:lnTo>
                  <a:pt x="7975" y="21789"/>
                </a:lnTo>
                <a:lnTo>
                  <a:pt x="7673" y="21648"/>
                </a:lnTo>
                <a:lnTo>
                  <a:pt x="7371" y="21548"/>
                </a:lnTo>
                <a:lnTo>
                  <a:pt x="7049" y="21487"/>
                </a:lnTo>
                <a:lnTo>
                  <a:pt x="6727" y="21427"/>
                </a:lnTo>
                <a:lnTo>
                  <a:pt x="6404" y="21407"/>
                </a:lnTo>
                <a:lnTo>
                  <a:pt x="6082" y="21427"/>
                </a:lnTo>
                <a:lnTo>
                  <a:pt x="5760" y="21447"/>
                </a:lnTo>
                <a:lnTo>
                  <a:pt x="5438" y="21508"/>
                </a:lnTo>
                <a:lnTo>
                  <a:pt x="5236" y="21568"/>
                </a:lnTo>
                <a:lnTo>
                  <a:pt x="5035" y="21628"/>
                </a:lnTo>
                <a:lnTo>
                  <a:pt x="4834" y="21709"/>
                </a:lnTo>
                <a:lnTo>
                  <a:pt x="4632" y="21810"/>
                </a:lnTo>
                <a:lnTo>
                  <a:pt x="4270" y="22031"/>
                </a:lnTo>
                <a:lnTo>
                  <a:pt x="3907" y="22273"/>
                </a:lnTo>
                <a:lnTo>
                  <a:pt x="3927" y="21910"/>
                </a:lnTo>
                <a:lnTo>
                  <a:pt x="3887" y="21548"/>
                </a:lnTo>
                <a:lnTo>
                  <a:pt x="3827" y="21165"/>
                </a:lnTo>
                <a:lnTo>
                  <a:pt x="3766" y="20984"/>
                </a:lnTo>
                <a:lnTo>
                  <a:pt x="3706" y="20823"/>
                </a:lnTo>
                <a:lnTo>
                  <a:pt x="3545" y="20481"/>
                </a:lnTo>
                <a:lnTo>
                  <a:pt x="3343" y="20158"/>
                </a:lnTo>
                <a:lnTo>
                  <a:pt x="3102" y="19876"/>
                </a:lnTo>
                <a:lnTo>
                  <a:pt x="2840" y="19615"/>
                </a:lnTo>
                <a:lnTo>
                  <a:pt x="3062" y="19433"/>
                </a:lnTo>
                <a:lnTo>
                  <a:pt x="3283" y="19212"/>
                </a:lnTo>
                <a:lnTo>
                  <a:pt x="3464" y="18990"/>
                </a:lnTo>
                <a:lnTo>
                  <a:pt x="3625" y="18749"/>
                </a:lnTo>
                <a:lnTo>
                  <a:pt x="3766" y="18487"/>
                </a:lnTo>
                <a:lnTo>
                  <a:pt x="3887" y="18225"/>
                </a:lnTo>
                <a:lnTo>
                  <a:pt x="3988" y="17943"/>
                </a:lnTo>
                <a:lnTo>
                  <a:pt x="4048" y="17661"/>
                </a:lnTo>
                <a:lnTo>
                  <a:pt x="4089" y="17299"/>
                </a:lnTo>
                <a:lnTo>
                  <a:pt x="4089" y="16956"/>
                </a:lnTo>
                <a:lnTo>
                  <a:pt x="4048" y="16614"/>
                </a:lnTo>
                <a:lnTo>
                  <a:pt x="3968" y="16292"/>
                </a:lnTo>
                <a:lnTo>
                  <a:pt x="3847" y="15950"/>
                </a:lnTo>
                <a:lnTo>
                  <a:pt x="3706" y="15648"/>
                </a:lnTo>
                <a:lnTo>
                  <a:pt x="3525" y="15345"/>
                </a:lnTo>
                <a:lnTo>
                  <a:pt x="3323" y="15084"/>
                </a:lnTo>
                <a:lnTo>
                  <a:pt x="3585" y="14963"/>
                </a:lnTo>
                <a:lnTo>
                  <a:pt x="3847" y="14822"/>
                </a:lnTo>
                <a:lnTo>
                  <a:pt x="4089" y="14681"/>
                </a:lnTo>
                <a:lnTo>
                  <a:pt x="4330" y="14500"/>
                </a:lnTo>
                <a:lnTo>
                  <a:pt x="4552" y="14298"/>
                </a:lnTo>
                <a:lnTo>
                  <a:pt x="4753" y="14077"/>
                </a:lnTo>
                <a:lnTo>
                  <a:pt x="4934" y="13835"/>
                </a:lnTo>
                <a:lnTo>
                  <a:pt x="5095" y="13573"/>
                </a:lnTo>
                <a:lnTo>
                  <a:pt x="5216" y="13312"/>
                </a:lnTo>
                <a:lnTo>
                  <a:pt x="5317" y="13030"/>
                </a:lnTo>
                <a:lnTo>
                  <a:pt x="5377" y="12748"/>
                </a:lnTo>
                <a:lnTo>
                  <a:pt x="5418" y="12446"/>
                </a:lnTo>
                <a:lnTo>
                  <a:pt x="5438" y="12144"/>
                </a:lnTo>
                <a:lnTo>
                  <a:pt x="5418" y="11862"/>
                </a:lnTo>
                <a:lnTo>
                  <a:pt x="5397" y="11560"/>
                </a:lnTo>
                <a:lnTo>
                  <a:pt x="5337" y="11278"/>
                </a:lnTo>
                <a:lnTo>
                  <a:pt x="5236" y="10935"/>
                </a:lnTo>
                <a:lnTo>
                  <a:pt x="5498" y="11016"/>
                </a:lnTo>
                <a:lnTo>
                  <a:pt x="5740" y="11096"/>
                </a:lnTo>
                <a:lnTo>
                  <a:pt x="5961" y="11137"/>
                </a:lnTo>
                <a:lnTo>
                  <a:pt x="6445" y="11217"/>
                </a:lnTo>
                <a:lnTo>
                  <a:pt x="6948" y="11258"/>
                </a:lnTo>
                <a:lnTo>
                  <a:pt x="7431" y="11237"/>
                </a:lnTo>
                <a:lnTo>
                  <a:pt x="7673" y="11217"/>
                </a:lnTo>
                <a:lnTo>
                  <a:pt x="7915" y="11197"/>
                </a:lnTo>
                <a:lnTo>
                  <a:pt x="8418" y="11096"/>
                </a:lnTo>
                <a:lnTo>
                  <a:pt x="8881" y="10956"/>
                </a:lnTo>
                <a:lnTo>
                  <a:pt x="9365" y="10774"/>
                </a:lnTo>
                <a:lnTo>
                  <a:pt x="9747" y="10573"/>
                </a:lnTo>
                <a:lnTo>
                  <a:pt x="9949" y="10472"/>
                </a:lnTo>
                <a:lnTo>
                  <a:pt x="10130" y="10351"/>
                </a:lnTo>
                <a:close/>
                <a:moveTo>
                  <a:pt x="16916" y="1"/>
                </a:moveTo>
                <a:lnTo>
                  <a:pt x="16453" y="41"/>
                </a:lnTo>
                <a:lnTo>
                  <a:pt x="16231" y="81"/>
                </a:lnTo>
                <a:lnTo>
                  <a:pt x="16010" y="142"/>
                </a:lnTo>
                <a:lnTo>
                  <a:pt x="15788" y="222"/>
                </a:lnTo>
                <a:lnTo>
                  <a:pt x="15587" y="323"/>
                </a:lnTo>
                <a:lnTo>
                  <a:pt x="15386" y="444"/>
                </a:lnTo>
                <a:lnTo>
                  <a:pt x="15204" y="585"/>
                </a:lnTo>
                <a:lnTo>
                  <a:pt x="15043" y="746"/>
                </a:lnTo>
                <a:lnTo>
                  <a:pt x="14902" y="907"/>
                </a:lnTo>
                <a:lnTo>
                  <a:pt x="14802" y="1068"/>
                </a:lnTo>
                <a:lnTo>
                  <a:pt x="14741" y="1249"/>
                </a:lnTo>
                <a:lnTo>
                  <a:pt x="14701" y="1431"/>
                </a:lnTo>
                <a:lnTo>
                  <a:pt x="14681" y="1612"/>
                </a:lnTo>
                <a:lnTo>
                  <a:pt x="14701" y="1793"/>
                </a:lnTo>
                <a:lnTo>
                  <a:pt x="14761" y="1954"/>
                </a:lnTo>
                <a:lnTo>
                  <a:pt x="14862" y="2115"/>
                </a:lnTo>
                <a:lnTo>
                  <a:pt x="15003" y="2236"/>
                </a:lnTo>
                <a:lnTo>
                  <a:pt x="15063" y="2276"/>
                </a:lnTo>
                <a:lnTo>
                  <a:pt x="15164" y="2276"/>
                </a:lnTo>
                <a:lnTo>
                  <a:pt x="15245" y="2236"/>
                </a:lnTo>
                <a:lnTo>
                  <a:pt x="15285" y="2176"/>
                </a:lnTo>
                <a:lnTo>
                  <a:pt x="15345" y="2055"/>
                </a:lnTo>
                <a:lnTo>
                  <a:pt x="15426" y="1934"/>
                </a:lnTo>
                <a:lnTo>
                  <a:pt x="15506" y="1853"/>
                </a:lnTo>
                <a:lnTo>
                  <a:pt x="15607" y="1753"/>
                </a:lnTo>
                <a:lnTo>
                  <a:pt x="15808" y="1612"/>
                </a:lnTo>
                <a:lnTo>
                  <a:pt x="16050" y="1491"/>
                </a:lnTo>
                <a:lnTo>
                  <a:pt x="16292" y="1390"/>
                </a:lnTo>
                <a:lnTo>
                  <a:pt x="16554" y="1330"/>
                </a:lnTo>
                <a:lnTo>
                  <a:pt x="16815" y="1290"/>
                </a:lnTo>
                <a:lnTo>
                  <a:pt x="17077" y="1269"/>
                </a:lnTo>
                <a:lnTo>
                  <a:pt x="17359" y="1290"/>
                </a:lnTo>
                <a:lnTo>
                  <a:pt x="17661" y="1310"/>
                </a:lnTo>
                <a:lnTo>
                  <a:pt x="17943" y="1390"/>
                </a:lnTo>
                <a:lnTo>
                  <a:pt x="18205" y="1471"/>
                </a:lnTo>
                <a:lnTo>
                  <a:pt x="18467" y="1571"/>
                </a:lnTo>
                <a:lnTo>
                  <a:pt x="18728" y="1712"/>
                </a:lnTo>
                <a:lnTo>
                  <a:pt x="18970" y="1874"/>
                </a:lnTo>
                <a:lnTo>
                  <a:pt x="19192" y="2055"/>
                </a:lnTo>
                <a:lnTo>
                  <a:pt x="19413" y="2256"/>
                </a:lnTo>
                <a:lnTo>
                  <a:pt x="19594" y="2478"/>
                </a:lnTo>
                <a:lnTo>
                  <a:pt x="19755" y="2719"/>
                </a:lnTo>
                <a:lnTo>
                  <a:pt x="19876" y="2981"/>
                </a:lnTo>
                <a:lnTo>
                  <a:pt x="19997" y="3243"/>
                </a:lnTo>
                <a:lnTo>
                  <a:pt x="20078" y="3525"/>
                </a:lnTo>
                <a:lnTo>
                  <a:pt x="20138" y="3807"/>
                </a:lnTo>
                <a:lnTo>
                  <a:pt x="20158" y="4109"/>
                </a:lnTo>
                <a:lnTo>
                  <a:pt x="20158" y="4411"/>
                </a:lnTo>
                <a:lnTo>
                  <a:pt x="20138" y="4713"/>
                </a:lnTo>
                <a:lnTo>
                  <a:pt x="20078" y="4995"/>
                </a:lnTo>
                <a:lnTo>
                  <a:pt x="19997" y="5297"/>
                </a:lnTo>
                <a:lnTo>
                  <a:pt x="19896" y="5539"/>
                </a:lnTo>
                <a:lnTo>
                  <a:pt x="19796" y="5780"/>
                </a:lnTo>
                <a:lnTo>
                  <a:pt x="19715" y="5941"/>
                </a:lnTo>
                <a:lnTo>
                  <a:pt x="19514" y="5861"/>
                </a:lnTo>
                <a:lnTo>
                  <a:pt x="19292" y="5800"/>
                </a:lnTo>
                <a:lnTo>
                  <a:pt x="19091" y="5760"/>
                </a:lnTo>
                <a:lnTo>
                  <a:pt x="18869" y="5740"/>
                </a:lnTo>
                <a:lnTo>
                  <a:pt x="18688" y="5720"/>
                </a:lnTo>
                <a:lnTo>
                  <a:pt x="18507" y="5740"/>
                </a:lnTo>
                <a:lnTo>
                  <a:pt x="18346" y="5760"/>
                </a:lnTo>
                <a:lnTo>
                  <a:pt x="18185" y="5800"/>
                </a:lnTo>
                <a:lnTo>
                  <a:pt x="18044" y="5881"/>
                </a:lnTo>
                <a:lnTo>
                  <a:pt x="17923" y="5961"/>
                </a:lnTo>
                <a:lnTo>
                  <a:pt x="17782" y="6082"/>
                </a:lnTo>
                <a:lnTo>
                  <a:pt x="17661" y="6223"/>
                </a:lnTo>
                <a:lnTo>
                  <a:pt x="17037" y="6223"/>
                </a:lnTo>
                <a:lnTo>
                  <a:pt x="16715" y="6243"/>
                </a:lnTo>
                <a:lnTo>
                  <a:pt x="16413" y="6304"/>
                </a:lnTo>
                <a:lnTo>
                  <a:pt x="16473" y="6123"/>
                </a:lnTo>
                <a:lnTo>
                  <a:pt x="16513" y="6022"/>
                </a:lnTo>
                <a:lnTo>
                  <a:pt x="16513" y="5921"/>
                </a:lnTo>
                <a:lnTo>
                  <a:pt x="16513" y="5679"/>
                </a:lnTo>
                <a:lnTo>
                  <a:pt x="16453" y="5458"/>
                </a:lnTo>
                <a:lnTo>
                  <a:pt x="16413" y="5257"/>
                </a:lnTo>
                <a:lnTo>
                  <a:pt x="16292" y="4793"/>
                </a:lnTo>
                <a:lnTo>
                  <a:pt x="16131" y="4350"/>
                </a:lnTo>
                <a:lnTo>
                  <a:pt x="15970" y="3928"/>
                </a:lnTo>
                <a:lnTo>
                  <a:pt x="15768" y="3505"/>
                </a:lnTo>
                <a:lnTo>
                  <a:pt x="15567" y="3162"/>
                </a:lnTo>
                <a:lnTo>
                  <a:pt x="15345" y="2820"/>
                </a:lnTo>
                <a:lnTo>
                  <a:pt x="15084" y="2498"/>
                </a:lnTo>
                <a:lnTo>
                  <a:pt x="14822" y="2216"/>
                </a:lnTo>
                <a:lnTo>
                  <a:pt x="14520" y="1954"/>
                </a:lnTo>
                <a:lnTo>
                  <a:pt x="14197" y="1712"/>
                </a:lnTo>
                <a:lnTo>
                  <a:pt x="13855" y="1511"/>
                </a:lnTo>
                <a:lnTo>
                  <a:pt x="13473" y="1330"/>
                </a:lnTo>
                <a:lnTo>
                  <a:pt x="13291" y="1269"/>
                </a:lnTo>
                <a:lnTo>
                  <a:pt x="13090" y="1209"/>
                </a:lnTo>
                <a:lnTo>
                  <a:pt x="12889" y="1149"/>
                </a:lnTo>
                <a:lnTo>
                  <a:pt x="12687" y="1108"/>
                </a:lnTo>
                <a:lnTo>
                  <a:pt x="12284" y="1068"/>
                </a:lnTo>
                <a:lnTo>
                  <a:pt x="11882" y="1088"/>
                </a:lnTo>
                <a:lnTo>
                  <a:pt x="11499" y="1128"/>
                </a:lnTo>
                <a:lnTo>
                  <a:pt x="11116" y="1229"/>
                </a:lnTo>
                <a:lnTo>
                  <a:pt x="10734" y="1350"/>
                </a:lnTo>
                <a:lnTo>
                  <a:pt x="10371" y="1531"/>
                </a:lnTo>
                <a:lnTo>
                  <a:pt x="10009" y="1712"/>
                </a:lnTo>
                <a:lnTo>
                  <a:pt x="9687" y="1954"/>
                </a:lnTo>
                <a:lnTo>
                  <a:pt x="9365" y="2196"/>
                </a:lnTo>
                <a:lnTo>
                  <a:pt x="9083" y="2478"/>
                </a:lnTo>
                <a:lnTo>
                  <a:pt x="8801" y="2780"/>
                </a:lnTo>
                <a:lnTo>
                  <a:pt x="8559" y="3102"/>
                </a:lnTo>
                <a:lnTo>
                  <a:pt x="8338" y="3444"/>
                </a:lnTo>
                <a:lnTo>
                  <a:pt x="8156" y="3787"/>
                </a:lnTo>
                <a:lnTo>
                  <a:pt x="7995" y="4129"/>
                </a:lnTo>
                <a:lnTo>
                  <a:pt x="7874" y="4491"/>
                </a:lnTo>
                <a:lnTo>
                  <a:pt x="7774" y="4874"/>
                </a:lnTo>
                <a:lnTo>
                  <a:pt x="7693" y="5236"/>
                </a:lnTo>
                <a:lnTo>
                  <a:pt x="7653" y="5619"/>
                </a:lnTo>
                <a:lnTo>
                  <a:pt x="7613" y="6002"/>
                </a:lnTo>
                <a:lnTo>
                  <a:pt x="7613" y="6384"/>
                </a:lnTo>
                <a:lnTo>
                  <a:pt x="7653" y="6767"/>
                </a:lnTo>
                <a:lnTo>
                  <a:pt x="7713" y="7129"/>
                </a:lnTo>
                <a:lnTo>
                  <a:pt x="7794" y="7512"/>
                </a:lnTo>
                <a:lnTo>
                  <a:pt x="7894" y="7874"/>
                </a:lnTo>
                <a:lnTo>
                  <a:pt x="8035" y="8217"/>
                </a:lnTo>
                <a:lnTo>
                  <a:pt x="8197" y="8559"/>
                </a:lnTo>
                <a:lnTo>
                  <a:pt x="8398" y="8881"/>
                </a:lnTo>
                <a:lnTo>
                  <a:pt x="8619" y="9204"/>
                </a:lnTo>
                <a:lnTo>
                  <a:pt x="8881" y="9506"/>
                </a:lnTo>
                <a:lnTo>
                  <a:pt x="8962" y="9586"/>
                </a:lnTo>
                <a:lnTo>
                  <a:pt x="8841" y="9667"/>
                </a:lnTo>
                <a:lnTo>
                  <a:pt x="8499" y="9808"/>
                </a:lnTo>
                <a:lnTo>
                  <a:pt x="8156" y="9908"/>
                </a:lnTo>
                <a:lnTo>
                  <a:pt x="7794" y="9989"/>
                </a:lnTo>
                <a:lnTo>
                  <a:pt x="7431" y="10049"/>
                </a:lnTo>
                <a:lnTo>
                  <a:pt x="7049" y="10069"/>
                </a:lnTo>
                <a:lnTo>
                  <a:pt x="6666" y="10049"/>
                </a:lnTo>
                <a:lnTo>
                  <a:pt x="6283" y="10009"/>
                </a:lnTo>
                <a:lnTo>
                  <a:pt x="5921" y="9949"/>
                </a:lnTo>
                <a:lnTo>
                  <a:pt x="5538" y="9828"/>
                </a:lnTo>
                <a:lnTo>
                  <a:pt x="5136" y="9687"/>
                </a:lnTo>
                <a:lnTo>
                  <a:pt x="4934" y="9626"/>
                </a:lnTo>
                <a:lnTo>
                  <a:pt x="4733" y="9586"/>
                </a:lnTo>
                <a:lnTo>
                  <a:pt x="4552" y="9546"/>
                </a:lnTo>
                <a:lnTo>
                  <a:pt x="4290" y="9546"/>
                </a:lnTo>
                <a:lnTo>
                  <a:pt x="4229" y="9566"/>
                </a:lnTo>
                <a:lnTo>
                  <a:pt x="4129" y="9647"/>
                </a:lnTo>
                <a:lnTo>
                  <a:pt x="4089" y="9687"/>
                </a:lnTo>
                <a:lnTo>
                  <a:pt x="4048" y="9747"/>
                </a:lnTo>
                <a:lnTo>
                  <a:pt x="4028" y="9808"/>
                </a:lnTo>
                <a:lnTo>
                  <a:pt x="4028" y="9868"/>
                </a:lnTo>
                <a:lnTo>
                  <a:pt x="4008" y="9868"/>
                </a:lnTo>
                <a:lnTo>
                  <a:pt x="3968" y="9888"/>
                </a:lnTo>
                <a:lnTo>
                  <a:pt x="3927" y="9908"/>
                </a:lnTo>
                <a:lnTo>
                  <a:pt x="3887" y="9949"/>
                </a:lnTo>
                <a:lnTo>
                  <a:pt x="3867" y="9989"/>
                </a:lnTo>
                <a:lnTo>
                  <a:pt x="3867" y="10170"/>
                </a:lnTo>
                <a:lnTo>
                  <a:pt x="3887" y="10351"/>
                </a:lnTo>
                <a:lnTo>
                  <a:pt x="3927" y="10512"/>
                </a:lnTo>
                <a:lnTo>
                  <a:pt x="3988" y="10674"/>
                </a:lnTo>
                <a:lnTo>
                  <a:pt x="4129" y="10996"/>
                </a:lnTo>
                <a:lnTo>
                  <a:pt x="4189" y="11177"/>
                </a:lnTo>
                <a:lnTo>
                  <a:pt x="4250" y="11338"/>
                </a:lnTo>
                <a:lnTo>
                  <a:pt x="4290" y="11519"/>
                </a:lnTo>
                <a:lnTo>
                  <a:pt x="4330" y="11721"/>
                </a:lnTo>
                <a:lnTo>
                  <a:pt x="4330" y="11922"/>
                </a:lnTo>
                <a:lnTo>
                  <a:pt x="4330" y="12123"/>
                </a:lnTo>
                <a:lnTo>
                  <a:pt x="4310" y="12325"/>
                </a:lnTo>
                <a:lnTo>
                  <a:pt x="4250" y="12506"/>
                </a:lnTo>
                <a:lnTo>
                  <a:pt x="4209" y="12707"/>
                </a:lnTo>
                <a:lnTo>
                  <a:pt x="4129" y="12889"/>
                </a:lnTo>
                <a:lnTo>
                  <a:pt x="4048" y="13050"/>
                </a:lnTo>
                <a:lnTo>
                  <a:pt x="3948" y="13211"/>
                </a:lnTo>
                <a:lnTo>
                  <a:pt x="3827" y="13352"/>
                </a:lnTo>
                <a:lnTo>
                  <a:pt x="3706" y="13473"/>
                </a:lnTo>
                <a:lnTo>
                  <a:pt x="3585" y="13594"/>
                </a:lnTo>
                <a:lnTo>
                  <a:pt x="3444" y="13694"/>
                </a:lnTo>
                <a:lnTo>
                  <a:pt x="3283" y="13795"/>
                </a:lnTo>
                <a:lnTo>
                  <a:pt x="3122" y="13875"/>
                </a:lnTo>
                <a:lnTo>
                  <a:pt x="2961" y="13936"/>
                </a:lnTo>
                <a:lnTo>
                  <a:pt x="2800" y="13996"/>
                </a:lnTo>
                <a:lnTo>
                  <a:pt x="2618" y="14037"/>
                </a:lnTo>
                <a:lnTo>
                  <a:pt x="2437" y="14057"/>
                </a:lnTo>
                <a:lnTo>
                  <a:pt x="2256" y="14077"/>
                </a:lnTo>
                <a:lnTo>
                  <a:pt x="2095" y="14077"/>
                </a:lnTo>
                <a:lnTo>
                  <a:pt x="1914" y="14057"/>
                </a:lnTo>
                <a:lnTo>
                  <a:pt x="1732" y="14037"/>
                </a:lnTo>
                <a:lnTo>
                  <a:pt x="1531" y="13976"/>
                </a:lnTo>
                <a:lnTo>
                  <a:pt x="1390" y="13956"/>
                </a:lnTo>
                <a:lnTo>
                  <a:pt x="1269" y="13976"/>
                </a:lnTo>
                <a:lnTo>
                  <a:pt x="1148" y="14016"/>
                </a:lnTo>
                <a:lnTo>
                  <a:pt x="1048" y="14057"/>
                </a:lnTo>
                <a:lnTo>
                  <a:pt x="967" y="14137"/>
                </a:lnTo>
                <a:lnTo>
                  <a:pt x="887" y="14218"/>
                </a:lnTo>
                <a:lnTo>
                  <a:pt x="846" y="14318"/>
                </a:lnTo>
                <a:lnTo>
                  <a:pt x="806" y="14419"/>
                </a:lnTo>
                <a:lnTo>
                  <a:pt x="786" y="14540"/>
                </a:lnTo>
                <a:lnTo>
                  <a:pt x="786" y="14641"/>
                </a:lnTo>
                <a:lnTo>
                  <a:pt x="786" y="14761"/>
                </a:lnTo>
                <a:lnTo>
                  <a:pt x="826" y="14862"/>
                </a:lnTo>
                <a:lnTo>
                  <a:pt x="887" y="14943"/>
                </a:lnTo>
                <a:lnTo>
                  <a:pt x="967" y="15043"/>
                </a:lnTo>
                <a:lnTo>
                  <a:pt x="1088" y="15104"/>
                </a:lnTo>
                <a:lnTo>
                  <a:pt x="1209" y="15164"/>
                </a:lnTo>
                <a:lnTo>
                  <a:pt x="1390" y="15204"/>
                </a:lnTo>
                <a:lnTo>
                  <a:pt x="1571" y="15285"/>
                </a:lnTo>
                <a:lnTo>
                  <a:pt x="1753" y="15366"/>
                </a:lnTo>
                <a:lnTo>
                  <a:pt x="1894" y="15466"/>
                </a:lnTo>
                <a:lnTo>
                  <a:pt x="2055" y="15567"/>
                </a:lnTo>
                <a:lnTo>
                  <a:pt x="2196" y="15688"/>
                </a:lnTo>
                <a:lnTo>
                  <a:pt x="2316" y="15829"/>
                </a:lnTo>
                <a:lnTo>
                  <a:pt x="2417" y="15970"/>
                </a:lnTo>
                <a:lnTo>
                  <a:pt x="2518" y="16111"/>
                </a:lnTo>
                <a:lnTo>
                  <a:pt x="2618" y="16272"/>
                </a:lnTo>
                <a:lnTo>
                  <a:pt x="2679" y="16453"/>
                </a:lnTo>
                <a:lnTo>
                  <a:pt x="2739" y="16614"/>
                </a:lnTo>
                <a:lnTo>
                  <a:pt x="2780" y="16795"/>
                </a:lnTo>
                <a:lnTo>
                  <a:pt x="2820" y="16997"/>
                </a:lnTo>
                <a:lnTo>
                  <a:pt x="2820" y="17178"/>
                </a:lnTo>
                <a:lnTo>
                  <a:pt x="2820" y="17379"/>
                </a:lnTo>
                <a:lnTo>
                  <a:pt x="2800" y="17520"/>
                </a:lnTo>
                <a:lnTo>
                  <a:pt x="2759" y="17661"/>
                </a:lnTo>
                <a:lnTo>
                  <a:pt x="2719" y="17802"/>
                </a:lnTo>
                <a:lnTo>
                  <a:pt x="2659" y="17923"/>
                </a:lnTo>
                <a:lnTo>
                  <a:pt x="2518" y="18165"/>
                </a:lnTo>
                <a:lnTo>
                  <a:pt x="2337" y="18386"/>
                </a:lnTo>
                <a:lnTo>
                  <a:pt x="2115" y="18567"/>
                </a:lnTo>
                <a:lnTo>
                  <a:pt x="1873" y="18729"/>
                </a:lnTo>
                <a:lnTo>
                  <a:pt x="1612" y="18870"/>
                </a:lnTo>
                <a:lnTo>
                  <a:pt x="1350" y="18950"/>
                </a:lnTo>
                <a:lnTo>
                  <a:pt x="1128" y="18950"/>
                </a:lnTo>
                <a:lnTo>
                  <a:pt x="907" y="18970"/>
                </a:lnTo>
                <a:lnTo>
                  <a:pt x="685" y="19010"/>
                </a:lnTo>
                <a:lnTo>
                  <a:pt x="464" y="19071"/>
                </a:lnTo>
                <a:lnTo>
                  <a:pt x="323" y="19111"/>
                </a:lnTo>
                <a:lnTo>
                  <a:pt x="222" y="19172"/>
                </a:lnTo>
                <a:lnTo>
                  <a:pt x="142" y="19252"/>
                </a:lnTo>
                <a:lnTo>
                  <a:pt x="81" y="19353"/>
                </a:lnTo>
                <a:lnTo>
                  <a:pt x="41" y="19453"/>
                </a:lnTo>
                <a:lnTo>
                  <a:pt x="1" y="19554"/>
                </a:lnTo>
                <a:lnTo>
                  <a:pt x="1" y="19655"/>
                </a:lnTo>
                <a:lnTo>
                  <a:pt x="1" y="19756"/>
                </a:lnTo>
                <a:lnTo>
                  <a:pt x="21" y="19856"/>
                </a:lnTo>
                <a:lnTo>
                  <a:pt x="61" y="19957"/>
                </a:lnTo>
                <a:lnTo>
                  <a:pt x="121" y="20058"/>
                </a:lnTo>
                <a:lnTo>
                  <a:pt x="202" y="20138"/>
                </a:lnTo>
                <a:lnTo>
                  <a:pt x="283" y="20219"/>
                </a:lnTo>
                <a:lnTo>
                  <a:pt x="383" y="20259"/>
                </a:lnTo>
                <a:lnTo>
                  <a:pt x="504" y="20299"/>
                </a:lnTo>
                <a:lnTo>
                  <a:pt x="625" y="20319"/>
                </a:lnTo>
                <a:lnTo>
                  <a:pt x="826" y="20340"/>
                </a:lnTo>
                <a:lnTo>
                  <a:pt x="1028" y="20319"/>
                </a:lnTo>
                <a:lnTo>
                  <a:pt x="1209" y="20299"/>
                </a:lnTo>
                <a:lnTo>
                  <a:pt x="1410" y="20279"/>
                </a:lnTo>
                <a:lnTo>
                  <a:pt x="1591" y="20340"/>
                </a:lnTo>
                <a:lnTo>
                  <a:pt x="1773" y="20420"/>
                </a:lnTo>
                <a:lnTo>
                  <a:pt x="1954" y="20541"/>
                </a:lnTo>
                <a:lnTo>
                  <a:pt x="2095" y="20682"/>
                </a:lnTo>
                <a:lnTo>
                  <a:pt x="2236" y="20823"/>
                </a:lnTo>
                <a:lnTo>
                  <a:pt x="2357" y="21004"/>
                </a:lnTo>
                <a:lnTo>
                  <a:pt x="2457" y="21185"/>
                </a:lnTo>
                <a:lnTo>
                  <a:pt x="2538" y="21367"/>
                </a:lnTo>
                <a:lnTo>
                  <a:pt x="2578" y="21568"/>
                </a:lnTo>
                <a:lnTo>
                  <a:pt x="2618" y="21769"/>
                </a:lnTo>
                <a:lnTo>
                  <a:pt x="2639" y="21951"/>
                </a:lnTo>
                <a:lnTo>
                  <a:pt x="2618" y="22152"/>
                </a:lnTo>
                <a:lnTo>
                  <a:pt x="2598" y="22353"/>
                </a:lnTo>
                <a:lnTo>
                  <a:pt x="2558" y="22555"/>
                </a:lnTo>
                <a:lnTo>
                  <a:pt x="2518" y="22756"/>
                </a:lnTo>
                <a:lnTo>
                  <a:pt x="2437" y="22937"/>
                </a:lnTo>
                <a:lnTo>
                  <a:pt x="2276" y="23320"/>
                </a:lnTo>
                <a:lnTo>
                  <a:pt x="2075" y="23702"/>
                </a:lnTo>
                <a:lnTo>
                  <a:pt x="1873" y="24045"/>
                </a:lnTo>
                <a:lnTo>
                  <a:pt x="1652" y="24347"/>
                </a:lnTo>
                <a:lnTo>
                  <a:pt x="1591" y="24468"/>
                </a:lnTo>
                <a:lnTo>
                  <a:pt x="1551" y="24589"/>
                </a:lnTo>
                <a:lnTo>
                  <a:pt x="1551" y="24729"/>
                </a:lnTo>
                <a:lnTo>
                  <a:pt x="1571" y="24850"/>
                </a:lnTo>
                <a:lnTo>
                  <a:pt x="1632" y="24971"/>
                </a:lnTo>
                <a:lnTo>
                  <a:pt x="1692" y="25072"/>
                </a:lnTo>
                <a:lnTo>
                  <a:pt x="1773" y="25173"/>
                </a:lnTo>
                <a:lnTo>
                  <a:pt x="1873" y="25253"/>
                </a:lnTo>
                <a:lnTo>
                  <a:pt x="1994" y="25313"/>
                </a:lnTo>
                <a:lnTo>
                  <a:pt x="2095" y="25334"/>
                </a:lnTo>
                <a:lnTo>
                  <a:pt x="2316" y="25334"/>
                </a:lnTo>
                <a:lnTo>
                  <a:pt x="2437" y="25293"/>
                </a:lnTo>
                <a:lnTo>
                  <a:pt x="2538" y="25253"/>
                </a:lnTo>
                <a:lnTo>
                  <a:pt x="2618" y="25173"/>
                </a:lnTo>
                <a:lnTo>
                  <a:pt x="2699" y="25092"/>
                </a:lnTo>
                <a:lnTo>
                  <a:pt x="2880" y="24971"/>
                </a:lnTo>
                <a:lnTo>
                  <a:pt x="3062" y="24830"/>
                </a:lnTo>
                <a:lnTo>
                  <a:pt x="3202" y="24669"/>
                </a:lnTo>
                <a:lnTo>
                  <a:pt x="3364" y="24508"/>
                </a:lnTo>
                <a:lnTo>
                  <a:pt x="3645" y="24166"/>
                </a:lnTo>
                <a:lnTo>
                  <a:pt x="3927" y="23823"/>
                </a:lnTo>
                <a:lnTo>
                  <a:pt x="4109" y="23662"/>
                </a:lnTo>
                <a:lnTo>
                  <a:pt x="4290" y="23481"/>
                </a:lnTo>
                <a:lnTo>
                  <a:pt x="4471" y="23320"/>
                </a:lnTo>
                <a:lnTo>
                  <a:pt x="4673" y="23179"/>
                </a:lnTo>
                <a:lnTo>
                  <a:pt x="4894" y="23038"/>
                </a:lnTo>
                <a:lnTo>
                  <a:pt x="5095" y="22917"/>
                </a:lnTo>
                <a:lnTo>
                  <a:pt x="5337" y="22816"/>
                </a:lnTo>
                <a:lnTo>
                  <a:pt x="5559" y="22716"/>
                </a:lnTo>
                <a:lnTo>
                  <a:pt x="5740" y="22675"/>
                </a:lnTo>
                <a:lnTo>
                  <a:pt x="5941" y="22635"/>
                </a:lnTo>
                <a:lnTo>
                  <a:pt x="6143" y="22615"/>
                </a:lnTo>
                <a:lnTo>
                  <a:pt x="6324" y="22595"/>
                </a:lnTo>
                <a:lnTo>
                  <a:pt x="6525" y="22615"/>
                </a:lnTo>
                <a:lnTo>
                  <a:pt x="6727" y="22635"/>
                </a:lnTo>
                <a:lnTo>
                  <a:pt x="6908" y="22675"/>
                </a:lnTo>
                <a:lnTo>
                  <a:pt x="7109" y="22736"/>
                </a:lnTo>
                <a:lnTo>
                  <a:pt x="7290" y="22796"/>
                </a:lnTo>
                <a:lnTo>
                  <a:pt x="7451" y="22897"/>
                </a:lnTo>
                <a:lnTo>
                  <a:pt x="7613" y="22998"/>
                </a:lnTo>
                <a:lnTo>
                  <a:pt x="7774" y="23098"/>
                </a:lnTo>
                <a:lnTo>
                  <a:pt x="7915" y="23239"/>
                </a:lnTo>
                <a:lnTo>
                  <a:pt x="8035" y="23380"/>
                </a:lnTo>
                <a:lnTo>
                  <a:pt x="8136" y="23541"/>
                </a:lnTo>
                <a:lnTo>
                  <a:pt x="8237" y="23723"/>
                </a:lnTo>
                <a:lnTo>
                  <a:pt x="8297" y="23843"/>
                </a:lnTo>
                <a:lnTo>
                  <a:pt x="8358" y="23924"/>
                </a:lnTo>
                <a:lnTo>
                  <a:pt x="8438" y="23984"/>
                </a:lnTo>
                <a:lnTo>
                  <a:pt x="8539" y="24025"/>
                </a:lnTo>
                <a:lnTo>
                  <a:pt x="8640" y="24045"/>
                </a:lnTo>
                <a:lnTo>
                  <a:pt x="8740" y="24025"/>
                </a:lnTo>
                <a:lnTo>
                  <a:pt x="8821" y="24005"/>
                </a:lnTo>
                <a:lnTo>
                  <a:pt x="8921" y="23984"/>
                </a:lnTo>
                <a:lnTo>
                  <a:pt x="9022" y="23924"/>
                </a:lnTo>
                <a:lnTo>
                  <a:pt x="9103" y="23864"/>
                </a:lnTo>
                <a:lnTo>
                  <a:pt x="9183" y="23783"/>
                </a:lnTo>
                <a:lnTo>
                  <a:pt x="9244" y="23702"/>
                </a:lnTo>
                <a:lnTo>
                  <a:pt x="9284" y="23602"/>
                </a:lnTo>
                <a:lnTo>
                  <a:pt x="9324" y="23501"/>
                </a:lnTo>
                <a:lnTo>
                  <a:pt x="9324" y="23380"/>
                </a:lnTo>
                <a:lnTo>
                  <a:pt x="9324" y="23280"/>
                </a:lnTo>
                <a:lnTo>
                  <a:pt x="9224" y="22857"/>
                </a:lnTo>
                <a:lnTo>
                  <a:pt x="9143" y="22414"/>
                </a:lnTo>
                <a:lnTo>
                  <a:pt x="9103" y="21971"/>
                </a:lnTo>
                <a:lnTo>
                  <a:pt x="9083" y="21769"/>
                </a:lnTo>
                <a:lnTo>
                  <a:pt x="9083" y="21548"/>
                </a:lnTo>
                <a:lnTo>
                  <a:pt x="9103" y="21326"/>
                </a:lnTo>
                <a:lnTo>
                  <a:pt x="9143" y="21125"/>
                </a:lnTo>
                <a:lnTo>
                  <a:pt x="9183" y="20924"/>
                </a:lnTo>
                <a:lnTo>
                  <a:pt x="9244" y="20722"/>
                </a:lnTo>
                <a:lnTo>
                  <a:pt x="9344" y="20541"/>
                </a:lnTo>
                <a:lnTo>
                  <a:pt x="9445" y="20360"/>
                </a:lnTo>
                <a:lnTo>
                  <a:pt x="9586" y="20178"/>
                </a:lnTo>
                <a:lnTo>
                  <a:pt x="9767" y="20017"/>
                </a:lnTo>
                <a:lnTo>
                  <a:pt x="9928" y="19897"/>
                </a:lnTo>
                <a:lnTo>
                  <a:pt x="10110" y="19816"/>
                </a:lnTo>
                <a:lnTo>
                  <a:pt x="10271" y="19796"/>
                </a:lnTo>
                <a:lnTo>
                  <a:pt x="10432" y="19796"/>
                </a:lnTo>
                <a:lnTo>
                  <a:pt x="10593" y="19816"/>
                </a:lnTo>
                <a:lnTo>
                  <a:pt x="10754" y="19897"/>
                </a:lnTo>
                <a:lnTo>
                  <a:pt x="10915" y="19977"/>
                </a:lnTo>
                <a:lnTo>
                  <a:pt x="11076" y="20078"/>
                </a:lnTo>
                <a:lnTo>
                  <a:pt x="11217" y="20219"/>
                </a:lnTo>
                <a:lnTo>
                  <a:pt x="11358" y="20360"/>
                </a:lnTo>
                <a:lnTo>
                  <a:pt x="11620" y="20662"/>
                </a:lnTo>
                <a:lnTo>
                  <a:pt x="11841" y="20964"/>
                </a:lnTo>
                <a:lnTo>
                  <a:pt x="12023" y="21226"/>
                </a:lnTo>
                <a:lnTo>
                  <a:pt x="12083" y="21306"/>
                </a:lnTo>
                <a:lnTo>
                  <a:pt x="12164" y="21387"/>
                </a:lnTo>
                <a:lnTo>
                  <a:pt x="12244" y="21427"/>
                </a:lnTo>
                <a:lnTo>
                  <a:pt x="12345" y="21467"/>
                </a:lnTo>
                <a:lnTo>
                  <a:pt x="12446" y="21487"/>
                </a:lnTo>
                <a:lnTo>
                  <a:pt x="12546" y="21487"/>
                </a:lnTo>
                <a:lnTo>
                  <a:pt x="12647" y="21467"/>
                </a:lnTo>
                <a:lnTo>
                  <a:pt x="12727" y="21447"/>
                </a:lnTo>
                <a:lnTo>
                  <a:pt x="12828" y="21407"/>
                </a:lnTo>
                <a:lnTo>
                  <a:pt x="12909" y="21346"/>
                </a:lnTo>
                <a:lnTo>
                  <a:pt x="12969" y="21286"/>
                </a:lnTo>
                <a:lnTo>
                  <a:pt x="13009" y="21205"/>
                </a:lnTo>
                <a:lnTo>
                  <a:pt x="13050" y="21105"/>
                </a:lnTo>
                <a:lnTo>
                  <a:pt x="13070" y="21024"/>
                </a:lnTo>
                <a:lnTo>
                  <a:pt x="13070" y="20903"/>
                </a:lnTo>
                <a:lnTo>
                  <a:pt x="13050" y="20803"/>
                </a:lnTo>
                <a:lnTo>
                  <a:pt x="12868" y="20259"/>
                </a:lnTo>
                <a:lnTo>
                  <a:pt x="12748" y="19715"/>
                </a:lnTo>
                <a:lnTo>
                  <a:pt x="12627" y="19151"/>
                </a:lnTo>
                <a:lnTo>
                  <a:pt x="12566" y="18608"/>
                </a:lnTo>
                <a:lnTo>
                  <a:pt x="12526" y="18044"/>
                </a:lnTo>
                <a:lnTo>
                  <a:pt x="12526" y="17480"/>
                </a:lnTo>
                <a:lnTo>
                  <a:pt x="12546" y="16916"/>
                </a:lnTo>
                <a:lnTo>
                  <a:pt x="12607" y="16352"/>
                </a:lnTo>
                <a:lnTo>
                  <a:pt x="12687" y="15889"/>
                </a:lnTo>
                <a:lnTo>
                  <a:pt x="12808" y="15426"/>
                </a:lnTo>
                <a:lnTo>
                  <a:pt x="12868" y="15204"/>
                </a:lnTo>
                <a:lnTo>
                  <a:pt x="12969" y="14983"/>
                </a:lnTo>
                <a:lnTo>
                  <a:pt x="13070" y="14782"/>
                </a:lnTo>
                <a:lnTo>
                  <a:pt x="13191" y="14580"/>
                </a:lnTo>
                <a:lnTo>
                  <a:pt x="13271" y="14480"/>
                </a:lnTo>
                <a:lnTo>
                  <a:pt x="13352" y="14399"/>
                </a:lnTo>
                <a:lnTo>
                  <a:pt x="13452" y="14339"/>
                </a:lnTo>
                <a:lnTo>
                  <a:pt x="13553" y="14278"/>
                </a:lnTo>
                <a:lnTo>
                  <a:pt x="13674" y="14238"/>
                </a:lnTo>
                <a:lnTo>
                  <a:pt x="13775" y="14218"/>
                </a:lnTo>
                <a:lnTo>
                  <a:pt x="13895" y="14218"/>
                </a:lnTo>
                <a:lnTo>
                  <a:pt x="13996" y="14238"/>
                </a:lnTo>
                <a:lnTo>
                  <a:pt x="14278" y="14459"/>
                </a:lnTo>
                <a:lnTo>
                  <a:pt x="14560" y="14641"/>
                </a:lnTo>
                <a:lnTo>
                  <a:pt x="14862" y="14822"/>
                </a:lnTo>
                <a:lnTo>
                  <a:pt x="15184" y="14963"/>
                </a:lnTo>
                <a:lnTo>
                  <a:pt x="15506" y="15064"/>
                </a:lnTo>
                <a:lnTo>
                  <a:pt x="15849" y="15144"/>
                </a:lnTo>
                <a:lnTo>
                  <a:pt x="16191" y="15204"/>
                </a:lnTo>
                <a:lnTo>
                  <a:pt x="16533" y="15245"/>
                </a:lnTo>
                <a:lnTo>
                  <a:pt x="16775" y="15225"/>
                </a:lnTo>
                <a:lnTo>
                  <a:pt x="16997" y="15225"/>
                </a:lnTo>
                <a:lnTo>
                  <a:pt x="17218" y="15184"/>
                </a:lnTo>
                <a:lnTo>
                  <a:pt x="17440" y="15144"/>
                </a:lnTo>
                <a:lnTo>
                  <a:pt x="17661" y="15084"/>
                </a:lnTo>
                <a:lnTo>
                  <a:pt x="17863" y="15023"/>
                </a:lnTo>
                <a:lnTo>
                  <a:pt x="18285" y="14842"/>
                </a:lnTo>
                <a:lnTo>
                  <a:pt x="18708" y="14641"/>
                </a:lnTo>
                <a:lnTo>
                  <a:pt x="19091" y="14399"/>
                </a:lnTo>
                <a:lnTo>
                  <a:pt x="19473" y="14157"/>
                </a:lnTo>
                <a:lnTo>
                  <a:pt x="19816" y="13875"/>
                </a:lnTo>
                <a:lnTo>
                  <a:pt x="20138" y="13614"/>
                </a:lnTo>
                <a:lnTo>
                  <a:pt x="20440" y="13332"/>
                </a:lnTo>
                <a:lnTo>
                  <a:pt x="20702" y="13030"/>
                </a:lnTo>
                <a:lnTo>
                  <a:pt x="20964" y="12707"/>
                </a:lnTo>
                <a:lnTo>
                  <a:pt x="21125" y="12788"/>
                </a:lnTo>
                <a:lnTo>
                  <a:pt x="21286" y="12889"/>
                </a:lnTo>
                <a:lnTo>
                  <a:pt x="21427" y="12989"/>
                </a:lnTo>
                <a:lnTo>
                  <a:pt x="21568" y="13110"/>
                </a:lnTo>
                <a:lnTo>
                  <a:pt x="21668" y="13251"/>
                </a:lnTo>
                <a:lnTo>
                  <a:pt x="21769" y="13412"/>
                </a:lnTo>
                <a:lnTo>
                  <a:pt x="21850" y="13573"/>
                </a:lnTo>
                <a:lnTo>
                  <a:pt x="21910" y="13775"/>
                </a:lnTo>
                <a:lnTo>
                  <a:pt x="21930" y="13936"/>
                </a:lnTo>
                <a:lnTo>
                  <a:pt x="21950" y="14077"/>
                </a:lnTo>
                <a:lnTo>
                  <a:pt x="21930" y="14238"/>
                </a:lnTo>
                <a:lnTo>
                  <a:pt x="21890" y="14399"/>
                </a:lnTo>
                <a:lnTo>
                  <a:pt x="21850" y="14540"/>
                </a:lnTo>
                <a:lnTo>
                  <a:pt x="21789" y="14701"/>
                </a:lnTo>
                <a:lnTo>
                  <a:pt x="21648" y="15023"/>
                </a:lnTo>
                <a:lnTo>
                  <a:pt x="21487" y="15325"/>
                </a:lnTo>
                <a:lnTo>
                  <a:pt x="21306" y="15607"/>
                </a:lnTo>
                <a:lnTo>
                  <a:pt x="20944" y="16111"/>
                </a:lnTo>
                <a:lnTo>
                  <a:pt x="20883" y="16232"/>
                </a:lnTo>
                <a:lnTo>
                  <a:pt x="20863" y="16352"/>
                </a:lnTo>
                <a:lnTo>
                  <a:pt x="20843" y="16493"/>
                </a:lnTo>
                <a:lnTo>
                  <a:pt x="20883" y="16614"/>
                </a:lnTo>
                <a:lnTo>
                  <a:pt x="20923" y="16735"/>
                </a:lnTo>
                <a:lnTo>
                  <a:pt x="20984" y="16856"/>
                </a:lnTo>
                <a:lnTo>
                  <a:pt x="21084" y="16956"/>
                </a:lnTo>
                <a:lnTo>
                  <a:pt x="21185" y="17017"/>
                </a:lnTo>
                <a:lnTo>
                  <a:pt x="21306" y="17077"/>
                </a:lnTo>
                <a:lnTo>
                  <a:pt x="21447" y="17118"/>
                </a:lnTo>
                <a:lnTo>
                  <a:pt x="21568" y="17118"/>
                </a:lnTo>
                <a:lnTo>
                  <a:pt x="21689" y="17097"/>
                </a:lnTo>
                <a:lnTo>
                  <a:pt x="21809" y="17037"/>
                </a:lnTo>
                <a:lnTo>
                  <a:pt x="21910" y="16977"/>
                </a:lnTo>
                <a:lnTo>
                  <a:pt x="22011" y="16896"/>
                </a:lnTo>
                <a:lnTo>
                  <a:pt x="22111" y="16795"/>
                </a:lnTo>
                <a:lnTo>
                  <a:pt x="22232" y="16614"/>
                </a:lnTo>
                <a:lnTo>
                  <a:pt x="22393" y="16473"/>
                </a:lnTo>
                <a:lnTo>
                  <a:pt x="22575" y="16332"/>
                </a:lnTo>
                <a:lnTo>
                  <a:pt x="22736" y="16232"/>
                </a:lnTo>
                <a:lnTo>
                  <a:pt x="22937" y="16131"/>
                </a:lnTo>
                <a:lnTo>
                  <a:pt x="23138" y="16050"/>
                </a:lnTo>
                <a:lnTo>
                  <a:pt x="23340" y="16010"/>
                </a:lnTo>
                <a:lnTo>
                  <a:pt x="23541" y="15970"/>
                </a:lnTo>
                <a:lnTo>
                  <a:pt x="23763" y="15950"/>
                </a:lnTo>
                <a:lnTo>
                  <a:pt x="23984" y="15950"/>
                </a:lnTo>
                <a:lnTo>
                  <a:pt x="24186" y="15970"/>
                </a:lnTo>
                <a:lnTo>
                  <a:pt x="24407" y="16010"/>
                </a:lnTo>
                <a:lnTo>
                  <a:pt x="24609" y="16070"/>
                </a:lnTo>
                <a:lnTo>
                  <a:pt x="24810" y="16151"/>
                </a:lnTo>
                <a:lnTo>
                  <a:pt x="24991" y="16252"/>
                </a:lnTo>
                <a:lnTo>
                  <a:pt x="25172" y="16352"/>
                </a:lnTo>
                <a:lnTo>
                  <a:pt x="25333" y="16473"/>
                </a:lnTo>
                <a:lnTo>
                  <a:pt x="25454" y="16614"/>
                </a:lnTo>
                <a:lnTo>
                  <a:pt x="25575" y="16755"/>
                </a:lnTo>
                <a:lnTo>
                  <a:pt x="25676" y="16916"/>
                </a:lnTo>
                <a:lnTo>
                  <a:pt x="25756" y="17097"/>
                </a:lnTo>
                <a:lnTo>
                  <a:pt x="25817" y="17259"/>
                </a:lnTo>
                <a:lnTo>
                  <a:pt x="25877" y="17460"/>
                </a:lnTo>
                <a:lnTo>
                  <a:pt x="25917" y="17641"/>
                </a:lnTo>
                <a:lnTo>
                  <a:pt x="25938" y="17822"/>
                </a:lnTo>
                <a:lnTo>
                  <a:pt x="25938" y="18024"/>
                </a:lnTo>
                <a:lnTo>
                  <a:pt x="25917" y="18225"/>
                </a:lnTo>
                <a:lnTo>
                  <a:pt x="25897" y="18406"/>
                </a:lnTo>
                <a:lnTo>
                  <a:pt x="25857" y="18608"/>
                </a:lnTo>
                <a:lnTo>
                  <a:pt x="25817" y="18789"/>
                </a:lnTo>
                <a:lnTo>
                  <a:pt x="25756" y="18970"/>
                </a:lnTo>
                <a:lnTo>
                  <a:pt x="25676" y="19131"/>
                </a:lnTo>
                <a:lnTo>
                  <a:pt x="25495" y="19413"/>
                </a:lnTo>
                <a:lnTo>
                  <a:pt x="25434" y="19554"/>
                </a:lnTo>
                <a:lnTo>
                  <a:pt x="25394" y="19695"/>
                </a:lnTo>
                <a:lnTo>
                  <a:pt x="25394" y="19836"/>
                </a:lnTo>
                <a:lnTo>
                  <a:pt x="25434" y="19977"/>
                </a:lnTo>
                <a:lnTo>
                  <a:pt x="25474" y="20098"/>
                </a:lnTo>
                <a:lnTo>
                  <a:pt x="25555" y="20199"/>
                </a:lnTo>
                <a:lnTo>
                  <a:pt x="25636" y="20279"/>
                </a:lnTo>
                <a:lnTo>
                  <a:pt x="25756" y="20360"/>
                </a:lnTo>
                <a:lnTo>
                  <a:pt x="25877" y="20420"/>
                </a:lnTo>
                <a:lnTo>
                  <a:pt x="25998" y="20440"/>
                </a:lnTo>
                <a:lnTo>
                  <a:pt x="26139" y="20460"/>
                </a:lnTo>
                <a:lnTo>
                  <a:pt x="26260" y="20440"/>
                </a:lnTo>
                <a:lnTo>
                  <a:pt x="26401" y="20420"/>
                </a:lnTo>
                <a:lnTo>
                  <a:pt x="26522" y="20340"/>
                </a:lnTo>
                <a:lnTo>
                  <a:pt x="26642" y="20259"/>
                </a:lnTo>
                <a:lnTo>
                  <a:pt x="26763" y="20138"/>
                </a:lnTo>
                <a:lnTo>
                  <a:pt x="26965" y="19796"/>
                </a:lnTo>
                <a:lnTo>
                  <a:pt x="27247" y="19433"/>
                </a:lnTo>
                <a:lnTo>
                  <a:pt x="27569" y="19111"/>
                </a:lnTo>
                <a:lnTo>
                  <a:pt x="27911" y="18809"/>
                </a:lnTo>
                <a:lnTo>
                  <a:pt x="28294" y="18567"/>
                </a:lnTo>
                <a:lnTo>
                  <a:pt x="28475" y="18447"/>
                </a:lnTo>
                <a:lnTo>
                  <a:pt x="28676" y="18346"/>
                </a:lnTo>
                <a:lnTo>
                  <a:pt x="28898" y="18245"/>
                </a:lnTo>
                <a:lnTo>
                  <a:pt x="29099" y="18165"/>
                </a:lnTo>
                <a:lnTo>
                  <a:pt x="29321" y="18104"/>
                </a:lnTo>
                <a:lnTo>
                  <a:pt x="29542" y="18044"/>
                </a:lnTo>
                <a:lnTo>
                  <a:pt x="29784" y="18004"/>
                </a:lnTo>
                <a:lnTo>
                  <a:pt x="30005" y="17983"/>
                </a:lnTo>
                <a:lnTo>
                  <a:pt x="30267" y="17963"/>
                </a:lnTo>
                <a:lnTo>
                  <a:pt x="30529" y="17963"/>
                </a:lnTo>
                <a:lnTo>
                  <a:pt x="30791" y="17983"/>
                </a:lnTo>
                <a:lnTo>
                  <a:pt x="31032" y="18024"/>
                </a:lnTo>
                <a:lnTo>
                  <a:pt x="31294" y="18064"/>
                </a:lnTo>
                <a:lnTo>
                  <a:pt x="31556" y="18124"/>
                </a:lnTo>
                <a:lnTo>
                  <a:pt x="31798" y="18205"/>
                </a:lnTo>
                <a:lnTo>
                  <a:pt x="32039" y="18306"/>
                </a:lnTo>
                <a:lnTo>
                  <a:pt x="32301" y="18426"/>
                </a:lnTo>
                <a:lnTo>
                  <a:pt x="32543" y="18547"/>
                </a:lnTo>
                <a:lnTo>
                  <a:pt x="32764" y="18708"/>
                </a:lnTo>
                <a:lnTo>
                  <a:pt x="33006" y="18870"/>
                </a:lnTo>
                <a:lnTo>
                  <a:pt x="33207" y="19031"/>
                </a:lnTo>
                <a:lnTo>
                  <a:pt x="33409" y="19232"/>
                </a:lnTo>
                <a:lnTo>
                  <a:pt x="33469" y="19292"/>
                </a:lnTo>
                <a:lnTo>
                  <a:pt x="33550" y="19353"/>
                </a:lnTo>
                <a:lnTo>
                  <a:pt x="33731" y="19413"/>
                </a:lnTo>
                <a:lnTo>
                  <a:pt x="33892" y="19433"/>
                </a:lnTo>
                <a:lnTo>
                  <a:pt x="34093" y="19453"/>
                </a:lnTo>
                <a:lnTo>
                  <a:pt x="34194" y="19453"/>
                </a:lnTo>
                <a:lnTo>
                  <a:pt x="34295" y="19413"/>
                </a:lnTo>
                <a:lnTo>
                  <a:pt x="34395" y="19353"/>
                </a:lnTo>
                <a:lnTo>
                  <a:pt x="34476" y="19292"/>
                </a:lnTo>
                <a:lnTo>
                  <a:pt x="34536" y="19212"/>
                </a:lnTo>
                <a:lnTo>
                  <a:pt x="34597" y="19111"/>
                </a:lnTo>
                <a:lnTo>
                  <a:pt x="34617" y="19010"/>
                </a:lnTo>
                <a:lnTo>
                  <a:pt x="34637" y="18910"/>
                </a:lnTo>
                <a:lnTo>
                  <a:pt x="34637" y="18789"/>
                </a:lnTo>
                <a:lnTo>
                  <a:pt x="34617" y="18688"/>
                </a:lnTo>
                <a:lnTo>
                  <a:pt x="34556" y="18467"/>
                </a:lnTo>
                <a:lnTo>
                  <a:pt x="34456" y="18286"/>
                </a:lnTo>
                <a:lnTo>
                  <a:pt x="34335" y="18084"/>
                </a:lnTo>
                <a:lnTo>
                  <a:pt x="34375" y="17963"/>
                </a:lnTo>
                <a:lnTo>
                  <a:pt x="34395" y="17843"/>
                </a:lnTo>
                <a:lnTo>
                  <a:pt x="34395" y="17722"/>
                </a:lnTo>
                <a:lnTo>
                  <a:pt x="34355" y="17581"/>
                </a:lnTo>
                <a:lnTo>
                  <a:pt x="34315" y="17480"/>
                </a:lnTo>
                <a:lnTo>
                  <a:pt x="34234" y="17359"/>
                </a:lnTo>
                <a:lnTo>
                  <a:pt x="34134" y="17259"/>
                </a:lnTo>
                <a:lnTo>
                  <a:pt x="33993" y="17178"/>
                </a:lnTo>
                <a:lnTo>
                  <a:pt x="33731" y="17017"/>
                </a:lnTo>
                <a:lnTo>
                  <a:pt x="33469" y="16815"/>
                </a:lnTo>
                <a:lnTo>
                  <a:pt x="33227" y="16614"/>
                </a:lnTo>
                <a:lnTo>
                  <a:pt x="33006" y="16372"/>
                </a:lnTo>
                <a:lnTo>
                  <a:pt x="32804" y="16111"/>
                </a:lnTo>
                <a:lnTo>
                  <a:pt x="32623" y="15849"/>
                </a:lnTo>
                <a:lnTo>
                  <a:pt x="32482" y="15547"/>
                </a:lnTo>
                <a:lnTo>
                  <a:pt x="32341" y="15265"/>
                </a:lnTo>
                <a:lnTo>
                  <a:pt x="32241" y="14943"/>
                </a:lnTo>
                <a:lnTo>
                  <a:pt x="32180" y="14641"/>
                </a:lnTo>
                <a:lnTo>
                  <a:pt x="32120" y="14318"/>
                </a:lnTo>
                <a:lnTo>
                  <a:pt x="32120" y="13996"/>
                </a:lnTo>
                <a:lnTo>
                  <a:pt x="32120" y="13674"/>
                </a:lnTo>
                <a:lnTo>
                  <a:pt x="32180" y="13352"/>
                </a:lnTo>
                <a:lnTo>
                  <a:pt x="32241" y="13030"/>
                </a:lnTo>
                <a:lnTo>
                  <a:pt x="32361" y="12728"/>
                </a:lnTo>
                <a:lnTo>
                  <a:pt x="32402" y="12627"/>
                </a:lnTo>
                <a:lnTo>
                  <a:pt x="32442" y="12506"/>
                </a:lnTo>
                <a:lnTo>
                  <a:pt x="32462" y="12385"/>
                </a:lnTo>
                <a:lnTo>
                  <a:pt x="32462" y="12264"/>
                </a:lnTo>
                <a:lnTo>
                  <a:pt x="32442" y="12164"/>
                </a:lnTo>
                <a:lnTo>
                  <a:pt x="32402" y="12043"/>
                </a:lnTo>
                <a:lnTo>
                  <a:pt x="32341" y="11942"/>
                </a:lnTo>
                <a:lnTo>
                  <a:pt x="32241" y="11842"/>
                </a:lnTo>
                <a:lnTo>
                  <a:pt x="32160" y="11761"/>
                </a:lnTo>
                <a:lnTo>
                  <a:pt x="32059" y="11701"/>
                </a:lnTo>
                <a:lnTo>
                  <a:pt x="31939" y="11660"/>
                </a:lnTo>
                <a:lnTo>
                  <a:pt x="31818" y="11640"/>
                </a:lnTo>
                <a:lnTo>
                  <a:pt x="31596" y="11640"/>
                </a:lnTo>
                <a:lnTo>
                  <a:pt x="31475" y="11680"/>
                </a:lnTo>
                <a:lnTo>
                  <a:pt x="31355" y="11741"/>
                </a:lnTo>
                <a:lnTo>
                  <a:pt x="31294" y="11781"/>
                </a:lnTo>
                <a:lnTo>
                  <a:pt x="31214" y="11801"/>
                </a:lnTo>
                <a:lnTo>
                  <a:pt x="31052" y="11801"/>
                </a:lnTo>
                <a:lnTo>
                  <a:pt x="30891" y="11761"/>
                </a:lnTo>
                <a:lnTo>
                  <a:pt x="30750" y="11680"/>
                </a:lnTo>
                <a:lnTo>
                  <a:pt x="30609" y="11580"/>
                </a:lnTo>
                <a:lnTo>
                  <a:pt x="30489" y="11439"/>
                </a:lnTo>
                <a:lnTo>
                  <a:pt x="30388" y="11298"/>
                </a:lnTo>
                <a:lnTo>
                  <a:pt x="30307" y="11157"/>
                </a:lnTo>
                <a:lnTo>
                  <a:pt x="30267" y="11036"/>
                </a:lnTo>
                <a:lnTo>
                  <a:pt x="30227" y="10915"/>
                </a:lnTo>
                <a:lnTo>
                  <a:pt x="30207" y="10774"/>
                </a:lnTo>
                <a:lnTo>
                  <a:pt x="30207" y="10633"/>
                </a:lnTo>
                <a:lnTo>
                  <a:pt x="30247" y="10351"/>
                </a:lnTo>
                <a:lnTo>
                  <a:pt x="30287" y="10090"/>
                </a:lnTo>
                <a:lnTo>
                  <a:pt x="30368" y="9727"/>
                </a:lnTo>
                <a:lnTo>
                  <a:pt x="30489" y="9365"/>
                </a:lnTo>
                <a:lnTo>
                  <a:pt x="30771" y="8680"/>
                </a:lnTo>
                <a:lnTo>
                  <a:pt x="30811" y="8559"/>
                </a:lnTo>
                <a:lnTo>
                  <a:pt x="30831" y="8438"/>
                </a:lnTo>
                <a:lnTo>
                  <a:pt x="30811" y="8338"/>
                </a:lnTo>
                <a:lnTo>
                  <a:pt x="30771" y="8237"/>
                </a:lnTo>
                <a:lnTo>
                  <a:pt x="30730" y="8136"/>
                </a:lnTo>
                <a:lnTo>
                  <a:pt x="30650" y="8056"/>
                </a:lnTo>
                <a:lnTo>
                  <a:pt x="30569" y="7995"/>
                </a:lnTo>
                <a:lnTo>
                  <a:pt x="30469" y="7935"/>
                </a:lnTo>
                <a:lnTo>
                  <a:pt x="30368" y="7874"/>
                </a:lnTo>
                <a:lnTo>
                  <a:pt x="30267" y="7854"/>
                </a:lnTo>
                <a:lnTo>
                  <a:pt x="30166" y="7834"/>
                </a:lnTo>
                <a:lnTo>
                  <a:pt x="30046" y="7834"/>
                </a:lnTo>
                <a:lnTo>
                  <a:pt x="29945" y="7854"/>
                </a:lnTo>
                <a:lnTo>
                  <a:pt x="29824" y="7895"/>
                </a:lnTo>
                <a:lnTo>
                  <a:pt x="29723" y="7935"/>
                </a:lnTo>
                <a:lnTo>
                  <a:pt x="29643" y="8015"/>
                </a:lnTo>
                <a:lnTo>
                  <a:pt x="29542" y="8116"/>
                </a:lnTo>
                <a:lnTo>
                  <a:pt x="29421" y="8197"/>
                </a:lnTo>
                <a:lnTo>
                  <a:pt x="29301" y="8257"/>
                </a:lnTo>
                <a:lnTo>
                  <a:pt x="29160" y="8297"/>
                </a:lnTo>
                <a:lnTo>
                  <a:pt x="29019" y="8338"/>
                </a:lnTo>
                <a:lnTo>
                  <a:pt x="28898" y="8358"/>
                </a:lnTo>
                <a:lnTo>
                  <a:pt x="28616" y="8358"/>
                </a:lnTo>
                <a:lnTo>
                  <a:pt x="28334" y="8318"/>
                </a:lnTo>
                <a:lnTo>
                  <a:pt x="28052" y="8217"/>
                </a:lnTo>
                <a:lnTo>
                  <a:pt x="27810" y="8096"/>
                </a:lnTo>
                <a:lnTo>
                  <a:pt x="27569" y="7935"/>
                </a:lnTo>
                <a:lnTo>
                  <a:pt x="27448" y="7794"/>
                </a:lnTo>
                <a:lnTo>
                  <a:pt x="27327" y="7633"/>
                </a:lnTo>
                <a:lnTo>
                  <a:pt x="27206" y="7472"/>
                </a:lnTo>
                <a:lnTo>
                  <a:pt x="27126" y="7311"/>
                </a:lnTo>
                <a:lnTo>
                  <a:pt x="27045" y="7129"/>
                </a:lnTo>
                <a:lnTo>
                  <a:pt x="26985" y="6928"/>
                </a:lnTo>
                <a:lnTo>
                  <a:pt x="26944" y="6747"/>
                </a:lnTo>
                <a:lnTo>
                  <a:pt x="26924" y="6545"/>
                </a:lnTo>
                <a:lnTo>
                  <a:pt x="26904" y="6344"/>
                </a:lnTo>
                <a:lnTo>
                  <a:pt x="26904" y="6143"/>
                </a:lnTo>
                <a:lnTo>
                  <a:pt x="26924" y="5740"/>
                </a:lnTo>
                <a:lnTo>
                  <a:pt x="26985" y="5357"/>
                </a:lnTo>
                <a:lnTo>
                  <a:pt x="27085" y="4995"/>
                </a:lnTo>
                <a:lnTo>
                  <a:pt x="27106" y="4894"/>
                </a:lnTo>
                <a:lnTo>
                  <a:pt x="27106" y="4814"/>
                </a:lnTo>
                <a:lnTo>
                  <a:pt x="27085" y="4733"/>
                </a:lnTo>
                <a:lnTo>
                  <a:pt x="27065" y="4673"/>
                </a:lnTo>
                <a:lnTo>
                  <a:pt x="27025" y="4592"/>
                </a:lnTo>
                <a:lnTo>
                  <a:pt x="26965" y="4532"/>
                </a:lnTo>
                <a:lnTo>
                  <a:pt x="26844" y="4431"/>
                </a:lnTo>
                <a:lnTo>
                  <a:pt x="26703" y="4371"/>
                </a:lnTo>
                <a:lnTo>
                  <a:pt x="26622" y="4350"/>
                </a:lnTo>
                <a:lnTo>
                  <a:pt x="26542" y="4350"/>
                </a:lnTo>
                <a:lnTo>
                  <a:pt x="26461" y="4371"/>
                </a:lnTo>
                <a:lnTo>
                  <a:pt x="26381" y="4391"/>
                </a:lnTo>
                <a:lnTo>
                  <a:pt x="26320" y="4451"/>
                </a:lnTo>
                <a:lnTo>
                  <a:pt x="26260" y="4512"/>
                </a:lnTo>
                <a:lnTo>
                  <a:pt x="26018" y="4753"/>
                </a:lnTo>
                <a:lnTo>
                  <a:pt x="25756" y="4975"/>
                </a:lnTo>
                <a:lnTo>
                  <a:pt x="25474" y="5136"/>
                </a:lnTo>
                <a:lnTo>
                  <a:pt x="25172" y="5297"/>
                </a:lnTo>
                <a:lnTo>
                  <a:pt x="24870" y="5398"/>
                </a:lnTo>
                <a:lnTo>
                  <a:pt x="24548" y="5478"/>
                </a:lnTo>
                <a:lnTo>
                  <a:pt x="24206" y="5518"/>
                </a:lnTo>
                <a:lnTo>
                  <a:pt x="23863" y="5518"/>
                </a:lnTo>
                <a:lnTo>
                  <a:pt x="23541" y="5498"/>
                </a:lnTo>
                <a:lnTo>
                  <a:pt x="23219" y="5438"/>
                </a:lnTo>
                <a:lnTo>
                  <a:pt x="22897" y="5357"/>
                </a:lnTo>
                <a:lnTo>
                  <a:pt x="22595" y="5257"/>
                </a:lnTo>
                <a:lnTo>
                  <a:pt x="22293" y="5116"/>
                </a:lnTo>
                <a:lnTo>
                  <a:pt x="22011" y="4975"/>
                </a:lnTo>
                <a:lnTo>
                  <a:pt x="21447" y="4652"/>
                </a:lnTo>
                <a:lnTo>
                  <a:pt x="21467" y="4330"/>
                </a:lnTo>
                <a:lnTo>
                  <a:pt x="21467" y="3988"/>
                </a:lnTo>
                <a:lnTo>
                  <a:pt x="21447" y="3746"/>
                </a:lnTo>
                <a:lnTo>
                  <a:pt x="21427" y="3525"/>
                </a:lnTo>
                <a:lnTo>
                  <a:pt x="21387" y="3303"/>
                </a:lnTo>
                <a:lnTo>
                  <a:pt x="21326" y="3082"/>
                </a:lnTo>
                <a:lnTo>
                  <a:pt x="21266" y="2860"/>
                </a:lnTo>
                <a:lnTo>
                  <a:pt x="21185" y="2659"/>
                </a:lnTo>
                <a:lnTo>
                  <a:pt x="21105" y="2437"/>
                </a:lnTo>
                <a:lnTo>
                  <a:pt x="21004" y="2236"/>
                </a:lnTo>
                <a:lnTo>
                  <a:pt x="20883" y="2035"/>
                </a:lnTo>
                <a:lnTo>
                  <a:pt x="20762" y="1853"/>
                </a:lnTo>
                <a:lnTo>
                  <a:pt x="20641" y="1672"/>
                </a:lnTo>
                <a:lnTo>
                  <a:pt x="20480" y="1491"/>
                </a:lnTo>
                <a:lnTo>
                  <a:pt x="20339" y="1330"/>
                </a:lnTo>
                <a:lnTo>
                  <a:pt x="20178" y="1169"/>
                </a:lnTo>
                <a:lnTo>
                  <a:pt x="19997" y="1008"/>
                </a:lnTo>
                <a:lnTo>
                  <a:pt x="19816" y="867"/>
                </a:lnTo>
                <a:lnTo>
                  <a:pt x="19453" y="605"/>
                </a:lnTo>
                <a:lnTo>
                  <a:pt x="19051" y="403"/>
                </a:lnTo>
                <a:lnTo>
                  <a:pt x="18648" y="242"/>
                </a:lnTo>
                <a:lnTo>
                  <a:pt x="18225" y="122"/>
                </a:lnTo>
                <a:lnTo>
                  <a:pt x="17802" y="41"/>
                </a:lnTo>
                <a:lnTo>
                  <a:pt x="173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00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9143640" cy="51516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23000">
                <a:srgbClr val="000000">
                  <a:alpha val="0"/>
                </a:srgbClr>
              </a:gs>
              <a:gs pos="100000">
                <a:srgbClr val="000000">
                  <a:alpha val="32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240" cy="631440"/>
          </a:xfrm>
          <a:prstGeom prst="rect">
            <a:avLst/>
          </a:prstGeom>
        </p:spPr>
        <p:txBody>
          <a:bodyPr tIns="91440" bIns="91440" anchor="b"/>
          <a:p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788720" y="870480"/>
            <a:ext cx="27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1567440" y="870480"/>
            <a:ext cx="27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4445280" y="739080"/>
            <a:ext cx="253440" cy="262440"/>
          </a:xfrm>
          <a:custGeom>
            <a:avLst/>
            <a:gdLst/>
            <a:ahLst/>
            <a:rect l="l" t="t" r="r" b="b"/>
            <a:pathLst>
              <a:path w="34154" h="39188">
                <a:moveTo>
                  <a:pt x="16835" y="2477"/>
                </a:moveTo>
                <a:lnTo>
                  <a:pt x="16875" y="2618"/>
                </a:lnTo>
                <a:lnTo>
                  <a:pt x="16855" y="2659"/>
                </a:lnTo>
                <a:lnTo>
                  <a:pt x="16835" y="2477"/>
                </a:lnTo>
                <a:close/>
                <a:moveTo>
                  <a:pt x="16191" y="2276"/>
                </a:moveTo>
                <a:lnTo>
                  <a:pt x="16090" y="2739"/>
                </a:lnTo>
                <a:lnTo>
                  <a:pt x="16029" y="3222"/>
                </a:lnTo>
                <a:lnTo>
                  <a:pt x="15929" y="2961"/>
                </a:lnTo>
                <a:lnTo>
                  <a:pt x="15808" y="2699"/>
                </a:lnTo>
                <a:lnTo>
                  <a:pt x="16191" y="2276"/>
                </a:lnTo>
                <a:close/>
                <a:moveTo>
                  <a:pt x="31153" y="5518"/>
                </a:moveTo>
                <a:lnTo>
                  <a:pt x="31233" y="5579"/>
                </a:lnTo>
                <a:lnTo>
                  <a:pt x="31314" y="5599"/>
                </a:lnTo>
                <a:lnTo>
                  <a:pt x="31515" y="5659"/>
                </a:lnTo>
                <a:lnTo>
                  <a:pt x="31898" y="5719"/>
                </a:lnTo>
                <a:lnTo>
                  <a:pt x="32542" y="5881"/>
                </a:lnTo>
                <a:lnTo>
                  <a:pt x="32341" y="6102"/>
                </a:lnTo>
                <a:lnTo>
                  <a:pt x="32139" y="6344"/>
                </a:lnTo>
                <a:lnTo>
                  <a:pt x="32019" y="6485"/>
                </a:lnTo>
                <a:lnTo>
                  <a:pt x="31857" y="6626"/>
                </a:lnTo>
                <a:lnTo>
                  <a:pt x="31878" y="6525"/>
                </a:lnTo>
                <a:lnTo>
                  <a:pt x="31878" y="6424"/>
                </a:lnTo>
                <a:lnTo>
                  <a:pt x="31837" y="6324"/>
                </a:lnTo>
                <a:lnTo>
                  <a:pt x="31797" y="6223"/>
                </a:lnTo>
                <a:lnTo>
                  <a:pt x="31717" y="6122"/>
                </a:lnTo>
                <a:lnTo>
                  <a:pt x="31636" y="6042"/>
                </a:lnTo>
                <a:lnTo>
                  <a:pt x="31535" y="5981"/>
                </a:lnTo>
                <a:lnTo>
                  <a:pt x="31414" y="5921"/>
                </a:lnTo>
                <a:lnTo>
                  <a:pt x="31294" y="5901"/>
                </a:lnTo>
                <a:lnTo>
                  <a:pt x="31173" y="5901"/>
                </a:lnTo>
                <a:lnTo>
                  <a:pt x="31072" y="5921"/>
                </a:lnTo>
                <a:lnTo>
                  <a:pt x="30951" y="5981"/>
                </a:lnTo>
                <a:lnTo>
                  <a:pt x="30951" y="5981"/>
                </a:lnTo>
                <a:lnTo>
                  <a:pt x="31153" y="5518"/>
                </a:lnTo>
                <a:close/>
                <a:moveTo>
                  <a:pt x="1672" y="6283"/>
                </a:moveTo>
                <a:lnTo>
                  <a:pt x="1853" y="6303"/>
                </a:lnTo>
                <a:lnTo>
                  <a:pt x="1853" y="6767"/>
                </a:lnTo>
                <a:lnTo>
                  <a:pt x="1873" y="7008"/>
                </a:lnTo>
                <a:lnTo>
                  <a:pt x="1893" y="7230"/>
                </a:lnTo>
                <a:lnTo>
                  <a:pt x="1853" y="7230"/>
                </a:lnTo>
                <a:lnTo>
                  <a:pt x="1812" y="7250"/>
                </a:lnTo>
                <a:lnTo>
                  <a:pt x="1752" y="7290"/>
                </a:lnTo>
                <a:lnTo>
                  <a:pt x="1732" y="7330"/>
                </a:lnTo>
                <a:lnTo>
                  <a:pt x="1732" y="7371"/>
                </a:lnTo>
                <a:lnTo>
                  <a:pt x="1752" y="7411"/>
                </a:lnTo>
                <a:lnTo>
                  <a:pt x="1772" y="7471"/>
                </a:lnTo>
                <a:lnTo>
                  <a:pt x="1913" y="7653"/>
                </a:lnTo>
                <a:lnTo>
                  <a:pt x="1712" y="7733"/>
                </a:lnTo>
                <a:lnTo>
                  <a:pt x="1510" y="7814"/>
                </a:lnTo>
                <a:lnTo>
                  <a:pt x="1289" y="7854"/>
                </a:lnTo>
                <a:lnTo>
                  <a:pt x="1047" y="7894"/>
                </a:lnTo>
                <a:lnTo>
                  <a:pt x="987" y="7330"/>
                </a:lnTo>
                <a:lnTo>
                  <a:pt x="906" y="6747"/>
                </a:lnTo>
                <a:lnTo>
                  <a:pt x="846" y="6324"/>
                </a:lnTo>
                <a:lnTo>
                  <a:pt x="1007" y="6324"/>
                </a:lnTo>
                <a:lnTo>
                  <a:pt x="1148" y="6303"/>
                </a:lnTo>
                <a:lnTo>
                  <a:pt x="1470" y="6283"/>
                </a:lnTo>
                <a:close/>
                <a:moveTo>
                  <a:pt x="11821" y="9405"/>
                </a:moveTo>
                <a:lnTo>
                  <a:pt x="12364" y="9606"/>
                </a:lnTo>
                <a:lnTo>
                  <a:pt x="12868" y="9848"/>
                </a:lnTo>
                <a:lnTo>
                  <a:pt x="13371" y="10130"/>
                </a:lnTo>
                <a:lnTo>
                  <a:pt x="13855" y="10432"/>
                </a:lnTo>
                <a:lnTo>
                  <a:pt x="14318" y="10754"/>
                </a:lnTo>
                <a:lnTo>
                  <a:pt x="14761" y="11136"/>
                </a:lnTo>
                <a:lnTo>
                  <a:pt x="15184" y="11519"/>
                </a:lnTo>
                <a:lnTo>
                  <a:pt x="15566" y="11942"/>
                </a:lnTo>
                <a:lnTo>
                  <a:pt x="15526" y="13412"/>
                </a:lnTo>
                <a:lnTo>
                  <a:pt x="15204" y="13331"/>
                </a:lnTo>
                <a:lnTo>
                  <a:pt x="14882" y="13231"/>
                </a:lnTo>
                <a:lnTo>
                  <a:pt x="14580" y="13130"/>
                </a:lnTo>
                <a:lnTo>
                  <a:pt x="14257" y="12989"/>
                </a:lnTo>
                <a:lnTo>
                  <a:pt x="13955" y="12868"/>
                </a:lnTo>
                <a:lnTo>
                  <a:pt x="13774" y="12788"/>
                </a:lnTo>
                <a:lnTo>
                  <a:pt x="13593" y="12727"/>
                </a:lnTo>
                <a:lnTo>
                  <a:pt x="13573" y="12627"/>
                </a:lnTo>
                <a:lnTo>
                  <a:pt x="13553" y="12566"/>
                </a:lnTo>
                <a:lnTo>
                  <a:pt x="13512" y="12526"/>
                </a:lnTo>
                <a:lnTo>
                  <a:pt x="13472" y="12486"/>
                </a:lnTo>
                <a:lnTo>
                  <a:pt x="13412" y="12486"/>
                </a:lnTo>
                <a:lnTo>
                  <a:pt x="13351" y="12466"/>
                </a:lnTo>
                <a:lnTo>
                  <a:pt x="13291" y="12486"/>
                </a:lnTo>
                <a:lnTo>
                  <a:pt x="13251" y="12506"/>
                </a:lnTo>
                <a:lnTo>
                  <a:pt x="13190" y="12526"/>
                </a:lnTo>
                <a:lnTo>
                  <a:pt x="13049" y="12667"/>
                </a:lnTo>
                <a:lnTo>
                  <a:pt x="12908" y="12808"/>
                </a:lnTo>
                <a:lnTo>
                  <a:pt x="12808" y="12969"/>
                </a:lnTo>
                <a:lnTo>
                  <a:pt x="12707" y="13130"/>
                </a:lnTo>
                <a:lnTo>
                  <a:pt x="12626" y="13291"/>
                </a:lnTo>
                <a:lnTo>
                  <a:pt x="12546" y="13472"/>
                </a:lnTo>
                <a:lnTo>
                  <a:pt x="12425" y="13835"/>
                </a:lnTo>
                <a:lnTo>
                  <a:pt x="12264" y="14560"/>
                </a:lnTo>
                <a:lnTo>
                  <a:pt x="11458" y="13936"/>
                </a:lnTo>
                <a:lnTo>
                  <a:pt x="11519" y="13754"/>
                </a:lnTo>
                <a:lnTo>
                  <a:pt x="11539" y="13573"/>
                </a:lnTo>
                <a:lnTo>
                  <a:pt x="11579" y="13150"/>
                </a:lnTo>
                <a:lnTo>
                  <a:pt x="11680" y="11720"/>
                </a:lnTo>
                <a:lnTo>
                  <a:pt x="11821" y="9405"/>
                </a:lnTo>
                <a:close/>
                <a:moveTo>
                  <a:pt x="21587" y="9989"/>
                </a:moveTo>
                <a:lnTo>
                  <a:pt x="21587" y="10452"/>
                </a:lnTo>
                <a:lnTo>
                  <a:pt x="21587" y="10915"/>
                </a:lnTo>
                <a:lnTo>
                  <a:pt x="21567" y="11358"/>
                </a:lnTo>
                <a:lnTo>
                  <a:pt x="21547" y="11821"/>
                </a:lnTo>
                <a:lnTo>
                  <a:pt x="21467" y="12506"/>
                </a:lnTo>
                <a:lnTo>
                  <a:pt x="21346" y="13190"/>
                </a:lnTo>
                <a:lnTo>
                  <a:pt x="21285" y="13452"/>
                </a:lnTo>
                <a:lnTo>
                  <a:pt x="18889" y="15426"/>
                </a:lnTo>
                <a:lnTo>
                  <a:pt x="18949" y="14842"/>
                </a:lnTo>
                <a:lnTo>
                  <a:pt x="18970" y="14278"/>
                </a:lnTo>
                <a:lnTo>
                  <a:pt x="19010" y="13130"/>
                </a:lnTo>
                <a:lnTo>
                  <a:pt x="18990" y="13029"/>
                </a:lnTo>
                <a:lnTo>
                  <a:pt x="18949" y="12929"/>
                </a:lnTo>
                <a:lnTo>
                  <a:pt x="18889" y="12868"/>
                </a:lnTo>
                <a:lnTo>
                  <a:pt x="18829" y="12808"/>
                </a:lnTo>
                <a:lnTo>
                  <a:pt x="18728" y="12788"/>
                </a:lnTo>
                <a:lnTo>
                  <a:pt x="18647" y="12768"/>
                </a:lnTo>
                <a:lnTo>
                  <a:pt x="18547" y="12788"/>
                </a:lnTo>
                <a:lnTo>
                  <a:pt x="18446" y="12808"/>
                </a:lnTo>
                <a:lnTo>
                  <a:pt x="18003" y="13029"/>
                </a:lnTo>
                <a:lnTo>
                  <a:pt x="17560" y="13271"/>
                </a:lnTo>
                <a:lnTo>
                  <a:pt x="17137" y="13513"/>
                </a:lnTo>
                <a:lnTo>
                  <a:pt x="16714" y="13795"/>
                </a:lnTo>
                <a:lnTo>
                  <a:pt x="16754" y="11720"/>
                </a:lnTo>
                <a:lnTo>
                  <a:pt x="17137" y="11600"/>
                </a:lnTo>
                <a:lnTo>
                  <a:pt x="17520" y="11459"/>
                </a:lnTo>
                <a:lnTo>
                  <a:pt x="19151" y="10875"/>
                </a:lnTo>
                <a:lnTo>
                  <a:pt x="20379" y="10452"/>
                </a:lnTo>
                <a:lnTo>
                  <a:pt x="21587" y="9989"/>
                </a:lnTo>
                <a:close/>
                <a:moveTo>
                  <a:pt x="13573" y="13593"/>
                </a:moveTo>
                <a:lnTo>
                  <a:pt x="13754" y="13734"/>
                </a:lnTo>
                <a:lnTo>
                  <a:pt x="13895" y="13855"/>
                </a:lnTo>
                <a:lnTo>
                  <a:pt x="14076" y="13956"/>
                </a:lnTo>
                <a:lnTo>
                  <a:pt x="14257" y="14056"/>
                </a:lnTo>
                <a:lnTo>
                  <a:pt x="14459" y="14137"/>
                </a:lnTo>
                <a:lnTo>
                  <a:pt x="14660" y="14217"/>
                </a:lnTo>
                <a:lnTo>
                  <a:pt x="15083" y="14338"/>
                </a:lnTo>
                <a:lnTo>
                  <a:pt x="15506" y="14399"/>
                </a:lnTo>
                <a:lnTo>
                  <a:pt x="15466" y="16996"/>
                </a:lnTo>
                <a:lnTo>
                  <a:pt x="13291" y="15325"/>
                </a:lnTo>
                <a:lnTo>
                  <a:pt x="13371" y="14721"/>
                </a:lnTo>
                <a:lnTo>
                  <a:pt x="13412" y="14419"/>
                </a:lnTo>
                <a:lnTo>
                  <a:pt x="13472" y="14137"/>
                </a:lnTo>
                <a:lnTo>
                  <a:pt x="13532" y="13855"/>
                </a:lnTo>
                <a:lnTo>
                  <a:pt x="13573" y="13593"/>
                </a:lnTo>
                <a:close/>
                <a:moveTo>
                  <a:pt x="18224" y="13654"/>
                </a:moveTo>
                <a:lnTo>
                  <a:pt x="18144" y="14540"/>
                </a:lnTo>
                <a:lnTo>
                  <a:pt x="18124" y="14983"/>
                </a:lnTo>
                <a:lnTo>
                  <a:pt x="18124" y="15426"/>
                </a:lnTo>
                <a:lnTo>
                  <a:pt x="18124" y="15506"/>
                </a:lnTo>
                <a:lnTo>
                  <a:pt x="18144" y="15567"/>
                </a:lnTo>
                <a:lnTo>
                  <a:pt x="18224" y="15667"/>
                </a:lnTo>
                <a:lnTo>
                  <a:pt x="18325" y="15748"/>
                </a:lnTo>
                <a:lnTo>
                  <a:pt x="18446" y="15788"/>
                </a:lnTo>
                <a:lnTo>
                  <a:pt x="16654" y="17319"/>
                </a:lnTo>
                <a:lnTo>
                  <a:pt x="16714" y="14036"/>
                </a:lnTo>
                <a:lnTo>
                  <a:pt x="17097" y="13956"/>
                </a:lnTo>
                <a:lnTo>
                  <a:pt x="17479" y="13875"/>
                </a:lnTo>
                <a:lnTo>
                  <a:pt x="17842" y="13774"/>
                </a:lnTo>
                <a:lnTo>
                  <a:pt x="18224" y="13654"/>
                </a:lnTo>
                <a:close/>
                <a:moveTo>
                  <a:pt x="19090" y="16735"/>
                </a:moveTo>
                <a:lnTo>
                  <a:pt x="19372" y="16795"/>
                </a:lnTo>
                <a:lnTo>
                  <a:pt x="19654" y="16835"/>
                </a:lnTo>
                <a:lnTo>
                  <a:pt x="19795" y="16876"/>
                </a:lnTo>
                <a:lnTo>
                  <a:pt x="19936" y="16916"/>
                </a:lnTo>
                <a:lnTo>
                  <a:pt x="20057" y="16996"/>
                </a:lnTo>
                <a:lnTo>
                  <a:pt x="20178" y="17077"/>
                </a:lnTo>
                <a:lnTo>
                  <a:pt x="20218" y="17137"/>
                </a:lnTo>
                <a:lnTo>
                  <a:pt x="20258" y="17178"/>
                </a:lnTo>
                <a:lnTo>
                  <a:pt x="20258" y="17238"/>
                </a:lnTo>
                <a:lnTo>
                  <a:pt x="20258" y="17299"/>
                </a:lnTo>
                <a:lnTo>
                  <a:pt x="20238" y="17419"/>
                </a:lnTo>
                <a:lnTo>
                  <a:pt x="20178" y="17540"/>
                </a:lnTo>
                <a:lnTo>
                  <a:pt x="20097" y="17661"/>
                </a:lnTo>
                <a:lnTo>
                  <a:pt x="19997" y="17782"/>
                </a:lnTo>
                <a:lnTo>
                  <a:pt x="19835" y="17963"/>
                </a:lnTo>
                <a:lnTo>
                  <a:pt x="18970" y="19111"/>
                </a:lnTo>
                <a:lnTo>
                  <a:pt x="18647" y="19493"/>
                </a:lnTo>
                <a:lnTo>
                  <a:pt x="17177" y="18326"/>
                </a:lnTo>
                <a:lnTo>
                  <a:pt x="19090" y="16735"/>
                </a:lnTo>
                <a:close/>
                <a:moveTo>
                  <a:pt x="12707" y="16352"/>
                </a:moveTo>
                <a:lnTo>
                  <a:pt x="13955" y="17319"/>
                </a:lnTo>
                <a:lnTo>
                  <a:pt x="15345" y="18426"/>
                </a:lnTo>
                <a:lnTo>
                  <a:pt x="13633" y="19916"/>
                </a:lnTo>
                <a:lnTo>
                  <a:pt x="13432" y="19594"/>
                </a:lnTo>
                <a:lnTo>
                  <a:pt x="13210" y="19292"/>
                </a:lnTo>
                <a:lnTo>
                  <a:pt x="12969" y="19010"/>
                </a:lnTo>
                <a:lnTo>
                  <a:pt x="12707" y="18728"/>
                </a:lnTo>
                <a:lnTo>
                  <a:pt x="12425" y="18487"/>
                </a:lnTo>
                <a:lnTo>
                  <a:pt x="12143" y="18265"/>
                </a:lnTo>
                <a:lnTo>
                  <a:pt x="11821" y="18064"/>
                </a:lnTo>
                <a:lnTo>
                  <a:pt x="11499" y="17883"/>
                </a:lnTo>
                <a:lnTo>
                  <a:pt x="12083" y="17278"/>
                </a:lnTo>
                <a:lnTo>
                  <a:pt x="12264" y="17057"/>
                </a:lnTo>
                <a:lnTo>
                  <a:pt x="12445" y="16835"/>
                </a:lnTo>
                <a:lnTo>
                  <a:pt x="12606" y="16614"/>
                </a:lnTo>
                <a:lnTo>
                  <a:pt x="12667" y="16493"/>
                </a:lnTo>
                <a:lnTo>
                  <a:pt x="12707" y="16352"/>
                </a:lnTo>
                <a:close/>
                <a:moveTo>
                  <a:pt x="21507" y="14781"/>
                </a:moveTo>
                <a:lnTo>
                  <a:pt x="21608" y="14801"/>
                </a:lnTo>
                <a:lnTo>
                  <a:pt x="21608" y="14882"/>
                </a:lnTo>
                <a:lnTo>
                  <a:pt x="21628" y="14942"/>
                </a:lnTo>
                <a:lnTo>
                  <a:pt x="21668" y="15023"/>
                </a:lnTo>
                <a:lnTo>
                  <a:pt x="21749" y="15083"/>
                </a:lnTo>
                <a:lnTo>
                  <a:pt x="21990" y="15245"/>
                </a:lnTo>
                <a:lnTo>
                  <a:pt x="22232" y="15385"/>
                </a:lnTo>
                <a:lnTo>
                  <a:pt x="22735" y="15667"/>
                </a:lnTo>
                <a:lnTo>
                  <a:pt x="22997" y="15828"/>
                </a:lnTo>
                <a:lnTo>
                  <a:pt x="23219" y="15990"/>
                </a:lnTo>
                <a:lnTo>
                  <a:pt x="23702" y="16352"/>
                </a:lnTo>
                <a:lnTo>
                  <a:pt x="24044" y="16614"/>
                </a:lnTo>
                <a:lnTo>
                  <a:pt x="24366" y="16916"/>
                </a:lnTo>
                <a:lnTo>
                  <a:pt x="24689" y="17218"/>
                </a:lnTo>
                <a:lnTo>
                  <a:pt x="24970" y="17540"/>
                </a:lnTo>
                <a:lnTo>
                  <a:pt x="24407" y="17943"/>
                </a:lnTo>
                <a:lnTo>
                  <a:pt x="23843" y="18326"/>
                </a:lnTo>
                <a:lnTo>
                  <a:pt x="22675" y="19091"/>
                </a:lnTo>
                <a:lnTo>
                  <a:pt x="21487" y="19796"/>
                </a:lnTo>
                <a:lnTo>
                  <a:pt x="20278" y="20480"/>
                </a:lnTo>
                <a:lnTo>
                  <a:pt x="20138" y="20480"/>
                </a:lnTo>
                <a:lnTo>
                  <a:pt x="19997" y="20541"/>
                </a:lnTo>
                <a:lnTo>
                  <a:pt x="19755" y="20339"/>
                </a:lnTo>
                <a:lnTo>
                  <a:pt x="19493" y="20138"/>
                </a:lnTo>
                <a:lnTo>
                  <a:pt x="20077" y="19393"/>
                </a:lnTo>
                <a:lnTo>
                  <a:pt x="20762" y="18507"/>
                </a:lnTo>
                <a:lnTo>
                  <a:pt x="21064" y="18104"/>
                </a:lnTo>
                <a:lnTo>
                  <a:pt x="21185" y="17903"/>
                </a:lnTo>
                <a:lnTo>
                  <a:pt x="21245" y="17782"/>
                </a:lnTo>
                <a:lnTo>
                  <a:pt x="21285" y="17681"/>
                </a:lnTo>
                <a:lnTo>
                  <a:pt x="21305" y="17500"/>
                </a:lnTo>
                <a:lnTo>
                  <a:pt x="21326" y="17339"/>
                </a:lnTo>
                <a:lnTo>
                  <a:pt x="21326" y="17178"/>
                </a:lnTo>
                <a:lnTo>
                  <a:pt x="21285" y="17037"/>
                </a:lnTo>
                <a:lnTo>
                  <a:pt x="21245" y="16896"/>
                </a:lnTo>
                <a:lnTo>
                  <a:pt x="21205" y="16775"/>
                </a:lnTo>
                <a:lnTo>
                  <a:pt x="21124" y="16654"/>
                </a:lnTo>
                <a:lnTo>
                  <a:pt x="21044" y="16533"/>
                </a:lnTo>
                <a:lnTo>
                  <a:pt x="20963" y="16433"/>
                </a:lnTo>
                <a:lnTo>
                  <a:pt x="20842" y="16332"/>
                </a:lnTo>
                <a:lnTo>
                  <a:pt x="20742" y="16251"/>
                </a:lnTo>
                <a:lnTo>
                  <a:pt x="20601" y="16171"/>
                </a:lnTo>
                <a:lnTo>
                  <a:pt x="20339" y="16050"/>
                </a:lnTo>
                <a:lnTo>
                  <a:pt x="20057" y="15949"/>
                </a:lnTo>
                <a:lnTo>
                  <a:pt x="21507" y="14781"/>
                </a:lnTo>
                <a:close/>
                <a:moveTo>
                  <a:pt x="11297" y="15245"/>
                </a:moveTo>
                <a:lnTo>
                  <a:pt x="12465" y="16151"/>
                </a:lnTo>
                <a:lnTo>
                  <a:pt x="12304" y="16191"/>
                </a:lnTo>
                <a:lnTo>
                  <a:pt x="12163" y="16251"/>
                </a:lnTo>
                <a:lnTo>
                  <a:pt x="11881" y="16392"/>
                </a:lnTo>
                <a:lnTo>
                  <a:pt x="11619" y="16594"/>
                </a:lnTo>
                <a:lnTo>
                  <a:pt x="11378" y="16795"/>
                </a:lnTo>
                <a:lnTo>
                  <a:pt x="11136" y="17037"/>
                </a:lnTo>
                <a:lnTo>
                  <a:pt x="10894" y="17278"/>
                </a:lnTo>
                <a:lnTo>
                  <a:pt x="10472" y="17721"/>
                </a:lnTo>
                <a:lnTo>
                  <a:pt x="10391" y="17822"/>
                </a:lnTo>
                <a:lnTo>
                  <a:pt x="10351" y="17923"/>
                </a:lnTo>
                <a:lnTo>
                  <a:pt x="10351" y="18023"/>
                </a:lnTo>
                <a:lnTo>
                  <a:pt x="10371" y="18124"/>
                </a:lnTo>
                <a:lnTo>
                  <a:pt x="10411" y="18225"/>
                </a:lnTo>
                <a:lnTo>
                  <a:pt x="10472" y="18305"/>
                </a:lnTo>
                <a:lnTo>
                  <a:pt x="10552" y="18386"/>
                </a:lnTo>
                <a:lnTo>
                  <a:pt x="10653" y="18426"/>
                </a:lnTo>
                <a:lnTo>
                  <a:pt x="11015" y="18607"/>
                </a:lnTo>
                <a:lnTo>
                  <a:pt x="11358" y="18809"/>
                </a:lnTo>
                <a:lnTo>
                  <a:pt x="11680" y="19030"/>
                </a:lnTo>
                <a:lnTo>
                  <a:pt x="11982" y="19292"/>
                </a:lnTo>
                <a:lnTo>
                  <a:pt x="12264" y="19554"/>
                </a:lnTo>
                <a:lnTo>
                  <a:pt x="12505" y="19856"/>
                </a:lnTo>
                <a:lnTo>
                  <a:pt x="12747" y="20178"/>
                </a:lnTo>
                <a:lnTo>
                  <a:pt x="12948" y="20521"/>
                </a:lnTo>
                <a:lnTo>
                  <a:pt x="11398" y="21890"/>
                </a:lnTo>
                <a:lnTo>
                  <a:pt x="10955" y="21326"/>
                </a:lnTo>
                <a:lnTo>
                  <a:pt x="10512" y="20762"/>
                </a:lnTo>
                <a:lnTo>
                  <a:pt x="9586" y="19675"/>
                </a:lnTo>
                <a:lnTo>
                  <a:pt x="9203" y="19212"/>
                </a:lnTo>
                <a:lnTo>
                  <a:pt x="8820" y="18769"/>
                </a:lnTo>
                <a:lnTo>
                  <a:pt x="8418" y="18346"/>
                </a:lnTo>
                <a:lnTo>
                  <a:pt x="7975" y="17963"/>
                </a:lnTo>
                <a:lnTo>
                  <a:pt x="9384" y="16916"/>
                </a:lnTo>
                <a:lnTo>
                  <a:pt x="9908" y="16533"/>
                </a:lnTo>
                <a:lnTo>
                  <a:pt x="10391" y="16131"/>
                </a:lnTo>
                <a:lnTo>
                  <a:pt x="10874" y="15708"/>
                </a:lnTo>
                <a:lnTo>
                  <a:pt x="11096" y="15486"/>
                </a:lnTo>
                <a:lnTo>
                  <a:pt x="11297" y="15245"/>
                </a:lnTo>
                <a:close/>
                <a:moveTo>
                  <a:pt x="16613" y="19453"/>
                </a:moveTo>
                <a:lnTo>
                  <a:pt x="18486" y="20943"/>
                </a:lnTo>
                <a:lnTo>
                  <a:pt x="18567" y="22131"/>
                </a:lnTo>
                <a:lnTo>
                  <a:pt x="18124" y="22272"/>
                </a:lnTo>
                <a:lnTo>
                  <a:pt x="17600" y="22434"/>
                </a:lnTo>
                <a:lnTo>
                  <a:pt x="17117" y="22615"/>
                </a:lnTo>
                <a:lnTo>
                  <a:pt x="16895" y="22715"/>
                </a:lnTo>
                <a:lnTo>
                  <a:pt x="16714" y="22796"/>
                </a:lnTo>
                <a:lnTo>
                  <a:pt x="16714" y="22796"/>
                </a:lnTo>
                <a:lnTo>
                  <a:pt x="16734" y="22675"/>
                </a:lnTo>
                <a:lnTo>
                  <a:pt x="16714" y="22554"/>
                </a:lnTo>
                <a:lnTo>
                  <a:pt x="16674" y="22454"/>
                </a:lnTo>
                <a:lnTo>
                  <a:pt x="16593" y="22353"/>
                </a:lnTo>
                <a:lnTo>
                  <a:pt x="16613" y="20239"/>
                </a:lnTo>
                <a:lnTo>
                  <a:pt x="16613" y="19453"/>
                </a:lnTo>
                <a:close/>
                <a:moveTo>
                  <a:pt x="15425" y="19816"/>
                </a:moveTo>
                <a:lnTo>
                  <a:pt x="15385" y="22615"/>
                </a:lnTo>
                <a:lnTo>
                  <a:pt x="15123" y="22736"/>
                </a:lnTo>
                <a:lnTo>
                  <a:pt x="14862" y="22836"/>
                </a:lnTo>
                <a:lnTo>
                  <a:pt x="14559" y="22917"/>
                </a:lnTo>
                <a:lnTo>
                  <a:pt x="14257" y="22957"/>
                </a:lnTo>
                <a:lnTo>
                  <a:pt x="14116" y="22957"/>
                </a:lnTo>
                <a:lnTo>
                  <a:pt x="13975" y="22937"/>
                </a:lnTo>
                <a:lnTo>
                  <a:pt x="13875" y="22897"/>
                </a:lnTo>
                <a:lnTo>
                  <a:pt x="13774" y="22856"/>
                </a:lnTo>
                <a:lnTo>
                  <a:pt x="13714" y="22776"/>
                </a:lnTo>
                <a:lnTo>
                  <a:pt x="13653" y="22675"/>
                </a:lnTo>
                <a:lnTo>
                  <a:pt x="13593" y="22575"/>
                </a:lnTo>
                <a:lnTo>
                  <a:pt x="13553" y="22474"/>
                </a:lnTo>
                <a:lnTo>
                  <a:pt x="13512" y="22212"/>
                </a:lnTo>
                <a:lnTo>
                  <a:pt x="13492" y="21950"/>
                </a:lnTo>
                <a:lnTo>
                  <a:pt x="13512" y="21467"/>
                </a:lnTo>
                <a:lnTo>
                  <a:pt x="14056" y="20984"/>
                </a:lnTo>
                <a:lnTo>
                  <a:pt x="15425" y="19816"/>
                </a:lnTo>
                <a:close/>
                <a:moveTo>
                  <a:pt x="12727" y="22152"/>
                </a:moveTo>
                <a:lnTo>
                  <a:pt x="12727" y="22393"/>
                </a:lnTo>
                <a:lnTo>
                  <a:pt x="12747" y="22655"/>
                </a:lnTo>
                <a:lnTo>
                  <a:pt x="12808" y="22897"/>
                </a:lnTo>
                <a:lnTo>
                  <a:pt x="12888" y="23138"/>
                </a:lnTo>
                <a:lnTo>
                  <a:pt x="13009" y="23340"/>
                </a:lnTo>
                <a:lnTo>
                  <a:pt x="13089" y="23440"/>
                </a:lnTo>
                <a:lnTo>
                  <a:pt x="13170" y="23521"/>
                </a:lnTo>
                <a:lnTo>
                  <a:pt x="13271" y="23602"/>
                </a:lnTo>
                <a:lnTo>
                  <a:pt x="13391" y="23682"/>
                </a:lnTo>
                <a:lnTo>
                  <a:pt x="13492" y="23742"/>
                </a:lnTo>
                <a:lnTo>
                  <a:pt x="13633" y="23783"/>
                </a:lnTo>
                <a:lnTo>
                  <a:pt x="13835" y="23843"/>
                </a:lnTo>
                <a:lnTo>
                  <a:pt x="14056" y="23883"/>
                </a:lnTo>
                <a:lnTo>
                  <a:pt x="14499" y="23883"/>
                </a:lnTo>
                <a:lnTo>
                  <a:pt x="14721" y="23863"/>
                </a:lnTo>
                <a:lnTo>
                  <a:pt x="14942" y="23823"/>
                </a:lnTo>
                <a:lnTo>
                  <a:pt x="15164" y="23763"/>
                </a:lnTo>
                <a:lnTo>
                  <a:pt x="15385" y="23682"/>
                </a:lnTo>
                <a:lnTo>
                  <a:pt x="15385" y="24870"/>
                </a:lnTo>
                <a:lnTo>
                  <a:pt x="14841" y="24971"/>
                </a:lnTo>
                <a:lnTo>
                  <a:pt x="14318" y="25092"/>
                </a:lnTo>
                <a:lnTo>
                  <a:pt x="13251" y="25353"/>
                </a:lnTo>
                <a:lnTo>
                  <a:pt x="11559" y="25716"/>
                </a:lnTo>
                <a:lnTo>
                  <a:pt x="11559" y="25716"/>
                </a:lnTo>
                <a:lnTo>
                  <a:pt x="11821" y="24326"/>
                </a:lnTo>
                <a:lnTo>
                  <a:pt x="11962" y="23541"/>
                </a:lnTo>
                <a:lnTo>
                  <a:pt x="12022" y="23138"/>
                </a:lnTo>
                <a:lnTo>
                  <a:pt x="12042" y="22756"/>
                </a:lnTo>
                <a:lnTo>
                  <a:pt x="12727" y="22152"/>
                </a:lnTo>
                <a:close/>
                <a:moveTo>
                  <a:pt x="19352" y="21648"/>
                </a:moveTo>
                <a:lnTo>
                  <a:pt x="19835" y="22031"/>
                </a:lnTo>
                <a:lnTo>
                  <a:pt x="19916" y="22575"/>
                </a:lnTo>
                <a:lnTo>
                  <a:pt x="20158" y="24165"/>
                </a:lnTo>
                <a:lnTo>
                  <a:pt x="20500" y="26441"/>
                </a:lnTo>
                <a:lnTo>
                  <a:pt x="18829" y="25716"/>
                </a:lnTo>
                <a:lnTo>
                  <a:pt x="18305" y="25474"/>
                </a:lnTo>
                <a:lnTo>
                  <a:pt x="17741" y="25253"/>
                </a:lnTo>
                <a:lnTo>
                  <a:pt x="17459" y="25172"/>
                </a:lnTo>
                <a:lnTo>
                  <a:pt x="17157" y="25092"/>
                </a:lnTo>
                <a:lnTo>
                  <a:pt x="16875" y="25011"/>
                </a:lnTo>
                <a:lnTo>
                  <a:pt x="16573" y="24971"/>
                </a:lnTo>
                <a:lnTo>
                  <a:pt x="16593" y="23159"/>
                </a:lnTo>
                <a:lnTo>
                  <a:pt x="16694" y="23239"/>
                </a:lnTo>
                <a:lnTo>
                  <a:pt x="16795" y="23279"/>
                </a:lnTo>
                <a:lnTo>
                  <a:pt x="16916" y="23320"/>
                </a:lnTo>
                <a:lnTo>
                  <a:pt x="17057" y="23340"/>
                </a:lnTo>
                <a:lnTo>
                  <a:pt x="17318" y="23340"/>
                </a:lnTo>
                <a:lnTo>
                  <a:pt x="17560" y="23320"/>
                </a:lnTo>
                <a:lnTo>
                  <a:pt x="17963" y="23239"/>
                </a:lnTo>
                <a:lnTo>
                  <a:pt x="18365" y="23159"/>
                </a:lnTo>
                <a:lnTo>
                  <a:pt x="18768" y="23038"/>
                </a:lnTo>
                <a:lnTo>
                  <a:pt x="19151" y="22897"/>
                </a:lnTo>
                <a:lnTo>
                  <a:pt x="19231" y="22856"/>
                </a:lnTo>
                <a:lnTo>
                  <a:pt x="19312" y="22816"/>
                </a:lnTo>
                <a:lnTo>
                  <a:pt x="19372" y="22756"/>
                </a:lnTo>
                <a:lnTo>
                  <a:pt x="19413" y="22695"/>
                </a:lnTo>
                <a:lnTo>
                  <a:pt x="19453" y="22615"/>
                </a:lnTo>
                <a:lnTo>
                  <a:pt x="19473" y="22534"/>
                </a:lnTo>
                <a:lnTo>
                  <a:pt x="19473" y="22454"/>
                </a:lnTo>
                <a:lnTo>
                  <a:pt x="19453" y="22353"/>
                </a:lnTo>
                <a:lnTo>
                  <a:pt x="19352" y="21648"/>
                </a:lnTo>
                <a:close/>
                <a:moveTo>
                  <a:pt x="32542" y="29824"/>
                </a:moveTo>
                <a:lnTo>
                  <a:pt x="32502" y="30247"/>
                </a:lnTo>
                <a:lnTo>
                  <a:pt x="32502" y="30690"/>
                </a:lnTo>
                <a:lnTo>
                  <a:pt x="32502" y="30992"/>
                </a:lnTo>
                <a:lnTo>
                  <a:pt x="32522" y="31294"/>
                </a:lnTo>
                <a:lnTo>
                  <a:pt x="32200" y="31314"/>
                </a:lnTo>
                <a:lnTo>
                  <a:pt x="31878" y="31334"/>
                </a:lnTo>
                <a:lnTo>
                  <a:pt x="31636" y="31375"/>
                </a:lnTo>
                <a:lnTo>
                  <a:pt x="31394" y="31415"/>
                </a:lnTo>
                <a:lnTo>
                  <a:pt x="31153" y="31475"/>
                </a:lnTo>
                <a:lnTo>
                  <a:pt x="30911" y="31536"/>
                </a:lnTo>
                <a:lnTo>
                  <a:pt x="30871" y="30992"/>
                </a:lnTo>
                <a:lnTo>
                  <a:pt x="31193" y="31234"/>
                </a:lnTo>
                <a:lnTo>
                  <a:pt x="31314" y="31294"/>
                </a:lnTo>
                <a:lnTo>
                  <a:pt x="31435" y="31334"/>
                </a:lnTo>
                <a:lnTo>
                  <a:pt x="31535" y="31354"/>
                </a:lnTo>
                <a:lnTo>
                  <a:pt x="31656" y="31334"/>
                </a:lnTo>
                <a:lnTo>
                  <a:pt x="31757" y="31294"/>
                </a:lnTo>
                <a:lnTo>
                  <a:pt x="31837" y="31234"/>
                </a:lnTo>
                <a:lnTo>
                  <a:pt x="31938" y="31173"/>
                </a:lnTo>
                <a:lnTo>
                  <a:pt x="32019" y="31073"/>
                </a:lnTo>
                <a:lnTo>
                  <a:pt x="32079" y="30992"/>
                </a:lnTo>
                <a:lnTo>
                  <a:pt x="32119" y="30871"/>
                </a:lnTo>
                <a:lnTo>
                  <a:pt x="32139" y="30770"/>
                </a:lnTo>
                <a:lnTo>
                  <a:pt x="32160" y="30650"/>
                </a:lnTo>
                <a:lnTo>
                  <a:pt x="32160" y="30549"/>
                </a:lnTo>
                <a:lnTo>
                  <a:pt x="32119" y="30428"/>
                </a:lnTo>
                <a:lnTo>
                  <a:pt x="32059" y="30327"/>
                </a:lnTo>
                <a:lnTo>
                  <a:pt x="31978" y="30227"/>
                </a:lnTo>
                <a:lnTo>
                  <a:pt x="31636" y="29925"/>
                </a:lnTo>
                <a:lnTo>
                  <a:pt x="31737" y="29905"/>
                </a:lnTo>
                <a:lnTo>
                  <a:pt x="32542" y="29824"/>
                </a:lnTo>
                <a:close/>
                <a:moveTo>
                  <a:pt x="1853" y="30730"/>
                </a:moveTo>
                <a:lnTo>
                  <a:pt x="2094" y="30750"/>
                </a:lnTo>
                <a:lnTo>
                  <a:pt x="2356" y="30770"/>
                </a:lnTo>
                <a:lnTo>
                  <a:pt x="2376" y="30871"/>
                </a:lnTo>
                <a:lnTo>
                  <a:pt x="2417" y="30932"/>
                </a:lnTo>
                <a:lnTo>
                  <a:pt x="2457" y="31012"/>
                </a:lnTo>
                <a:lnTo>
                  <a:pt x="2517" y="31052"/>
                </a:lnTo>
                <a:lnTo>
                  <a:pt x="2598" y="31093"/>
                </a:lnTo>
                <a:lnTo>
                  <a:pt x="2678" y="31093"/>
                </a:lnTo>
                <a:lnTo>
                  <a:pt x="2759" y="31073"/>
                </a:lnTo>
                <a:lnTo>
                  <a:pt x="2839" y="31032"/>
                </a:lnTo>
                <a:lnTo>
                  <a:pt x="3001" y="30911"/>
                </a:lnTo>
                <a:lnTo>
                  <a:pt x="2900" y="31254"/>
                </a:lnTo>
                <a:lnTo>
                  <a:pt x="2839" y="31636"/>
                </a:lnTo>
                <a:lnTo>
                  <a:pt x="2477" y="31556"/>
                </a:lnTo>
                <a:lnTo>
                  <a:pt x="2115" y="31516"/>
                </a:lnTo>
                <a:lnTo>
                  <a:pt x="1631" y="31475"/>
                </a:lnTo>
                <a:lnTo>
                  <a:pt x="1772" y="31113"/>
                </a:lnTo>
                <a:lnTo>
                  <a:pt x="1812" y="30911"/>
                </a:lnTo>
                <a:lnTo>
                  <a:pt x="1853" y="30730"/>
                </a:lnTo>
                <a:close/>
                <a:moveTo>
                  <a:pt x="15486" y="35885"/>
                </a:moveTo>
                <a:lnTo>
                  <a:pt x="15486" y="36288"/>
                </a:lnTo>
                <a:lnTo>
                  <a:pt x="15506" y="36409"/>
                </a:lnTo>
                <a:lnTo>
                  <a:pt x="15546" y="36530"/>
                </a:lnTo>
                <a:lnTo>
                  <a:pt x="15607" y="36630"/>
                </a:lnTo>
                <a:lnTo>
                  <a:pt x="15687" y="36711"/>
                </a:lnTo>
                <a:lnTo>
                  <a:pt x="15788" y="36771"/>
                </a:lnTo>
                <a:lnTo>
                  <a:pt x="15889" y="36832"/>
                </a:lnTo>
                <a:lnTo>
                  <a:pt x="15989" y="36852"/>
                </a:lnTo>
                <a:lnTo>
                  <a:pt x="16110" y="36872"/>
                </a:lnTo>
                <a:lnTo>
                  <a:pt x="16231" y="36852"/>
                </a:lnTo>
                <a:lnTo>
                  <a:pt x="16332" y="36832"/>
                </a:lnTo>
                <a:lnTo>
                  <a:pt x="16432" y="36771"/>
                </a:lnTo>
                <a:lnTo>
                  <a:pt x="16513" y="36711"/>
                </a:lnTo>
                <a:lnTo>
                  <a:pt x="16593" y="36630"/>
                </a:lnTo>
                <a:lnTo>
                  <a:pt x="16654" y="36530"/>
                </a:lnTo>
                <a:lnTo>
                  <a:pt x="16694" y="36409"/>
                </a:lnTo>
                <a:lnTo>
                  <a:pt x="16694" y="36288"/>
                </a:lnTo>
                <a:lnTo>
                  <a:pt x="16694" y="35905"/>
                </a:lnTo>
                <a:lnTo>
                  <a:pt x="16956" y="36167"/>
                </a:lnTo>
                <a:lnTo>
                  <a:pt x="17218" y="36429"/>
                </a:lnTo>
                <a:lnTo>
                  <a:pt x="16936" y="36771"/>
                </a:lnTo>
                <a:lnTo>
                  <a:pt x="16654" y="37134"/>
                </a:lnTo>
                <a:lnTo>
                  <a:pt x="16392" y="37496"/>
                </a:lnTo>
                <a:lnTo>
                  <a:pt x="16150" y="37859"/>
                </a:lnTo>
                <a:lnTo>
                  <a:pt x="15909" y="37436"/>
                </a:lnTo>
                <a:lnTo>
                  <a:pt x="15667" y="37013"/>
                </a:lnTo>
                <a:lnTo>
                  <a:pt x="15405" y="36610"/>
                </a:lnTo>
                <a:lnTo>
                  <a:pt x="15103" y="36228"/>
                </a:lnTo>
                <a:lnTo>
                  <a:pt x="15305" y="36067"/>
                </a:lnTo>
                <a:lnTo>
                  <a:pt x="15486" y="35885"/>
                </a:lnTo>
                <a:close/>
                <a:moveTo>
                  <a:pt x="16775" y="0"/>
                </a:moveTo>
                <a:lnTo>
                  <a:pt x="16634" y="41"/>
                </a:lnTo>
                <a:lnTo>
                  <a:pt x="16493" y="141"/>
                </a:lnTo>
                <a:lnTo>
                  <a:pt x="16392" y="242"/>
                </a:lnTo>
                <a:lnTo>
                  <a:pt x="15808" y="1068"/>
                </a:lnTo>
                <a:lnTo>
                  <a:pt x="15184" y="1853"/>
                </a:lnTo>
                <a:lnTo>
                  <a:pt x="15063" y="1853"/>
                </a:lnTo>
                <a:lnTo>
                  <a:pt x="14942" y="1893"/>
                </a:lnTo>
                <a:lnTo>
                  <a:pt x="14841" y="1954"/>
                </a:lnTo>
                <a:lnTo>
                  <a:pt x="14741" y="2034"/>
                </a:lnTo>
                <a:lnTo>
                  <a:pt x="14660" y="2135"/>
                </a:lnTo>
                <a:lnTo>
                  <a:pt x="14600" y="2236"/>
                </a:lnTo>
                <a:lnTo>
                  <a:pt x="14580" y="2377"/>
                </a:lnTo>
                <a:lnTo>
                  <a:pt x="14580" y="2498"/>
                </a:lnTo>
                <a:lnTo>
                  <a:pt x="14620" y="2860"/>
                </a:lnTo>
                <a:lnTo>
                  <a:pt x="14660" y="2961"/>
                </a:lnTo>
                <a:lnTo>
                  <a:pt x="14721" y="3061"/>
                </a:lnTo>
                <a:lnTo>
                  <a:pt x="14801" y="3122"/>
                </a:lnTo>
                <a:lnTo>
                  <a:pt x="14882" y="3182"/>
                </a:lnTo>
                <a:lnTo>
                  <a:pt x="15043" y="3464"/>
                </a:lnTo>
                <a:lnTo>
                  <a:pt x="15123" y="3585"/>
                </a:lnTo>
                <a:lnTo>
                  <a:pt x="15204" y="3706"/>
                </a:lnTo>
                <a:lnTo>
                  <a:pt x="15305" y="3827"/>
                </a:lnTo>
                <a:lnTo>
                  <a:pt x="15425" y="3907"/>
                </a:lnTo>
                <a:lnTo>
                  <a:pt x="15546" y="3988"/>
                </a:lnTo>
                <a:lnTo>
                  <a:pt x="15667" y="4028"/>
                </a:lnTo>
                <a:lnTo>
                  <a:pt x="15788" y="4048"/>
                </a:lnTo>
                <a:lnTo>
                  <a:pt x="15788" y="4149"/>
                </a:lnTo>
                <a:lnTo>
                  <a:pt x="15808" y="4229"/>
                </a:lnTo>
                <a:lnTo>
                  <a:pt x="15868" y="4310"/>
                </a:lnTo>
                <a:lnTo>
                  <a:pt x="15929" y="4390"/>
                </a:lnTo>
                <a:lnTo>
                  <a:pt x="15848" y="5639"/>
                </a:lnTo>
                <a:lnTo>
                  <a:pt x="15748" y="7190"/>
                </a:lnTo>
                <a:lnTo>
                  <a:pt x="15184" y="6646"/>
                </a:lnTo>
                <a:lnTo>
                  <a:pt x="14620" y="6082"/>
                </a:lnTo>
                <a:lnTo>
                  <a:pt x="14257" y="5740"/>
                </a:lnTo>
                <a:lnTo>
                  <a:pt x="14076" y="5579"/>
                </a:lnTo>
                <a:lnTo>
                  <a:pt x="13895" y="5417"/>
                </a:lnTo>
                <a:lnTo>
                  <a:pt x="13694" y="5276"/>
                </a:lnTo>
                <a:lnTo>
                  <a:pt x="13492" y="5156"/>
                </a:lnTo>
                <a:lnTo>
                  <a:pt x="13251" y="5035"/>
                </a:lnTo>
                <a:lnTo>
                  <a:pt x="13029" y="4954"/>
                </a:lnTo>
                <a:lnTo>
                  <a:pt x="12948" y="4954"/>
                </a:lnTo>
                <a:lnTo>
                  <a:pt x="12888" y="4974"/>
                </a:lnTo>
                <a:lnTo>
                  <a:pt x="12848" y="5035"/>
                </a:lnTo>
                <a:lnTo>
                  <a:pt x="12848" y="5115"/>
                </a:lnTo>
                <a:lnTo>
                  <a:pt x="12948" y="5357"/>
                </a:lnTo>
                <a:lnTo>
                  <a:pt x="13049" y="5579"/>
                </a:lnTo>
                <a:lnTo>
                  <a:pt x="13170" y="5780"/>
                </a:lnTo>
                <a:lnTo>
                  <a:pt x="13311" y="5981"/>
                </a:lnTo>
                <a:lnTo>
                  <a:pt x="13472" y="6183"/>
                </a:lnTo>
                <a:lnTo>
                  <a:pt x="13633" y="6364"/>
                </a:lnTo>
                <a:lnTo>
                  <a:pt x="13975" y="6726"/>
                </a:lnTo>
                <a:lnTo>
                  <a:pt x="14721" y="7532"/>
                </a:lnTo>
                <a:lnTo>
                  <a:pt x="15103" y="7914"/>
                </a:lnTo>
                <a:lnTo>
                  <a:pt x="15486" y="8297"/>
                </a:lnTo>
                <a:lnTo>
                  <a:pt x="15586" y="8378"/>
                </a:lnTo>
                <a:lnTo>
                  <a:pt x="15707" y="8418"/>
                </a:lnTo>
                <a:lnTo>
                  <a:pt x="15647" y="9646"/>
                </a:lnTo>
                <a:lnTo>
                  <a:pt x="15607" y="10613"/>
                </a:lnTo>
                <a:lnTo>
                  <a:pt x="15164" y="10230"/>
                </a:lnTo>
                <a:lnTo>
                  <a:pt x="14700" y="9888"/>
                </a:lnTo>
                <a:lnTo>
                  <a:pt x="14217" y="9566"/>
                </a:lnTo>
                <a:lnTo>
                  <a:pt x="13714" y="9264"/>
                </a:lnTo>
                <a:lnTo>
                  <a:pt x="13190" y="9002"/>
                </a:lnTo>
                <a:lnTo>
                  <a:pt x="12646" y="8780"/>
                </a:lnTo>
                <a:lnTo>
                  <a:pt x="12103" y="8579"/>
                </a:lnTo>
                <a:lnTo>
                  <a:pt x="11539" y="8418"/>
                </a:lnTo>
                <a:lnTo>
                  <a:pt x="11438" y="8398"/>
                </a:lnTo>
                <a:lnTo>
                  <a:pt x="11337" y="8398"/>
                </a:lnTo>
                <a:lnTo>
                  <a:pt x="11237" y="8438"/>
                </a:lnTo>
                <a:lnTo>
                  <a:pt x="11156" y="8478"/>
                </a:lnTo>
                <a:lnTo>
                  <a:pt x="11096" y="8559"/>
                </a:lnTo>
                <a:lnTo>
                  <a:pt x="11035" y="8639"/>
                </a:lnTo>
                <a:lnTo>
                  <a:pt x="10995" y="8720"/>
                </a:lnTo>
                <a:lnTo>
                  <a:pt x="10995" y="8821"/>
                </a:lnTo>
                <a:lnTo>
                  <a:pt x="10975" y="10190"/>
                </a:lnTo>
                <a:lnTo>
                  <a:pt x="10955" y="11559"/>
                </a:lnTo>
                <a:lnTo>
                  <a:pt x="10955" y="12989"/>
                </a:lnTo>
                <a:lnTo>
                  <a:pt x="10955" y="13291"/>
                </a:lnTo>
                <a:lnTo>
                  <a:pt x="10975" y="13573"/>
                </a:lnTo>
                <a:lnTo>
                  <a:pt x="9324" y="12325"/>
                </a:lnTo>
                <a:lnTo>
                  <a:pt x="9324" y="12244"/>
                </a:lnTo>
                <a:lnTo>
                  <a:pt x="9465" y="11116"/>
                </a:lnTo>
                <a:lnTo>
                  <a:pt x="9505" y="10552"/>
                </a:lnTo>
                <a:lnTo>
                  <a:pt x="9525" y="10271"/>
                </a:lnTo>
                <a:lnTo>
                  <a:pt x="9525" y="9989"/>
                </a:lnTo>
                <a:lnTo>
                  <a:pt x="9505" y="9888"/>
                </a:lnTo>
                <a:lnTo>
                  <a:pt x="9465" y="9787"/>
                </a:lnTo>
                <a:lnTo>
                  <a:pt x="9424" y="9707"/>
                </a:lnTo>
                <a:lnTo>
                  <a:pt x="9364" y="9646"/>
                </a:lnTo>
                <a:lnTo>
                  <a:pt x="9304" y="9586"/>
                </a:lnTo>
                <a:lnTo>
                  <a:pt x="9223" y="9546"/>
                </a:lnTo>
                <a:lnTo>
                  <a:pt x="9143" y="9505"/>
                </a:lnTo>
                <a:lnTo>
                  <a:pt x="9062" y="9485"/>
                </a:lnTo>
                <a:lnTo>
                  <a:pt x="8881" y="9485"/>
                </a:lnTo>
                <a:lnTo>
                  <a:pt x="8800" y="9505"/>
                </a:lnTo>
                <a:lnTo>
                  <a:pt x="8720" y="9546"/>
                </a:lnTo>
                <a:lnTo>
                  <a:pt x="8659" y="9606"/>
                </a:lnTo>
                <a:lnTo>
                  <a:pt x="8599" y="9666"/>
                </a:lnTo>
                <a:lnTo>
                  <a:pt x="8538" y="9747"/>
                </a:lnTo>
                <a:lnTo>
                  <a:pt x="8518" y="9848"/>
                </a:lnTo>
                <a:lnTo>
                  <a:pt x="8458" y="10250"/>
                </a:lnTo>
                <a:lnTo>
                  <a:pt x="8418" y="10653"/>
                </a:lnTo>
                <a:lnTo>
                  <a:pt x="8357" y="11479"/>
                </a:lnTo>
                <a:lnTo>
                  <a:pt x="8337" y="11600"/>
                </a:lnTo>
                <a:lnTo>
                  <a:pt x="7290" y="10794"/>
                </a:lnTo>
                <a:lnTo>
                  <a:pt x="4753" y="8921"/>
                </a:lnTo>
                <a:lnTo>
                  <a:pt x="3504" y="7995"/>
                </a:lnTo>
                <a:lnTo>
                  <a:pt x="3222" y="7814"/>
                </a:lnTo>
                <a:lnTo>
                  <a:pt x="2940" y="7633"/>
                </a:lnTo>
                <a:lnTo>
                  <a:pt x="3001" y="7471"/>
                </a:lnTo>
                <a:lnTo>
                  <a:pt x="3061" y="7270"/>
                </a:lnTo>
                <a:lnTo>
                  <a:pt x="3081" y="7069"/>
                </a:lnTo>
                <a:lnTo>
                  <a:pt x="3101" y="6867"/>
                </a:lnTo>
                <a:lnTo>
                  <a:pt x="3101" y="6465"/>
                </a:lnTo>
                <a:lnTo>
                  <a:pt x="3081" y="6082"/>
                </a:lnTo>
                <a:lnTo>
                  <a:pt x="3061" y="5921"/>
                </a:lnTo>
                <a:lnTo>
                  <a:pt x="3021" y="5800"/>
                </a:lnTo>
                <a:lnTo>
                  <a:pt x="3001" y="5719"/>
                </a:lnTo>
                <a:lnTo>
                  <a:pt x="2960" y="5639"/>
                </a:lnTo>
                <a:lnTo>
                  <a:pt x="2880" y="5518"/>
                </a:lnTo>
                <a:lnTo>
                  <a:pt x="2759" y="5417"/>
                </a:lnTo>
                <a:lnTo>
                  <a:pt x="2598" y="5337"/>
                </a:lnTo>
                <a:lnTo>
                  <a:pt x="2376" y="5256"/>
                </a:lnTo>
                <a:lnTo>
                  <a:pt x="2115" y="5196"/>
                </a:lnTo>
                <a:lnTo>
                  <a:pt x="1853" y="5156"/>
                </a:lnTo>
                <a:lnTo>
                  <a:pt x="1571" y="5156"/>
                </a:lnTo>
                <a:lnTo>
                  <a:pt x="1289" y="5176"/>
                </a:lnTo>
                <a:lnTo>
                  <a:pt x="1007" y="5256"/>
                </a:lnTo>
                <a:lnTo>
                  <a:pt x="886" y="5297"/>
                </a:lnTo>
                <a:lnTo>
                  <a:pt x="765" y="5357"/>
                </a:lnTo>
                <a:lnTo>
                  <a:pt x="665" y="5417"/>
                </a:lnTo>
                <a:lnTo>
                  <a:pt x="564" y="5518"/>
                </a:lnTo>
                <a:lnTo>
                  <a:pt x="483" y="5397"/>
                </a:lnTo>
                <a:lnTo>
                  <a:pt x="463" y="5357"/>
                </a:lnTo>
                <a:lnTo>
                  <a:pt x="423" y="5337"/>
                </a:lnTo>
                <a:lnTo>
                  <a:pt x="322" y="5337"/>
                </a:lnTo>
                <a:lnTo>
                  <a:pt x="242" y="5377"/>
                </a:lnTo>
                <a:lnTo>
                  <a:pt x="181" y="5438"/>
                </a:lnTo>
                <a:lnTo>
                  <a:pt x="101" y="5599"/>
                </a:lnTo>
                <a:lnTo>
                  <a:pt x="40" y="5780"/>
                </a:lnTo>
                <a:lnTo>
                  <a:pt x="20" y="5961"/>
                </a:lnTo>
                <a:lnTo>
                  <a:pt x="0" y="6163"/>
                </a:lnTo>
                <a:lnTo>
                  <a:pt x="20" y="6525"/>
                </a:lnTo>
                <a:lnTo>
                  <a:pt x="40" y="6908"/>
                </a:lnTo>
                <a:lnTo>
                  <a:pt x="81" y="7733"/>
                </a:lnTo>
                <a:lnTo>
                  <a:pt x="121" y="8156"/>
                </a:lnTo>
                <a:lnTo>
                  <a:pt x="181" y="8559"/>
                </a:lnTo>
                <a:lnTo>
                  <a:pt x="202" y="8660"/>
                </a:lnTo>
                <a:lnTo>
                  <a:pt x="262" y="8760"/>
                </a:lnTo>
                <a:lnTo>
                  <a:pt x="322" y="8821"/>
                </a:lnTo>
                <a:lnTo>
                  <a:pt x="403" y="8861"/>
                </a:lnTo>
                <a:lnTo>
                  <a:pt x="504" y="8881"/>
                </a:lnTo>
                <a:lnTo>
                  <a:pt x="604" y="8901"/>
                </a:lnTo>
                <a:lnTo>
                  <a:pt x="685" y="8881"/>
                </a:lnTo>
                <a:lnTo>
                  <a:pt x="785" y="8861"/>
                </a:lnTo>
                <a:lnTo>
                  <a:pt x="886" y="8901"/>
                </a:lnTo>
                <a:lnTo>
                  <a:pt x="1128" y="8962"/>
                </a:lnTo>
                <a:lnTo>
                  <a:pt x="1369" y="8982"/>
                </a:lnTo>
                <a:lnTo>
                  <a:pt x="1611" y="8982"/>
                </a:lnTo>
                <a:lnTo>
                  <a:pt x="1853" y="8962"/>
                </a:lnTo>
                <a:lnTo>
                  <a:pt x="2094" y="8901"/>
                </a:lnTo>
                <a:lnTo>
                  <a:pt x="2336" y="8821"/>
                </a:lnTo>
                <a:lnTo>
                  <a:pt x="2558" y="8720"/>
                </a:lnTo>
                <a:lnTo>
                  <a:pt x="2739" y="8579"/>
                </a:lnTo>
                <a:lnTo>
                  <a:pt x="3021" y="8801"/>
                </a:lnTo>
                <a:lnTo>
                  <a:pt x="4652" y="10049"/>
                </a:lnTo>
                <a:lnTo>
                  <a:pt x="7773" y="12466"/>
                </a:lnTo>
                <a:lnTo>
                  <a:pt x="7975" y="12627"/>
                </a:lnTo>
                <a:lnTo>
                  <a:pt x="6182" y="12627"/>
                </a:lnTo>
                <a:lnTo>
                  <a:pt x="5780" y="12606"/>
                </a:lnTo>
                <a:lnTo>
                  <a:pt x="5337" y="12586"/>
                </a:lnTo>
                <a:lnTo>
                  <a:pt x="5115" y="12606"/>
                </a:lnTo>
                <a:lnTo>
                  <a:pt x="4914" y="12647"/>
                </a:lnTo>
                <a:lnTo>
                  <a:pt x="4712" y="12687"/>
                </a:lnTo>
                <a:lnTo>
                  <a:pt x="4531" y="12788"/>
                </a:lnTo>
                <a:lnTo>
                  <a:pt x="4471" y="12828"/>
                </a:lnTo>
                <a:lnTo>
                  <a:pt x="4450" y="12868"/>
                </a:lnTo>
                <a:lnTo>
                  <a:pt x="4430" y="12929"/>
                </a:lnTo>
                <a:lnTo>
                  <a:pt x="4430" y="12969"/>
                </a:lnTo>
                <a:lnTo>
                  <a:pt x="4430" y="13029"/>
                </a:lnTo>
                <a:lnTo>
                  <a:pt x="4450" y="13070"/>
                </a:lnTo>
                <a:lnTo>
                  <a:pt x="4491" y="13130"/>
                </a:lnTo>
                <a:lnTo>
                  <a:pt x="4531" y="13170"/>
                </a:lnTo>
                <a:lnTo>
                  <a:pt x="4632" y="13231"/>
                </a:lnTo>
                <a:lnTo>
                  <a:pt x="4732" y="13271"/>
                </a:lnTo>
                <a:lnTo>
                  <a:pt x="4954" y="13352"/>
                </a:lnTo>
                <a:lnTo>
                  <a:pt x="5175" y="13372"/>
                </a:lnTo>
                <a:lnTo>
                  <a:pt x="5417" y="13392"/>
                </a:lnTo>
                <a:lnTo>
                  <a:pt x="6505" y="13472"/>
                </a:lnTo>
                <a:lnTo>
                  <a:pt x="7008" y="13533"/>
                </a:lnTo>
                <a:lnTo>
                  <a:pt x="7532" y="13573"/>
                </a:lnTo>
                <a:lnTo>
                  <a:pt x="7773" y="13593"/>
                </a:lnTo>
                <a:lnTo>
                  <a:pt x="8035" y="13593"/>
                </a:lnTo>
                <a:lnTo>
                  <a:pt x="8297" y="13573"/>
                </a:lnTo>
                <a:lnTo>
                  <a:pt x="8538" y="13513"/>
                </a:lnTo>
                <a:lnTo>
                  <a:pt x="8639" y="13493"/>
                </a:lnTo>
                <a:lnTo>
                  <a:pt x="8720" y="13452"/>
                </a:lnTo>
                <a:lnTo>
                  <a:pt x="8881" y="13331"/>
                </a:lnTo>
                <a:lnTo>
                  <a:pt x="10753" y="14801"/>
                </a:lnTo>
                <a:lnTo>
                  <a:pt x="10290" y="15043"/>
                </a:lnTo>
                <a:lnTo>
                  <a:pt x="9827" y="15285"/>
                </a:lnTo>
                <a:lnTo>
                  <a:pt x="9384" y="15547"/>
                </a:lnTo>
                <a:lnTo>
                  <a:pt x="8941" y="15849"/>
                </a:lnTo>
                <a:lnTo>
                  <a:pt x="7793" y="16634"/>
                </a:lnTo>
                <a:lnTo>
                  <a:pt x="6625" y="17439"/>
                </a:lnTo>
                <a:lnTo>
                  <a:pt x="6505" y="17540"/>
                </a:lnTo>
                <a:lnTo>
                  <a:pt x="6424" y="17681"/>
                </a:lnTo>
                <a:lnTo>
                  <a:pt x="6364" y="17822"/>
                </a:lnTo>
                <a:lnTo>
                  <a:pt x="6343" y="17963"/>
                </a:lnTo>
                <a:lnTo>
                  <a:pt x="6343" y="18124"/>
                </a:lnTo>
                <a:lnTo>
                  <a:pt x="6404" y="18265"/>
                </a:lnTo>
                <a:lnTo>
                  <a:pt x="6484" y="18386"/>
                </a:lnTo>
                <a:lnTo>
                  <a:pt x="6625" y="18487"/>
                </a:lnTo>
                <a:lnTo>
                  <a:pt x="6927" y="18688"/>
                </a:lnTo>
                <a:lnTo>
                  <a:pt x="7209" y="18889"/>
                </a:lnTo>
                <a:lnTo>
                  <a:pt x="7471" y="19111"/>
                </a:lnTo>
                <a:lnTo>
                  <a:pt x="7733" y="19353"/>
                </a:lnTo>
                <a:lnTo>
                  <a:pt x="7975" y="19614"/>
                </a:lnTo>
                <a:lnTo>
                  <a:pt x="8196" y="19876"/>
                </a:lnTo>
                <a:lnTo>
                  <a:pt x="8659" y="20400"/>
                </a:lnTo>
                <a:lnTo>
                  <a:pt x="9606" y="21527"/>
                </a:lnTo>
                <a:lnTo>
                  <a:pt x="10069" y="22091"/>
                </a:lnTo>
                <a:lnTo>
                  <a:pt x="10512" y="22675"/>
                </a:lnTo>
                <a:lnTo>
                  <a:pt x="8357" y="24649"/>
                </a:lnTo>
                <a:lnTo>
                  <a:pt x="8055" y="24467"/>
                </a:lnTo>
                <a:lnTo>
                  <a:pt x="7733" y="24306"/>
                </a:lnTo>
                <a:lnTo>
                  <a:pt x="7391" y="24145"/>
                </a:lnTo>
                <a:lnTo>
                  <a:pt x="7048" y="24004"/>
                </a:lnTo>
                <a:lnTo>
                  <a:pt x="6706" y="23904"/>
                </a:lnTo>
                <a:lnTo>
                  <a:pt x="6364" y="23803"/>
                </a:lnTo>
                <a:lnTo>
                  <a:pt x="6021" y="23763"/>
                </a:lnTo>
                <a:lnTo>
                  <a:pt x="5679" y="23763"/>
                </a:lnTo>
                <a:lnTo>
                  <a:pt x="5598" y="23783"/>
                </a:lnTo>
                <a:lnTo>
                  <a:pt x="5518" y="23803"/>
                </a:lnTo>
                <a:lnTo>
                  <a:pt x="5397" y="23883"/>
                </a:lnTo>
                <a:lnTo>
                  <a:pt x="5296" y="23984"/>
                </a:lnTo>
                <a:lnTo>
                  <a:pt x="5236" y="24105"/>
                </a:lnTo>
                <a:lnTo>
                  <a:pt x="5216" y="24246"/>
                </a:lnTo>
                <a:lnTo>
                  <a:pt x="5236" y="24387"/>
                </a:lnTo>
                <a:lnTo>
                  <a:pt x="5276" y="24447"/>
                </a:lnTo>
                <a:lnTo>
                  <a:pt x="5316" y="24508"/>
                </a:lnTo>
                <a:lnTo>
                  <a:pt x="5377" y="24568"/>
                </a:lnTo>
                <a:lnTo>
                  <a:pt x="5437" y="24629"/>
                </a:lnTo>
                <a:lnTo>
                  <a:pt x="5598" y="24709"/>
                </a:lnTo>
                <a:lnTo>
                  <a:pt x="5759" y="24810"/>
                </a:lnTo>
                <a:lnTo>
                  <a:pt x="6102" y="24951"/>
                </a:lnTo>
                <a:lnTo>
                  <a:pt x="6464" y="25092"/>
                </a:lnTo>
                <a:lnTo>
                  <a:pt x="6807" y="25233"/>
                </a:lnTo>
                <a:lnTo>
                  <a:pt x="7109" y="25374"/>
                </a:lnTo>
                <a:lnTo>
                  <a:pt x="7391" y="25535"/>
                </a:lnTo>
                <a:lnTo>
                  <a:pt x="5034" y="27750"/>
                </a:lnTo>
                <a:lnTo>
                  <a:pt x="3746" y="29018"/>
                </a:lnTo>
                <a:lnTo>
                  <a:pt x="3182" y="29562"/>
                </a:lnTo>
                <a:lnTo>
                  <a:pt x="2396" y="29582"/>
                </a:lnTo>
                <a:lnTo>
                  <a:pt x="2094" y="29602"/>
                </a:lnTo>
                <a:lnTo>
                  <a:pt x="1812" y="29643"/>
                </a:lnTo>
                <a:lnTo>
                  <a:pt x="1510" y="29723"/>
                </a:lnTo>
                <a:lnTo>
                  <a:pt x="1369" y="29764"/>
                </a:lnTo>
                <a:lnTo>
                  <a:pt x="1249" y="29844"/>
                </a:lnTo>
                <a:lnTo>
                  <a:pt x="1168" y="29905"/>
                </a:lnTo>
                <a:lnTo>
                  <a:pt x="1108" y="29985"/>
                </a:lnTo>
                <a:lnTo>
                  <a:pt x="1067" y="30066"/>
                </a:lnTo>
                <a:lnTo>
                  <a:pt x="1047" y="30166"/>
                </a:lnTo>
                <a:lnTo>
                  <a:pt x="1067" y="30267"/>
                </a:lnTo>
                <a:lnTo>
                  <a:pt x="1088" y="30368"/>
                </a:lnTo>
                <a:lnTo>
                  <a:pt x="1148" y="30448"/>
                </a:lnTo>
                <a:lnTo>
                  <a:pt x="1229" y="30509"/>
                </a:lnTo>
                <a:lnTo>
                  <a:pt x="1108" y="30650"/>
                </a:lnTo>
                <a:lnTo>
                  <a:pt x="1007" y="30811"/>
                </a:lnTo>
                <a:lnTo>
                  <a:pt x="826" y="31133"/>
                </a:lnTo>
                <a:lnTo>
                  <a:pt x="544" y="31737"/>
                </a:lnTo>
                <a:lnTo>
                  <a:pt x="504" y="31818"/>
                </a:lnTo>
                <a:lnTo>
                  <a:pt x="483" y="31938"/>
                </a:lnTo>
                <a:lnTo>
                  <a:pt x="483" y="32039"/>
                </a:lnTo>
                <a:lnTo>
                  <a:pt x="504" y="32140"/>
                </a:lnTo>
                <a:lnTo>
                  <a:pt x="564" y="32240"/>
                </a:lnTo>
                <a:lnTo>
                  <a:pt x="624" y="32321"/>
                </a:lnTo>
                <a:lnTo>
                  <a:pt x="705" y="32381"/>
                </a:lnTo>
                <a:lnTo>
                  <a:pt x="806" y="32402"/>
                </a:lnTo>
                <a:lnTo>
                  <a:pt x="1309" y="32502"/>
                </a:lnTo>
                <a:lnTo>
                  <a:pt x="1571" y="32563"/>
                </a:lnTo>
                <a:lnTo>
                  <a:pt x="1812" y="32583"/>
                </a:lnTo>
                <a:lnTo>
                  <a:pt x="2074" y="32623"/>
                </a:lnTo>
                <a:lnTo>
                  <a:pt x="2316" y="32684"/>
                </a:lnTo>
                <a:lnTo>
                  <a:pt x="2799" y="32804"/>
                </a:lnTo>
                <a:lnTo>
                  <a:pt x="2940" y="32845"/>
                </a:lnTo>
                <a:lnTo>
                  <a:pt x="3041" y="32824"/>
                </a:lnTo>
                <a:lnTo>
                  <a:pt x="3142" y="32865"/>
                </a:lnTo>
                <a:lnTo>
                  <a:pt x="3343" y="32865"/>
                </a:lnTo>
                <a:lnTo>
                  <a:pt x="3444" y="32845"/>
                </a:lnTo>
                <a:lnTo>
                  <a:pt x="3524" y="32784"/>
                </a:lnTo>
                <a:lnTo>
                  <a:pt x="3605" y="32724"/>
                </a:lnTo>
                <a:lnTo>
                  <a:pt x="3665" y="32643"/>
                </a:lnTo>
                <a:lnTo>
                  <a:pt x="3726" y="32522"/>
                </a:lnTo>
                <a:lnTo>
                  <a:pt x="3806" y="32200"/>
                </a:lnTo>
                <a:lnTo>
                  <a:pt x="3846" y="31838"/>
                </a:lnTo>
                <a:lnTo>
                  <a:pt x="3927" y="31133"/>
                </a:lnTo>
                <a:lnTo>
                  <a:pt x="3947" y="30952"/>
                </a:lnTo>
                <a:lnTo>
                  <a:pt x="3947" y="30730"/>
                </a:lnTo>
                <a:lnTo>
                  <a:pt x="4048" y="30670"/>
                </a:lnTo>
                <a:lnTo>
                  <a:pt x="4128" y="30569"/>
                </a:lnTo>
                <a:lnTo>
                  <a:pt x="4189" y="30489"/>
                </a:lnTo>
                <a:lnTo>
                  <a:pt x="4249" y="30368"/>
                </a:lnTo>
                <a:lnTo>
                  <a:pt x="4269" y="30247"/>
                </a:lnTo>
                <a:lnTo>
                  <a:pt x="4269" y="30146"/>
                </a:lnTo>
                <a:lnTo>
                  <a:pt x="4249" y="30025"/>
                </a:lnTo>
                <a:lnTo>
                  <a:pt x="4209" y="29905"/>
                </a:lnTo>
                <a:lnTo>
                  <a:pt x="5659" y="28575"/>
                </a:lnTo>
                <a:lnTo>
                  <a:pt x="7552" y="26803"/>
                </a:lnTo>
                <a:lnTo>
                  <a:pt x="7552" y="26803"/>
                </a:lnTo>
                <a:lnTo>
                  <a:pt x="7491" y="27166"/>
                </a:lnTo>
                <a:lnTo>
                  <a:pt x="7370" y="27669"/>
                </a:lnTo>
                <a:lnTo>
                  <a:pt x="7270" y="28193"/>
                </a:lnTo>
                <a:lnTo>
                  <a:pt x="7229" y="28455"/>
                </a:lnTo>
                <a:lnTo>
                  <a:pt x="7209" y="28716"/>
                </a:lnTo>
                <a:lnTo>
                  <a:pt x="7229" y="28958"/>
                </a:lnTo>
                <a:lnTo>
                  <a:pt x="7270" y="29220"/>
                </a:lnTo>
                <a:lnTo>
                  <a:pt x="7310" y="29300"/>
                </a:lnTo>
                <a:lnTo>
                  <a:pt x="7350" y="29361"/>
                </a:lnTo>
                <a:lnTo>
                  <a:pt x="7391" y="29421"/>
                </a:lnTo>
                <a:lnTo>
                  <a:pt x="7451" y="29482"/>
                </a:lnTo>
                <a:lnTo>
                  <a:pt x="7572" y="29562"/>
                </a:lnTo>
                <a:lnTo>
                  <a:pt x="7713" y="29582"/>
                </a:lnTo>
                <a:lnTo>
                  <a:pt x="7854" y="29582"/>
                </a:lnTo>
                <a:lnTo>
                  <a:pt x="7995" y="29542"/>
                </a:lnTo>
                <a:lnTo>
                  <a:pt x="8136" y="29462"/>
                </a:lnTo>
                <a:lnTo>
                  <a:pt x="8236" y="29341"/>
                </a:lnTo>
                <a:lnTo>
                  <a:pt x="8357" y="29139"/>
                </a:lnTo>
                <a:lnTo>
                  <a:pt x="8458" y="28918"/>
                </a:lnTo>
                <a:lnTo>
                  <a:pt x="8518" y="28696"/>
                </a:lnTo>
                <a:lnTo>
                  <a:pt x="8579" y="28455"/>
                </a:lnTo>
                <a:lnTo>
                  <a:pt x="8659" y="27971"/>
                </a:lnTo>
                <a:lnTo>
                  <a:pt x="8720" y="27508"/>
                </a:lnTo>
                <a:lnTo>
                  <a:pt x="8881" y="26562"/>
                </a:lnTo>
                <a:lnTo>
                  <a:pt x="9062" y="25615"/>
                </a:lnTo>
                <a:lnTo>
                  <a:pt x="9062" y="25414"/>
                </a:lnTo>
                <a:lnTo>
                  <a:pt x="10975" y="23702"/>
                </a:lnTo>
                <a:lnTo>
                  <a:pt x="10894" y="24065"/>
                </a:lnTo>
                <a:lnTo>
                  <a:pt x="10653" y="25172"/>
                </a:lnTo>
                <a:lnTo>
                  <a:pt x="10411" y="26260"/>
                </a:lnTo>
                <a:lnTo>
                  <a:pt x="10391" y="26401"/>
                </a:lnTo>
                <a:lnTo>
                  <a:pt x="10411" y="26542"/>
                </a:lnTo>
                <a:lnTo>
                  <a:pt x="10472" y="26662"/>
                </a:lnTo>
                <a:lnTo>
                  <a:pt x="10552" y="26763"/>
                </a:lnTo>
                <a:lnTo>
                  <a:pt x="10653" y="26844"/>
                </a:lnTo>
                <a:lnTo>
                  <a:pt x="10774" y="26884"/>
                </a:lnTo>
                <a:lnTo>
                  <a:pt x="10894" y="26924"/>
                </a:lnTo>
                <a:lnTo>
                  <a:pt x="11056" y="26904"/>
                </a:lnTo>
                <a:lnTo>
                  <a:pt x="13371" y="26401"/>
                </a:lnTo>
                <a:lnTo>
                  <a:pt x="14378" y="26199"/>
                </a:lnTo>
                <a:lnTo>
                  <a:pt x="14882" y="26099"/>
                </a:lnTo>
                <a:lnTo>
                  <a:pt x="15385" y="25978"/>
                </a:lnTo>
                <a:lnTo>
                  <a:pt x="15405" y="29462"/>
                </a:lnTo>
                <a:lnTo>
                  <a:pt x="15083" y="29562"/>
                </a:lnTo>
                <a:lnTo>
                  <a:pt x="14781" y="29703"/>
                </a:lnTo>
                <a:lnTo>
                  <a:pt x="14237" y="29965"/>
                </a:lnTo>
                <a:lnTo>
                  <a:pt x="13975" y="30106"/>
                </a:lnTo>
                <a:lnTo>
                  <a:pt x="13714" y="30267"/>
                </a:lnTo>
                <a:lnTo>
                  <a:pt x="13452" y="30448"/>
                </a:lnTo>
                <a:lnTo>
                  <a:pt x="13190" y="30650"/>
                </a:lnTo>
                <a:lnTo>
                  <a:pt x="12948" y="30851"/>
                </a:lnTo>
                <a:lnTo>
                  <a:pt x="12747" y="31093"/>
                </a:lnTo>
                <a:lnTo>
                  <a:pt x="12566" y="31334"/>
                </a:lnTo>
                <a:lnTo>
                  <a:pt x="12505" y="31475"/>
                </a:lnTo>
                <a:lnTo>
                  <a:pt x="12445" y="31596"/>
                </a:lnTo>
                <a:lnTo>
                  <a:pt x="12425" y="31717"/>
                </a:lnTo>
                <a:lnTo>
                  <a:pt x="12445" y="31838"/>
                </a:lnTo>
                <a:lnTo>
                  <a:pt x="12485" y="31938"/>
                </a:lnTo>
                <a:lnTo>
                  <a:pt x="12546" y="32019"/>
                </a:lnTo>
                <a:lnTo>
                  <a:pt x="12646" y="32100"/>
                </a:lnTo>
                <a:lnTo>
                  <a:pt x="12747" y="32140"/>
                </a:lnTo>
                <a:lnTo>
                  <a:pt x="12868" y="32160"/>
                </a:lnTo>
                <a:lnTo>
                  <a:pt x="12989" y="32140"/>
                </a:lnTo>
                <a:lnTo>
                  <a:pt x="13210" y="32059"/>
                </a:lnTo>
                <a:lnTo>
                  <a:pt x="13432" y="31918"/>
                </a:lnTo>
                <a:lnTo>
                  <a:pt x="13855" y="31636"/>
                </a:lnTo>
                <a:lnTo>
                  <a:pt x="14076" y="31495"/>
                </a:lnTo>
                <a:lnTo>
                  <a:pt x="14298" y="31375"/>
                </a:lnTo>
                <a:lnTo>
                  <a:pt x="14761" y="31133"/>
                </a:lnTo>
                <a:lnTo>
                  <a:pt x="15083" y="30972"/>
                </a:lnTo>
                <a:lnTo>
                  <a:pt x="15405" y="30831"/>
                </a:lnTo>
                <a:lnTo>
                  <a:pt x="15446" y="33711"/>
                </a:lnTo>
                <a:lnTo>
                  <a:pt x="15466" y="34355"/>
                </a:lnTo>
                <a:lnTo>
                  <a:pt x="15123" y="34818"/>
                </a:lnTo>
                <a:lnTo>
                  <a:pt x="14942" y="35080"/>
                </a:lnTo>
                <a:lnTo>
                  <a:pt x="14781" y="35322"/>
                </a:lnTo>
                <a:lnTo>
                  <a:pt x="14640" y="35583"/>
                </a:lnTo>
                <a:lnTo>
                  <a:pt x="14539" y="35865"/>
                </a:lnTo>
                <a:lnTo>
                  <a:pt x="14499" y="35986"/>
                </a:lnTo>
                <a:lnTo>
                  <a:pt x="14479" y="36127"/>
                </a:lnTo>
                <a:lnTo>
                  <a:pt x="14479" y="36268"/>
                </a:lnTo>
                <a:lnTo>
                  <a:pt x="14499" y="36409"/>
                </a:lnTo>
                <a:lnTo>
                  <a:pt x="14499" y="36429"/>
                </a:lnTo>
                <a:lnTo>
                  <a:pt x="14519" y="36489"/>
                </a:lnTo>
                <a:lnTo>
                  <a:pt x="14620" y="36812"/>
                </a:lnTo>
                <a:lnTo>
                  <a:pt x="14761" y="37134"/>
                </a:lnTo>
                <a:lnTo>
                  <a:pt x="14922" y="37456"/>
                </a:lnTo>
                <a:lnTo>
                  <a:pt x="15083" y="37758"/>
                </a:lnTo>
                <a:lnTo>
                  <a:pt x="15425" y="38382"/>
                </a:lnTo>
                <a:lnTo>
                  <a:pt x="15768" y="38966"/>
                </a:lnTo>
                <a:lnTo>
                  <a:pt x="15848" y="39067"/>
                </a:lnTo>
                <a:lnTo>
                  <a:pt x="15929" y="39127"/>
                </a:lnTo>
                <a:lnTo>
                  <a:pt x="16029" y="39168"/>
                </a:lnTo>
                <a:lnTo>
                  <a:pt x="16150" y="39188"/>
                </a:lnTo>
                <a:lnTo>
                  <a:pt x="16251" y="39168"/>
                </a:lnTo>
                <a:lnTo>
                  <a:pt x="16372" y="39127"/>
                </a:lnTo>
                <a:lnTo>
                  <a:pt x="16452" y="39067"/>
                </a:lnTo>
                <a:lnTo>
                  <a:pt x="16533" y="38966"/>
                </a:lnTo>
                <a:lnTo>
                  <a:pt x="16875" y="38423"/>
                </a:lnTo>
                <a:lnTo>
                  <a:pt x="17238" y="37879"/>
                </a:lnTo>
                <a:lnTo>
                  <a:pt x="17640" y="37355"/>
                </a:lnTo>
                <a:lnTo>
                  <a:pt x="18084" y="36852"/>
                </a:lnTo>
                <a:lnTo>
                  <a:pt x="18204" y="36832"/>
                </a:lnTo>
                <a:lnTo>
                  <a:pt x="18325" y="36751"/>
                </a:lnTo>
                <a:lnTo>
                  <a:pt x="18426" y="36671"/>
                </a:lnTo>
                <a:lnTo>
                  <a:pt x="18506" y="36570"/>
                </a:lnTo>
                <a:lnTo>
                  <a:pt x="18547" y="36449"/>
                </a:lnTo>
                <a:lnTo>
                  <a:pt x="18567" y="36328"/>
                </a:lnTo>
                <a:lnTo>
                  <a:pt x="18547" y="36187"/>
                </a:lnTo>
                <a:lnTo>
                  <a:pt x="18466" y="36067"/>
                </a:lnTo>
                <a:lnTo>
                  <a:pt x="18365" y="35926"/>
                </a:lnTo>
                <a:lnTo>
                  <a:pt x="18265" y="35805"/>
                </a:lnTo>
                <a:lnTo>
                  <a:pt x="18003" y="35563"/>
                </a:lnTo>
                <a:lnTo>
                  <a:pt x="17479" y="35140"/>
                </a:lnTo>
                <a:lnTo>
                  <a:pt x="16674" y="34476"/>
                </a:lnTo>
                <a:lnTo>
                  <a:pt x="16613" y="30529"/>
                </a:lnTo>
                <a:lnTo>
                  <a:pt x="16613" y="30529"/>
                </a:lnTo>
                <a:lnTo>
                  <a:pt x="16916" y="30831"/>
                </a:lnTo>
                <a:lnTo>
                  <a:pt x="17258" y="31113"/>
                </a:lnTo>
                <a:lnTo>
                  <a:pt x="17600" y="31395"/>
                </a:lnTo>
                <a:lnTo>
                  <a:pt x="17943" y="31636"/>
                </a:lnTo>
                <a:lnTo>
                  <a:pt x="18325" y="31878"/>
                </a:lnTo>
                <a:lnTo>
                  <a:pt x="18708" y="32079"/>
                </a:lnTo>
                <a:lnTo>
                  <a:pt x="19090" y="32261"/>
                </a:lnTo>
                <a:lnTo>
                  <a:pt x="19493" y="32402"/>
                </a:lnTo>
                <a:lnTo>
                  <a:pt x="19594" y="32422"/>
                </a:lnTo>
                <a:lnTo>
                  <a:pt x="19695" y="32422"/>
                </a:lnTo>
                <a:lnTo>
                  <a:pt x="19795" y="32402"/>
                </a:lnTo>
                <a:lnTo>
                  <a:pt x="19876" y="32361"/>
                </a:lnTo>
                <a:lnTo>
                  <a:pt x="19956" y="32301"/>
                </a:lnTo>
                <a:lnTo>
                  <a:pt x="20037" y="32240"/>
                </a:lnTo>
                <a:lnTo>
                  <a:pt x="20077" y="32160"/>
                </a:lnTo>
                <a:lnTo>
                  <a:pt x="20117" y="32079"/>
                </a:lnTo>
                <a:lnTo>
                  <a:pt x="20158" y="31979"/>
                </a:lnTo>
                <a:lnTo>
                  <a:pt x="20178" y="31898"/>
                </a:lnTo>
                <a:lnTo>
                  <a:pt x="20178" y="31797"/>
                </a:lnTo>
                <a:lnTo>
                  <a:pt x="20158" y="31697"/>
                </a:lnTo>
                <a:lnTo>
                  <a:pt x="20117" y="31616"/>
                </a:lnTo>
                <a:lnTo>
                  <a:pt x="20077" y="31536"/>
                </a:lnTo>
                <a:lnTo>
                  <a:pt x="19997" y="31455"/>
                </a:lnTo>
                <a:lnTo>
                  <a:pt x="19916" y="31395"/>
                </a:lnTo>
                <a:lnTo>
                  <a:pt x="19554" y="31193"/>
                </a:lnTo>
                <a:lnTo>
                  <a:pt x="19211" y="31012"/>
                </a:lnTo>
                <a:lnTo>
                  <a:pt x="18849" y="30831"/>
                </a:lnTo>
                <a:lnTo>
                  <a:pt x="18486" y="30629"/>
                </a:lnTo>
                <a:lnTo>
                  <a:pt x="18124" y="30388"/>
                </a:lnTo>
                <a:lnTo>
                  <a:pt x="17781" y="30146"/>
                </a:lnTo>
                <a:lnTo>
                  <a:pt x="17439" y="29864"/>
                </a:lnTo>
                <a:lnTo>
                  <a:pt x="17117" y="29582"/>
                </a:lnTo>
                <a:lnTo>
                  <a:pt x="16996" y="29482"/>
                </a:lnTo>
                <a:lnTo>
                  <a:pt x="16855" y="29441"/>
                </a:lnTo>
                <a:lnTo>
                  <a:pt x="16734" y="29441"/>
                </a:lnTo>
                <a:lnTo>
                  <a:pt x="16593" y="29462"/>
                </a:lnTo>
                <a:lnTo>
                  <a:pt x="16573" y="25676"/>
                </a:lnTo>
                <a:lnTo>
                  <a:pt x="16996" y="25937"/>
                </a:lnTo>
                <a:lnTo>
                  <a:pt x="17419" y="26199"/>
                </a:lnTo>
                <a:lnTo>
                  <a:pt x="17862" y="26421"/>
                </a:lnTo>
                <a:lnTo>
                  <a:pt x="18305" y="26622"/>
                </a:lnTo>
                <a:lnTo>
                  <a:pt x="20923" y="27810"/>
                </a:lnTo>
                <a:lnTo>
                  <a:pt x="21084" y="27871"/>
                </a:lnTo>
                <a:lnTo>
                  <a:pt x="21245" y="27871"/>
                </a:lnTo>
                <a:lnTo>
                  <a:pt x="21406" y="27830"/>
                </a:lnTo>
                <a:lnTo>
                  <a:pt x="21527" y="27770"/>
                </a:lnTo>
                <a:lnTo>
                  <a:pt x="21628" y="27649"/>
                </a:lnTo>
                <a:lnTo>
                  <a:pt x="21688" y="27528"/>
                </a:lnTo>
                <a:lnTo>
                  <a:pt x="21728" y="27367"/>
                </a:lnTo>
                <a:lnTo>
                  <a:pt x="21728" y="27186"/>
                </a:lnTo>
                <a:lnTo>
                  <a:pt x="21265" y="24004"/>
                </a:lnTo>
                <a:lnTo>
                  <a:pt x="21124" y="23058"/>
                </a:lnTo>
                <a:lnTo>
                  <a:pt x="21124" y="23058"/>
                </a:lnTo>
                <a:lnTo>
                  <a:pt x="23843" y="25253"/>
                </a:lnTo>
                <a:lnTo>
                  <a:pt x="23702" y="25756"/>
                </a:lnTo>
                <a:lnTo>
                  <a:pt x="23581" y="26260"/>
                </a:lnTo>
                <a:lnTo>
                  <a:pt x="23460" y="26924"/>
                </a:lnTo>
                <a:lnTo>
                  <a:pt x="23380" y="27609"/>
                </a:lnTo>
                <a:lnTo>
                  <a:pt x="23319" y="27971"/>
                </a:lnTo>
                <a:lnTo>
                  <a:pt x="23299" y="28153"/>
                </a:lnTo>
                <a:lnTo>
                  <a:pt x="23299" y="28334"/>
                </a:lnTo>
                <a:lnTo>
                  <a:pt x="23299" y="28515"/>
                </a:lnTo>
                <a:lnTo>
                  <a:pt x="23339" y="28676"/>
                </a:lnTo>
                <a:lnTo>
                  <a:pt x="23420" y="28837"/>
                </a:lnTo>
                <a:lnTo>
                  <a:pt x="23521" y="28998"/>
                </a:lnTo>
                <a:lnTo>
                  <a:pt x="23601" y="29059"/>
                </a:lnTo>
                <a:lnTo>
                  <a:pt x="23682" y="29099"/>
                </a:lnTo>
                <a:lnTo>
                  <a:pt x="23782" y="29139"/>
                </a:lnTo>
                <a:lnTo>
                  <a:pt x="23863" y="29139"/>
                </a:lnTo>
                <a:lnTo>
                  <a:pt x="23964" y="29119"/>
                </a:lnTo>
                <a:lnTo>
                  <a:pt x="24044" y="29099"/>
                </a:lnTo>
                <a:lnTo>
                  <a:pt x="24125" y="29059"/>
                </a:lnTo>
                <a:lnTo>
                  <a:pt x="24205" y="28998"/>
                </a:lnTo>
                <a:lnTo>
                  <a:pt x="24306" y="28878"/>
                </a:lnTo>
                <a:lnTo>
                  <a:pt x="24387" y="28757"/>
                </a:lnTo>
                <a:lnTo>
                  <a:pt x="24427" y="28636"/>
                </a:lnTo>
                <a:lnTo>
                  <a:pt x="24467" y="28495"/>
                </a:lnTo>
                <a:lnTo>
                  <a:pt x="24487" y="28193"/>
                </a:lnTo>
                <a:lnTo>
                  <a:pt x="24487" y="27911"/>
                </a:lnTo>
                <a:lnTo>
                  <a:pt x="24568" y="27226"/>
                </a:lnTo>
                <a:lnTo>
                  <a:pt x="24668" y="26542"/>
                </a:lnTo>
                <a:lnTo>
                  <a:pt x="24749" y="25998"/>
                </a:lnTo>
                <a:lnTo>
                  <a:pt x="26199" y="27166"/>
                </a:lnTo>
                <a:lnTo>
                  <a:pt x="28636" y="29159"/>
                </a:lnTo>
                <a:lnTo>
                  <a:pt x="29824" y="30146"/>
                </a:lnTo>
                <a:lnTo>
                  <a:pt x="29763" y="30348"/>
                </a:lnTo>
                <a:lnTo>
                  <a:pt x="29743" y="30569"/>
                </a:lnTo>
                <a:lnTo>
                  <a:pt x="29743" y="30770"/>
                </a:lnTo>
                <a:lnTo>
                  <a:pt x="29743" y="30992"/>
                </a:lnTo>
                <a:lnTo>
                  <a:pt x="29803" y="32381"/>
                </a:lnTo>
                <a:lnTo>
                  <a:pt x="29824" y="32563"/>
                </a:lnTo>
                <a:lnTo>
                  <a:pt x="29884" y="32704"/>
                </a:lnTo>
                <a:lnTo>
                  <a:pt x="29985" y="32804"/>
                </a:lnTo>
                <a:lnTo>
                  <a:pt x="30106" y="32905"/>
                </a:lnTo>
                <a:lnTo>
                  <a:pt x="30226" y="32945"/>
                </a:lnTo>
                <a:lnTo>
                  <a:pt x="30387" y="32965"/>
                </a:lnTo>
                <a:lnTo>
                  <a:pt x="30528" y="32945"/>
                </a:lnTo>
                <a:lnTo>
                  <a:pt x="30690" y="32905"/>
                </a:lnTo>
                <a:lnTo>
                  <a:pt x="31012" y="32784"/>
                </a:lnTo>
                <a:lnTo>
                  <a:pt x="31354" y="32684"/>
                </a:lnTo>
                <a:lnTo>
                  <a:pt x="31676" y="32603"/>
                </a:lnTo>
                <a:lnTo>
                  <a:pt x="32019" y="32563"/>
                </a:lnTo>
                <a:lnTo>
                  <a:pt x="32925" y="32563"/>
                </a:lnTo>
                <a:lnTo>
                  <a:pt x="33086" y="32543"/>
                </a:lnTo>
                <a:lnTo>
                  <a:pt x="33267" y="32522"/>
                </a:lnTo>
                <a:lnTo>
                  <a:pt x="33428" y="32442"/>
                </a:lnTo>
                <a:lnTo>
                  <a:pt x="33509" y="32402"/>
                </a:lnTo>
                <a:lnTo>
                  <a:pt x="33569" y="32341"/>
                </a:lnTo>
                <a:lnTo>
                  <a:pt x="33630" y="32261"/>
                </a:lnTo>
                <a:lnTo>
                  <a:pt x="33650" y="32180"/>
                </a:lnTo>
                <a:lnTo>
                  <a:pt x="33670" y="32079"/>
                </a:lnTo>
                <a:lnTo>
                  <a:pt x="33690" y="31999"/>
                </a:lnTo>
                <a:lnTo>
                  <a:pt x="33670" y="31898"/>
                </a:lnTo>
                <a:lnTo>
                  <a:pt x="33650" y="31818"/>
                </a:lnTo>
                <a:lnTo>
                  <a:pt x="33630" y="31536"/>
                </a:lnTo>
                <a:lnTo>
                  <a:pt x="33589" y="31254"/>
                </a:lnTo>
                <a:lnTo>
                  <a:pt x="33549" y="30972"/>
                </a:lnTo>
                <a:lnTo>
                  <a:pt x="33529" y="30690"/>
                </a:lnTo>
                <a:lnTo>
                  <a:pt x="33529" y="30368"/>
                </a:lnTo>
                <a:lnTo>
                  <a:pt x="33549" y="30025"/>
                </a:lnTo>
                <a:lnTo>
                  <a:pt x="33589" y="29703"/>
                </a:lnTo>
                <a:lnTo>
                  <a:pt x="33650" y="29381"/>
                </a:lnTo>
                <a:lnTo>
                  <a:pt x="33650" y="29240"/>
                </a:lnTo>
                <a:lnTo>
                  <a:pt x="33630" y="29099"/>
                </a:lnTo>
                <a:lnTo>
                  <a:pt x="33589" y="28998"/>
                </a:lnTo>
                <a:lnTo>
                  <a:pt x="33509" y="28898"/>
                </a:lnTo>
                <a:lnTo>
                  <a:pt x="33408" y="28817"/>
                </a:lnTo>
                <a:lnTo>
                  <a:pt x="33287" y="28777"/>
                </a:lnTo>
                <a:lnTo>
                  <a:pt x="33166" y="28757"/>
                </a:lnTo>
                <a:lnTo>
                  <a:pt x="33025" y="28757"/>
                </a:lnTo>
                <a:lnTo>
                  <a:pt x="32321" y="28857"/>
                </a:lnTo>
                <a:lnTo>
                  <a:pt x="31616" y="28998"/>
                </a:lnTo>
                <a:lnTo>
                  <a:pt x="31314" y="29059"/>
                </a:lnTo>
                <a:lnTo>
                  <a:pt x="31012" y="29159"/>
                </a:lnTo>
                <a:lnTo>
                  <a:pt x="30931" y="29200"/>
                </a:lnTo>
                <a:lnTo>
                  <a:pt x="30871" y="29260"/>
                </a:lnTo>
                <a:lnTo>
                  <a:pt x="29904" y="28475"/>
                </a:lnTo>
                <a:lnTo>
                  <a:pt x="28958" y="27710"/>
                </a:lnTo>
                <a:lnTo>
                  <a:pt x="25917" y="25233"/>
                </a:lnTo>
                <a:lnTo>
                  <a:pt x="25031" y="24528"/>
                </a:lnTo>
                <a:lnTo>
                  <a:pt x="25192" y="24548"/>
                </a:lnTo>
                <a:lnTo>
                  <a:pt x="25373" y="24548"/>
                </a:lnTo>
                <a:lnTo>
                  <a:pt x="25554" y="24528"/>
                </a:lnTo>
                <a:lnTo>
                  <a:pt x="25736" y="24508"/>
                </a:lnTo>
                <a:lnTo>
                  <a:pt x="26078" y="24447"/>
                </a:lnTo>
                <a:lnTo>
                  <a:pt x="26400" y="24367"/>
                </a:lnTo>
                <a:lnTo>
                  <a:pt x="27347" y="24165"/>
                </a:lnTo>
                <a:lnTo>
                  <a:pt x="27810" y="24065"/>
                </a:lnTo>
                <a:lnTo>
                  <a:pt x="28293" y="23944"/>
                </a:lnTo>
                <a:lnTo>
                  <a:pt x="28414" y="23904"/>
                </a:lnTo>
                <a:lnTo>
                  <a:pt x="28515" y="23823"/>
                </a:lnTo>
                <a:lnTo>
                  <a:pt x="28595" y="23742"/>
                </a:lnTo>
                <a:lnTo>
                  <a:pt x="28656" y="23662"/>
                </a:lnTo>
                <a:lnTo>
                  <a:pt x="28696" y="23541"/>
                </a:lnTo>
                <a:lnTo>
                  <a:pt x="28716" y="23440"/>
                </a:lnTo>
                <a:lnTo>
                  <a:pt x="28716" y="23340"/>
                </a:lnTo>
                <a:lnTo>
                  <a:pt x="28696" y="23219"/>
                </a:lnTo>
                <a:lnTo>
                  <a:pt x="28656" y="23118"/>
                </a:lnTo>
                <a:lnTo>
                  <a:pt x="28595" y="23018"/>
                </a:lnTo>
                <a:lnTo>
                  <a:pt x="28535" y="22937"/>
                </a:lnTo>
                <a:lnTo>
                  <a:pt x="28434" y="22877"/>
                </a:lnTo>
                <a:lnTo>
                  <a:pt x="28333" y="22816"/>
                </a:lnTo>
                <a:lnTo>
                  <a:pt x="28233" y="22776"/>
                </a:lnTo>
                <a:lnTo>
                  <a:pt x="27971" y="22776"/>
                </a:lnTo>
                <a:lnTo>
                  <a:pt x="27508" y="22897"/>
                </a:lnTo>
                <a:lnTo>
                  <a:pt x="27025" y="23018"/>
                </a:lnTo>
                <a:lnTo>
                  <a:pt x="26098" y="23279"/>
                </a:lnTo>
                <a:lnTo>
                  <a:pt x="25716" y="23380"/>
                </a:lnTo>
                <a:lnTo>
                  <a:pt x="25494" y="23461"/>
                </a:lnTo>
                <a:lnTo>
                  <a:pt x="25273" y="23521"/>
                </a:lnTo>
                <a:lnTo>
                  <a:pt x="25071" y="23622"/>
                </a:lnTo>
                <a:lnTo>
                  <a:pt x="24890" y="23742"/>
                </a:lnTo>
                <a:lnTo>
                  <a:pt x="24729" y="23863"/>
                </a:lnTo>
                <a:lnTo>
                  <a:pt x="24668" y="23944"/>
                </a:lnTo>
                <a:lnTo>
                  <a:pt x="24608" y="24024"/>
                </a:lnTo>
                <a:lnTo>
                  <a:pt x="24568" y="24085"/>
                </a:lnTo>
                <a:lnTo>
                  <a:pt x="24568" y="24165"/>
                </a:lnTo>
                <a:lnTo>
                  <a:pt x="21084" y="21386"/>
                </a:lnTo>
                <a:lnTo>
                  <a:pt x="21728" y="21004"/>
                </a:lnTo>
                <a:lnTo>
                  <a:pt x="22373" y="20621"/>
                </a:lnTo>
                <a:lnTo>
                  <a:pt x="23017" y="20198"/>
                </a:lnTo>
                <a:lnTo>
                  <a:pt x="23641" y="19775"/>
                </a:lnTo>
                <a:lnTo>
                  <a:pt x="24266" y="19353"/>
                </a:lnTo>
                <a:lnTo>
                  <a:pt x="24870" y="18910"/>
                </a:lnTo>
                <a:lnTo>
                  <a:pt x="26058" y="17983"/>
                </a:lnTo>
                <a:lnTo>
                  <a:pt x="26138" y="17903"/>
                </a:lnTo>
                <a:lnTo>
                  <a:pt x="26179" y="17822"/>
                </a:lnTo>
                <a:lnTo>
                  <a:pt x="26219" y="17721"/>
                </a:lnTo>
                <a:lnTo>
                  <a:pt x="26219" y="17621"/>
                </a:lnTo>
                <a:lnTo>
                  <a:pt x="26199" y="17540"/>
                </a:lnTo>
                <a:lnTo>
                  <a:pt x="26159" y="17439"/>
                </a:lnTo>
                <a:lnTo>
                  <a:pt x="26118" y="17339"/>
                </a:lnTo>
                <a:lnTo>
                  <a:pt x="26058" y="17278"/>
                </a:lnTo>
                <a:lnTo>
                  <a:pt x="25655" y="16815"/>
                </a:lnTo>
                <a:lnTo>
                  <a:pt x="25232" y="16372"/>
                </a:lnTo>
                <a:lnTo>
                  <a:pt x="24769" y="15969"/>
                </a:lnTo>
                <a:lnTo>
                  <a:pt x="24286" y="15587"/>
                </a:lnTo>
                <a:lnTo>
                  <a:pt x="24044" y="15426"/>
                </a:lnTo>
                <a:lnTo>
                  <a:pt x="23782" y="15265"/>
                </a:lnTo>
                <a:lnTo>
                  <a:pt x="23521" y="15104"/>
                </a:lnTo>
                <a:lnTo>
                  <a:pt x="23219" y="14942"/>
                </a:lnTo>
                <a:lnTo>
                  <a:pt x="22937" y="14822"/>
                </a:lnTo>
                <a:lnTo>
                  <a:pt x="22635" y="14701"/>
                </a:lnTo>
                <a:lnTo>
                  <a:pt x="22353" y="14620"/>
                </a:lnTo>
                <a:lnTo>
                  <a:pt x="22051" y="14540"/>
                </a:lnTo>
                <a:lnTo>
                  <a:pt x="22171" y="14379"/>
                </a:lnTo>
                <a:lnTo>
                  <a:pt x="22252" y="14197"/>
                </a:lnTo>
                <a:lnTo>
                  <a:pt x="24004" y="12808"/>
                </a:lnTo>
                <a:lnTo>
                  <a:pt x="25776" y="11439"/>
                </a:lnTo>
                <a:lnTo>
                  <a:pt x="25897" y="11338"/>
                </a:lnTo>
                <a:lnTo>
                  <a:pt x="26159" y="11519"/>
                </a:lnTo>
                <a:lnTo>
                  <a:pt x="26461" y="11680"/>
                </a:lnTo>
                <a:lnTo>
                  <a:pt x="27025" y="11982"/>
                </a:lnTo>
                <a:lnTo>
                  <a:pt x="27508" y="12264"/>
                </a:lnTo>
                <a:lnTo>
                  <a:pt x="28011" y="12566"/>
                </a:lnTo>
                <a:lnTo>
                  <a:pt x="28515" y="12848"/>
                </a:lnTo>
                <a:lnTo>
                  <a:pt x="28776" y="12969"/>
                </a:lnTo>
                <a:lnTo>
                  <a:pt x="29038" y="13050"/>
                </a:lnTo>
                <a:lnTo>
                  <a:pt x="29139" y="13090"/>
                </a:lnTo>
                <a:lnTo>
                  <a:pt x="29240" y="13090"/>
                </a:lnTo>
                <a:lnTo>
                  <a:pt x="29320" y="13070"/>
                </a:lnTo>
                <a:lnTo>
                  <a:pt x="29421" y="13029"/>
                </a:lnTo>
                <a:lnTo>
                  <a:pt x="29481" y="12969"/>
                </a:lnTo>
                <a:lnTo>
                  <a:pt x="29562" y="12909"/>
                </a:lnTo>
                <a:lnTo>
                  <a:pt x="29602" y="12828"/>
                </a:lnTo>
                <a:lnTo>
                  <a:pt x="29642" y="12747"/>
                </a:lnTo>
                <a:lnTo>
                  <a:pt x="29683" y="12667"/>
                </a:lnTo>
                <a:lnTo>
                  <a:pt x="29703" y="12566"/>
                </a:lnTo>
                <a:lnTo>
                  <a:pt x="29703" y="12486"/>
                </a:lnTo>
                <a:lnTo>
                  <a:pt x="29683" y="12385"/>
                </a:lnTo>
                <a:lnTo>
                  <a:pt x="29642" y="12304"/>
                </a:lnTo>
                <a:lnTo>
                  <a:pt x="29602" y="12224"/>
                </a:lnTo>
                <a:lnTo>
                  <a:pt x="29522" y="12143"/>
                </a:lnTo>
                <a:lnTo>
                  <a:pt x="29441" y="12083"/>
                </a:lnTo>
                <a:lnTo>
                  <a:pt x="27548" y="11096"/>
                </a:lnTo>
                <a:lnTo>
                  <a:pt x="26763" y="10673"/>
                </a:lnTo>
                <a:lnTo>
                  <a:pt x="28817" y="9123"/>
                </a:lnTo>
                <a:lnTo>
                  <a:pt x="30891" y="7572"/>
                </a:lnTo>
                <a:lnTo>
                  <a:pt x="31032" y="7633"/>
                </a:lnTo>
                <a:lnTo>
                  <a:pt x="31173" y="7673"/>
                </a:lnTo>
                <a:lnTo>
                  <a:pt x="31314" y="7713"/>
                </a:lnTo>
                <a:lnTo>
                  <a:pt x="31475" y="7733"/>
                </a:lnTo>
                <a:lnTo>
                  <a:pt x="31616" y="7713"/>
                </a:lnTo>
                <a:lnTo>
                  <a:pt x="31777" y="7693"/>
                </a:lnTo>
                <a:lnTo>
                  <a:pt x="31918" y="7673"/>
                </a:lnTo>
                <a:lnTo>
                  <a:pt x="32059" y="7612"/>
                </a:lnTo>
                <a:lnTo>
                  <a:pt x="32180" y="7552"/>
                </a:lnTo>
                <a:lnTo>
                  <a:pt x="32280" y="7492"/>
                </a:lnTo>
                <a:lnTo>
                  <a:pt x="32502" y="7330"/>
                </a:lnTo>
                <a:lnTo>
                  <a:pt x="32683" y="7129"/>
                </a:lnTo>
                <a:lnTo>
                  <a:pt x="32844" y="6928"/>
                </a:lnTo>
                <a:lnTo>
                  <a:pt x="33025" y="6686"/>
                </a:lnTo>
                <a:lnTo>
                  <a:pt x="33227" y="6444"/>
                </a:lnTo>
                <a:lnTo>
                  <a:pt x="33328" y="6324"/>
                </a:lnTo>
                <a:lnTo>
                  <a:pt x="33448" y="6223"/>
                </a:lnTo>
                <a:lnTo>
                  <a:pt x="33589" y="6163"/>
                </a:lnTo>
                <a:lnTo>
                  <a:pt x="33730" y="6142"/>
                </a:lnTo>
                <a:lnTo>
                  <a:pt x="33811" y="6122"/>
                </a:lnTo>
                <a:lnTo>
                  <a:pt x="33891" y="6082"/>
                </a:lnTo>
                <a:lnTo>
                  <a:pt x="33952" y="6042"/>
                </a:lnTo>
                <a:lnTo>
                  <a:pt x="34012" y="6001"/>
                </a:lnTo>
                <a:lnTo>
                  <a:pt x="34093" y="5881"/>
                </a:lnTo>
                <a:lnTo>
                  <a:pt x="34153" y="5740"/>
                </a:lnTo>
                <a:lnTo>
                  <a:pt x="34153" y="5599"/>
                </a:lnTo>
                <a:lnTo>
                  <a:pt x="34133" y="5518"/>
                </a:lnTo>
                <a:lnTo>
                  <a:pt x="34093" y="5458"/>
                </a:lnTo>
                <a:lnTo>
                  <a:pt x="34052" y="5397"/>
                </a:lnTo>
                <a:lnTo>
                  <a:pt x="34012" y="5357"/>
                </a:lnTo>
                <a:lnTo>
                  <a:pt x="33932" y="5317"/>
                </a:lnTo>
                <a:lnTo>
                  <a:pt x="33851" y="5297"/>
                </a:lnTo>
                <a:lnTo>
                  <a:pt x="31616" y="4894"/>
                </a:lnTo>
                <a:lnTo>
                  <a:pt x="31414" y="4531"/>
                </a:lnTo>
                <a:lnTo>
                  <a:pt x="31334" y="4431"/>
                </a:lnTo>
                <a:lnTo>
                  <a:pt x="31253" y="4370"/>
                </a:lnTo>
                <a:lnTo>
                  <a:pt x="31153" y="4350"/>
                </a:lnTo>
                <a:lnTo>
                  <a:pt x="31052" y="4350"/>
                </a:lnTo>
                <a:lnTo>
                  <a:pt x="30971" y="4390"/>
                </a:lnTo>
                <a:lnTo>
                  <a:pt x="30871" y="4431"/>
                </a:lnTo>
                <a:lnTo>
                  <a:pt x="30810" y="4511"/>
                </a:lnTo>
                <a:lnTo>
                  <a:pt x="30750" y="4612"/>
                </a:lnTo>
                <a:lnTo>
                  <a:pt x="30549" y="5075"/>
                </a:lnTo>
                <a:lnTo>
                  <a:pt x="30347" y="5558"/>
                </a:lnTo>
                <a:lnTo>
                  <a:pt x="30146" y="6062"/>
                </a:lnTo>
                <a:lnTo>
                  <a:pt x="30085" y="6303"/>
                </a:lnTo>
                <a:lnTo>
                  <a:pt x="30025" y="6545"/>
                </a:lnTo>
                <a:lnTo>
                  <a:pt x="30025" y="6666"/>
                </a:lnTo>
                <a:lnTo>
                  <a:pt x="28031" y="8136"/>
                </a:lnTo>
                <a:lnTo>
                  <a:pt x="26078" y="9646"/>
                </a:lnTo>
                <a:lnTo>
                  <a:pt x="26259" y="8358"/>
                </a:lnTo>
                <a:lnTo>
                  <a:pt x="26340" y="7854"/>
                </a:lnTo>
                <a:lnTo>
                  <a:pt x="26400" y="7330"/>
                </a:lnTo>
                <a:lnTo>
                  <a:pt x="26420" y="7069"/>
                </a:lnTo>
                <a:lnTo>
                  <a:pt x="26420" y="6807"/>
                </a:lnTo>
                <a:lnTo>
                  <a:pt x="26380" y="6565"/>
                </a:lnTo>
                <a:lnTo>
                  <a:pt x="26320" y="6303"/>
                </a:lnTo>
                <a:lnTo>
                  <a:pt x="26279" y="6223"/>
                </a:lnTo>
                <a:lnTo>
                  <a:pt x="26219" y="6163"/>
                </a:lnTo>
                <a:lnTo>
                  <a:pt x="26159" y="6122"/>
                </a:lnTo>
                <a:lnTo>
                  <a:pt x="26018" y="6122"/>
                </a:lnTo>
                <a:lnTo>
                  <a:pt x="25937" y="6142"/>
                </a:lnTo>
                <a:lnTo>
                  <a:pt x="25877" y="6183"/>
                </a:lnTo>
                <a:lnTo>
                  <a:pt x="25816" y="6243"/>
                </a:lnTo>
                <a:lnTo>
                  <a:pt x="25675" y="6465"/>
                </a:lnTo>
                <a:lnTo>
                  <a:pt x="25554" y="6686"/>
                </a:lnTo>
                <a:lnTo>
                  <a:pt x="25454" y="6928"/>
                </a:lnTo>
                <a:lnTo>
                  <a:pt x="25393" y="7190"/>
                </a:lnTo>
                <a:lnTo>
                  <a:pt x="25273" y="7713"/>
                </a:lnTo>
                <a:lnTo>
                  <a:pt x="25192" y="8237"/>
                </a:lnTo>
                <a:lnTo>
                  <a:pt x="24970" y="9304"/>
                </a:lnTo>
                <a:lnTo>
                  <a:pt x="24890" y="9848"/>
                </a:lnTo>
                <a:lnTo>
                  <a:pt x="24809" y="10371"/>
                </a:lnTo>
                <a:lnTo>
                  <a:pt x="24809" y="10492"/>
                </a:lnTo>
                <a:lnTo>
                  <a:pt x="24830" y="10613"/>
                </a:lnTo>
                <a:lnTo>
                  <a:pt x="22574" y="12405"/>
                </a:lnTo>
                <a:lnTo>
                  <a:pt x="22614" y="12123"/>
                </a:lnTo>
                <a:lnTo>
                  <a:pt x="22675" y="11398"/>
                </a:lnTo>
                <a:lnTo>
                  <a:pt x="22715" y="10673"/>
                </a:lnTo>
                <a:lnTo>
                  <a:pt x="22695" y="9928"/>
                </a:lnTo>
                <a:lnTo>
                  <a:pt x="22675" y="9203"/>
                </a:lnTo>
                <a:lnTo>
                  <a:pt x="22635" y="9082"/>
                </a:lnTo>
                <a:lnTo>
                  <a:pt x="22594" y="8962"/>
                </a:lnTo>
                <a:lnTo>
                  <a:pt x="22534" y="8861"/>
                </a:lnTo>
                <a:lnTo>
                  <a:pt x="22433" y="8760"/>
                </a:lnTo>
                <a:lnTo>
                  <a:pt x="22333" y="8700"/>
                </a:lnTo>
                <a:lnTo>
                  <a:pt x="22212" y="8639"/>
                </a:lnTo>
                <a:lnTo>
                  <a:pt x="22091" y="8639"/>
                </a:lnTo>
                <a:lnTo>
                  <a:pt x="21950" y="8660"/>
                </a:lnTo>
                <a:lnTo>
                  <a:pt x="20399" y="9223"/>
                </a:lnTo>
                <a:lnTo>
                  <a:pt x="18869" y="9807"/>
                </a:lnTo>
                <a:lnTo>
                  <a:pt x="17238" y="10432"/>
                </a:lnTo>
                <a:lnTo>
                  <a:pt x="16775" y="10593"/>
                </a:lnTo>
                <a:lnTo>
                  <a:pt x="16835" y="7653"/>
                </a:lnTo>
                <a:lnTo>
                  <a:pt x="16916" y="7612"/>
                </a:lnTo>
                <a:lnTo>
                  <a:pt x="17459" y="7310"/>
                </a:lnTo>
                <a:lnTo>
                  <a:pt x="18003" y="7008"/>
                </a:lnTo>
                <a:lnTo>
                  <a:pt x="18285" y="6887"/>
                </a:lnTo>
                <a:lnTo>
                  <a:pt x="18567" y="6767"/>
                </a:lnTo>
                <a:lnTo>
                  <a:pt x="19151" y="6545"/>
                </a:lnTo>
                <a:lnTo>
                  <a:pt x="19735" y="6344"/>
                </a:lnTo>
                <a:lnTo>
                  <a:pt x="20319" y="6122"/>
                </a:lnTo>
                <a:lnTo>
                  <a:pt x="20379" y="6082"/>
                </a:lnTo>
                <a:lnTo>
                  <a:pt x="20440" y="6001"/>
                </a:lnTo>
                <a:lnTo>
                  <a:pt x="20500" y="5941"/>
                </a:lnTo>
                <a:lnTo>
                  <a:pt x="20540" y="5860"/>
                </a:lnTo>
                <a:lnTo>
                  <a:pt x="20560" y="5760"/>
                </a:lnTo>
                <a:lnTo>
                  <a:pt x="20581" y="5679"/>
                </a:lnTo>
                <a:lnTo>
                  <a:pt x="20581" y="5599"/>
                </a:lnTo>
                <a:lnTo>
                  <a:pt x="20560" y="5498"/>
                </a:lnTo>
                <a:lnTo>
                  <a:pt x="20520" y="5397"/>
                </a:lnTo>
                <a:lnTo>
                  <a:pt x="20460" y="5317"/>
                </a:lnTo>
                <a:lnTo>
                  <a:pt x="20379" y="5236"/>
                </a:lnTo>
                <a:lnTo>
                  <a:pt x="20299" y="5176"/>
                </a:lnTo>
                <a:lnTo>
                  <a:pt x="20218" y="5136"/>
                </a:lnTo>
                <a:lnTo>
                  <a:pt x="20097" y="5115"/>
                </a:lnTo>
                <a:lnTo>
                  <a:pt x="19997" y="5115"/>
                </a:lnTo>
                <a:lnTo>
                  <a:pt x="19896" y="5136"/>
                </a:lnTo>
                <a:lnTo>
                  <a:pt x="19594" y="5196"/>
                </a:lnTo>
                <a:lnTo>
                  <a:pt x="19312" y="5276"/>
                </a:lnTo>
                <a:lnTo>
                  <a:pt x="19010" y="5377"/>
                </a:lnTo>
                <a:lnTo>
                  <a:pt x="18708" y="5498"/>
                </a:lnTo>
                <a:lnTo>
                  <a:pt x="18144" y="5780"/>
                </a:lnTo>
                <a:lnTo>
                  <a:pt x="17620" y="6082"/>
                </a:lnTo>
                <a:lnTo>
                  <a:pt x="17238" y="6324"/>
                </a:lnTo>
                <a:lnTo>
                  <a:pt x="16855" y="6585"/>
                </a:lnTo>
                <a:lnTo>
                  <a:pt x="16895" y="4229"/>
                </a:lnTo>
                <a:lnTo>
                  <a:pt x="17419" y="3605"/>
                </a:lnTo>
                <a:lnTo>
                  <a:pt x="17620" y="3404"/>
                </a:lnTo>
                <a:lnTo>
                  <a:pt x="17822" y="3162"/>
                </a:lnTo>
                <a:lnTo>
                  <a:pt x="17902" y="3041"/>
                </a:lnTo>
                <a:lnTo>
                  <a:pt x="17963" y="2900"/>
                </a:lnTo>
                <a:lnTo>
                  <a:pt x="17983" y="2759"/>
                </a:lnTo>
                <a:lnTo>
                  <a:pt x="17983" y="2618"/>
                </a:lnTo>
                <a:lnTo>
                  <a:pt x="17359" y="383"/>
                </a:lnTo>
                <a:lnTo>
                  <a:pt x="17318" y="303"/>
                </a:lnTo>
                <a:lnTo>
                  <a:pt x="17298" y="222"/>
                </a:lnTo>
                <a:lnTo>
                  <a:pt x="17238" y="162"/>
                </a:lnTo>
                <a:lnTo>
                  <a:pt x="17177" y="101"/>
                </a:lnTo>
                <a:lnTo>
                  <a:pt x="17057" y="41"/>
                </a:lnTo>
                <a:lnTo>
                  <a:pt x="169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6"/>
          <p:cNvSpPr>
            <a:spLocks noGrp="1"/>
          </p:cNvSpPr>
          <p:nvPr>
            <p:ph type="sldNum"/>
          </p:nvPr>
        </p:nvSpPr>
        <p:spPr>
          <a:xfrm>
            <a:off x="4297680" y="4825080"/>
            <a:ext cx="548280" cy="31824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fld id="{422ACBE9-E771-4F6E-BA70-1371FE013A8C}" type="slidenum"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1</a:t>
            </a:fld>
            <a:endParaRPr b="0" lang="pl-PL" sz="1300" spc="-1" strike="noStrike">
              <a:latin typeface="Times New Roman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3200" y="3359520"/>
            <a:ext cx="73976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l-PL" sz="5800" spc="-1" strike="noStrike">
                <a:solidFill>
                  <a:srgbClr val="ffffff"/>
                </a:solidFill>
                <a:latin typeface="Satisfy"/>
                <a:ea typeface="Satisfy"/>
              </a:rPr>
              <a:t>CHRISTMAS NIGHTMARE</a:t>
            </a:r>
            <a:endParaRPr b="0" lang="pl-PL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58280" y="4519440"/>
            <a:ext cx="2847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DOBRE CHOPAKI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GRINCH’S CODE 2019</a:t>
            </a: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85800" y="6454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l-PL" sz="3000" spc="-1" strike="noStrike">
                <a:solidFill>
                  <a:srgbClr val="ffffff"/>
                </a:solidFill>
                <a:latin typeface="Satisfy"/>
                <a:ea typeface="Satisfy"/>
              </a:rPr>
              <a:t>Na czym polega rozgrywka?</a:t>
            </a:r>
            <a:endParaRPr b="0" lang="pl-PL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042560" y="1702800"/>
            <a:ext cx="7058520" cy="279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Gracz walczy z elfami przemieszczając się do coraz to trudniejszych poziomów, które generowane są </a:t>
            </a:r>
            <a:r>
              <a:rPr b="1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losowo</a:t>
            </a: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W trakcie rozgrywki gracz zdobywa przedmioty, które pojawiają się </a:t>
            </a:r>
            <a:r>
              <a:rPr b="1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losowo</a:t>
            </a: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, zwiększają statystyki bohatera i jest ich </a:t>
            </a:r>
            <a:r>
              <a:rPr b="1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ponad 10</a:t>
            </a: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Celem gry jest przechodzenie kolejnych poziomów, kończenie ich poprzez </a:t>
            </a:r>
            <a:r>
              <a:rPr b="1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specjalną walkę </a:t>
            </a: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z bossami i przechodzenie dalej, aż do spotkania z końcowym przeciwnikiem.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Każdy wróg ma </a:t>
            </a:r>
            <a:r>
              <a:rPr b="1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swoje specjalne ataki </a:t>
            </a: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oraz umiejętności.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400" spc="-1" strike="noStrike">
                <a:solidFill>
                  <a:srgbClr val="ffffff"/>
                </a:solidFill>
                <a:latin typeface="Roboto Slab"/>
                <a:ea typeface="Roboto Slab"/>
              </a:rPr>
              <a:t>Szczególnym wyzwaniem są końcowi przeciwnicy, posiadający dużą ilość życia oraz losowo generowane ataki.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72320" y="342360"/>
            <a:ext cx="999000" cy="909000"/>
          </a:xfrm>
          <a:custGeom>
            <a:avLst/>
            <a:gdLst/>
            <a:ahLst/>
            <a:rect l="l" t="t" r="r" b="b"/>
            <a:pathLst>
              <a:path w="35584" h="33953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4"/>
          <p:cNvSpPr txBox="1"/>
          <p:nvPr/>
        </p:nvSpPr>
        <p:spPr>
          <a:xfrm>
            <a:off x="4297680" y="4825080"/>
            <a:ext cx="548280" cy="31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fld id="{19C514CF-D378-4321-B7CB-9C39B22D9348}" type="slidenum"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1</a:t>
            </a:fld>
            <a:endParaRPr b="0" lang="pl-PL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20000" y="-50400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l-PL" sz="3000" spc="-1" strike="noStrike">
                <a:solidFill>
                  <a:srgbClr val="ffffff"/>
                </a:solidFill>
                <a:latin typeface="Satisfy"/>
                <a:ea typeface="Satisfy"/>
              </a:rPr>
              <a:t>PRZECIWNICY</a:t>
            </a:r>
            <a:endParaRPr b="0" lang="pl-PL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077480" y="4404600"/>
            <a:ext cx="7058520" cy="279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4297680" y="4825080"/>
            <a:ext cx="548280" cy="31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fld id="{FFA41F01-BB0C-4071-92BD-4A2BB8779942}" type="slidenum"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1</a:t>
            </a:fld>
            <a:endParaRPr b="0" lang="pl-PL" sz="1300" spc="-1" strike="noStrike">
              <a:latin typeface="Times New Roman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432000" y="619560"/>
            <a:ext cx="3240000" cy="18284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5184000" y="648000"/>
            <a:ext cx="3528000" cy="198360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378720" y="2630520"/>
            <a:ext cx="3293280" cy="183348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5112000" y="2592000"/>
            <a:ext cx="3535200" cy="19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85800" y="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l-PL" sz="3500" spc="-1" strike="noStrike">
                <a:solidFill>
                  <a:srgbClr val="ffffff"/>
                </a:solidFill>
                <a:latin typeface="Satisfy"/>
                <a:ea typeface="Satisfy"/>
              </a:rPr>
              <a:t>PRZEDMIOTY SPECJALNE</a:t>
            </a:r>
            <a:endParaRPr b="0" lang="pl-PL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624680" y="3354480"/>
            <a:ext cx="58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pl-PL" sz="32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297680" y="4825080"/>
            <a:ext cx="548280" cy="31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4</a:t>
            </a:r>
            <a:endParaRPr b="0" lang="pl-PL" sz="13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pl-PL" sz="13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pl-PL" sz="1300" spc="-1" strike="noStrike">
              <a:latin typeface="Times New Roman"/>
            </a:endParaRPr>
          </a:p>
        </p:txBody>
      </p:sp>
      <p:pic>
        <p:nvPicPr>
          <p:cNvPr id="209" name="Symbol zastępczy zawartości 3" descr=""/>
          <p:cNvPicPr/>
          <p:nvPr/>
        </p:nvPicPr>
        <p:blipFill>
          <a:blip r:embed="rId1"/>
          <a:stretch/>
        </p:blipFill>
        <p:spPr>
          <a:xfrm>
            <a:off x="1560600" y="1159920"/>
            <a:ext cx="6022080" cy="338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76320"/>
            <a:ext cx="822924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Satisfy"/>
                <a:ea typeface="Satisfy"/>
              </a:rPr>
              <a:t>FABUŁA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208160" y="1106640"/>
            <a:ext cx="6726960" cy="254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800" spc="-1" strike="noStrike">
                <a:solidFill>
                  <a:srgbClr val="ffffff"/>
                </a:solidFill>
                <a:latin typeface="Roboto Slab"/>
                <a:ea typeface="Roboto Slab"/>
              </a:rPr>
              <a:t>Grinch rzucił klątwę na elfy, które zbuntowały się przeciwko Mikołajowi i chcą zepsuć całe święta.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800" spc="-1" strike="noStrike">
                <a:solidFill>
                  <a:srgbClr val="ffffff"/>
                </a:solidFill>
                <a:latin typeface="Roboto Slab"/>
                <a:ea typeface="Roboto Slab"/>
              </a:rPr>
              <a:t>Mikołaj samodzielnie postanawia ratować magię świąt i walczy ze swoimi dawnymi towarzyszami.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800" spc="-1" strike="noStrike">
                <a:solidFill>
                  <a:srgbClr val="ffffff"/>
                </a:solidFill>
                <a:latin typeface="Roboto Slab"/>
                <a:ea typeface="Roboto Slab"/>
              </a:rPr>
              <a:t>Na końcu swojej drogi dochodzi do pojedynku z Grinchem, który jest najtrudniejszym przeciwnikiem w całej grze.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 Slab"/>
              <a:buChar char="❄"/>
            </a:pPr>
            <a:r>
              <a:rPr b="0" lang="pl-PL" sz="1800" spc="-1" strike="noStrike">
                <a:solidFill>
                  <a:srgbClr val="ffffff"/>
                </a:solidFill>
                <a:latin typeface="Roboto Slab"/>
                <a:ea typeface="Roboto Slab"/>
              </a:rPr>
              <a:t>Czy uda Ci się sprostać wyzwaniu? Spróbuj sam, gra nie należy do najprostszych!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l-PL" sz="1800" spc="-1" strike="noStrike">
                <a:solidFill>
                  <a:srgbClr val="ffffff"/>
                </a:solidFill>
                <a:latin typeface="Roboto Slab"/>
                <a:ea typeface="Roboto Slab"/>
              </a:rPr>
              <a:t>PS: Nie odpowiadamy za uszkodzenia klawiatury spowodowane w czasie rozgrywki!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7761240" y="1826640"/>
            <a:ext cx="2007000" cy="254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7683120" y="73440"/>
            <a:ext cx="2007000" cy="254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4297680" y="4825440"/>
            <a:ext cx="548280" cy="31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5</a:t>
            </a:r>
            <a:endParaRPr b="0" lang="pl-PL" sz="13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pl-PL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76320"/>
            <a:ext cx="822924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Satisfy"/>
                <a:ea typeface="Satisfy"/>
              </a:rPr>
              <a:t>Co wyróżnia grę na tle innych?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297680" y="4825080"/>
            <a:ext cx="548280" cy="31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fld id="{EF276415-1DAB-4B84-AE65-59DC200B529D}" type="slidenum"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1</a:t>
            </a:fld>
            <a:endParaRPr b="0" lang="pl-PL" sz="1300" spc="-1" strike="noStrike">
              <a:latin typeface="Times New Roman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523880" y="1029960"/>
            <a:ext cx="6095520" cy="43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Wysoki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 poziom trudności - gra każdemu z twórców sprawiała problemy z jej przejściem, przez co potrzebowaliśmy trochę czasu na opanowanie rozgrywki i pierwsze ukończenie gry.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Każdy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 przeciwnik jest inny - dzięki czemu nauczenie się wszystkich ciosów wrogów(w szczególności bossów) zajmuje trochę czasu oraz uczy cierpliwości, gdyż ataki są </a:t>
            </a:r>
            <a:r>
              <a:rPr b="1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losowe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Nietypowe podejście do samej rozgrywki – przerysowane postacie czy zaskakujący wizerunek niektórych przedmiotów to tylko część „smaczków”, które czekają na gracza!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Przedmioty pojawiające się w trakcie rozgrywki są generowane losowo.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Arial"/>
              </a:rPr>
              <a:t>Dzięki Tobie święta zostaną uratowane!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80480" y="302184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l-PL" sz="7200" spc="-1" strike="noStrike">
                <a:solidFill>
                  <a:srgbClr val="ffffff"/>
                </a:solidFill>
                <a:latin typeface="Satisfy"/>
                <a:ea typeface="Satisfy"/>
              </a:rPr>
              <a:t>DZIĘKUJEMY ZA UWAGĘ!</a:t>
            </a:r>
            <a:endParaRPr b="0" lang="pl-PL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042560" y="3202920"/>
            <a:ext cx="7058520" cy="12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023360" y="550800"/>
            <a:ext cx="1126440" cy="1221120"/>
          </a:xfrm>
          <a:custGeom>
            <a:avLst/>
            <a:gdLst/>
            <a:ahLst/>
            <a:rect l="l" t="t" r="r" b="b"/>
            <a:pathLst>
              <a:path w="36248" h="39913">
                <a:moveTo>
                  <a:pt x="4410" y="12143"/>
                </a:moveTo>
                <a:lnTo>
                  <a:pt x="4330" y="12163"/>
                </a:lnTo>
                <a:lnTo>
                  <a:pt x="4290" y="12204"/>
                </a:lnTo>
                <a:lnTo>
                  <a:pt x="4169" y="12405"/>
                </a:lnTo>
                <a:lnTo>
                  <a:pt x="4088" y="12606"/>
                </a:lnTo>
                <a:lnTo>
                  <a:pt x="4028" y="12828"/>
                </a:lnTo>
                <a:lnTo>
                  <a:pt x="3967" y="13029"/>
                </a:lnTo>
                <a:lnTo>
                  <a:pt x="3927" y="13271"/>
                </a:lnTo>
                <a:lnTo>
                  <a:pt x="3907" y="13493"/>
                </a:lnTo>
                <a:lnTo>
                  <a:pt x="3867" y="13956"/>
                </a:lnTo>
                <a:lnTo>
                  <a:pt x="3867" y="14217"/>
                </a:lnTo>
                <a:lnTo>
                  <a:pt x="3867" y="14479"/>
                </a:lnTo>
                <a:lnTo>
                  <a:pt x="3887" y="14721"/>
                </a:lnTo>
                <a:lnTo>
                  <a:pt x="3907" y="14963"/>
                </a:lnTo>
                <a:lnTo>
                  <a:pt x="3947" y="15184"/>
                </a:lnTo>
                <a:lnTo>
                  <a:pt x="4008" y="15385"/>
                </a:lnTo>
                <a:lnTo>
                  <a:pt x="4068" y="15567"/>
                </a:lnTo>
                <a:lnTo>
                  <a:pt x="4149" y="15748"/>
                </a:lnTo>
                <a:lnTo>
                  <a:pt x="4189" y="15788"/>
                </a:lnTo>
                <a:lnTo>
                  <a:pt x="4229" y="15828"/>
                </a:lnTo>
                <a:lnTo>
                  <a:pt x="4269" y="15849"/>
                </a:lnTo>
                <a:lnTo>
                  <a:pt x="4431" y="15849"/>
                </a:lnTo>
                <a:lnTo>
                  <a:pt x="4491" y="15788"/>
                </a:lnTo>
                <a:lnTo>
                  <a:pt x="4551" y="15728"/>
                </a:lnTo>
                <a:lnTo>
                  <a:pt x="4572" y="15627"/>
                </a:lnTo>
                <a:lnTo>
                  <a:pt x="4572" y="15385"/>
                </a:lnTo>
                <a:lnTo>
                  <a:pt x="4572" y="15144"/>
                </a:lnTo>
                <a:lnTo>
                  <a:pt x="4531" y="14640"/>
                </a:lnTo>
                <a:lnTo>
                  <a:pt x="4511" y="14298"/>
                </a:lnTo>
                <a:lnTo>
                  <a:pt x="4491" y="13956"/>
                </a:lnTo>
                <a:lnTo>
                  <a:pt x="4491" y="13573"/>
                </a:lnTo>
                <a:lnTo>
                  <a:pt x="4531" y="13211"/>
                </a:lnTo>
                <a:lnTo>
                  <a:pt x="4551" y="12747"/>
                </a:lnTo>
                <a:lnTo>
                  <a:pt x="4572" y="12506"/>
                </a:lnTo>
                <a:lnTo>
                  <a:pt x="4551" y="12284"/>
                </a:lnTo>
                <a:lnTo>
                  <a:pt x="4531" y="12224"/>
                </a:lnTo>
                <a:lnTo>
                  <a:pt x="4511" y="12184"/>
                </a:lnTo>
                <a:lnTo>
                  <a:pt x="4451" y="12143"/>
                </a:lnTo>
                <a:close/>
                <a:moveTo>
                  <a:pt x="16412" y="9062"/>
                </a:moveTo>
                <a:lnTo>
                  <a:pt x="16412" y="9123"/>
                </a:lnTo>
                <a:lnTo>
                  <a:pt x="16453" y="9304"/>
                </a:lnTo>
                <a:lnTo>
                  <a:pt x="16513" y="9465"/>
                </a:lnTo>
                <a:lnTo>
                  <a:pt x="16614" y="9626"/>
                </a:lnTo>
                <a:lnTo>
                  <a:pt x="16714" y="9747"/>
                </a:lnTo>
                <a:lnTo>
                  <a:pt x="16835" y="9848"/>
                </a:lnTo>
                <a:lnTo>
                  <a:pt x="16996" y="9908"/>
                </a:lnTo>
                <a:lnTo>
                  <a:pt x="17137" y="9968"/>
                </a:lnTo>
                <a:lnTo>
                  <a:pt x="17399" y="9968"/>
                </a:lnTo>
                <a:lnTo>
                  <a:pt x="17520" y="9948"/>
                </a:lnTo>
                <a:lnTo>
                  <a:pt x="17641" y="9928"/>
                </a:lnTo>
                <a:lnTo>
                  <a:pt x="17842" y="9848"/>
                </a:lnTo>
                <a:lnTo>
                  <a:pt x="18023" y="9727"/>
                </a:lnTo>
                <a:lnTo>
                  <a:pt x="18164" y="9626"/>
                </a:lnTo>
                <a:lnTo>
                  <a:pt x="18285" y="9505"/>
                </a:lnTo>
                <a:lnTo>
                  <a:pt x="18486" y="9284"/>
                </a:lnTo>
                <a:lnTo>
                  <a:pt x="18567" y="9384"/>
                </a:lnTo>
                <a:lnTo>
                  <a:pt x="18668" y="9465"/>
                </a:lnTo>
                <a:lnTo>
                  <a:pt x="18768" y="9546"/>
                </a:lnTo>
                <a:lnTo>
                  <a:pt x="18889" y="9606"/>
                </a:lnTo>
                <a:lnTo>
                  <a:pt x="19010" y="9666"/>
                </a:lnTo>
                <a:lnTo>
                  <a:pt x="19151" y="9707"/>
                </a:lnTo>
                <a:lnTo>
                  <a:pt x="19292" y="9747"/>
                </a:lnTo>
                <a:lnTo>
                  <a:pt x="19453" y="9767"/>
                </a:lnTo>
                <a:lnTo>
                  <a:pt x="19977" y="9767"/>
                </a:lnTo>
                <a:lnTo>
                  <a:pt x="20259" y="9747"/>
                </a:lnTo>
                <a:lnTo>
                  <a:pt x="20601" y="9727"/>
                </a:lnTo>
                <a:lnTo>
                  <a:pt x="21749" y="9666"/>
                </a:lnTo>
                <a:lnTo>
                  <a:pt x="21970" y="9807"/>
                </a:lnTo>
                <a:lnTo>
                  <a:pt x="22212" y="9888"/>
                </a:lnTo>
                <a:lnTo>
                  <a:pt x="22474" y="9948"/>
                </a:lnTo>
                <a:lnTo>
                  <a:pt x="22735" y="9968"/>
                </a:lnTo>
                <a:lnTo>
                  <a:pt x="22917" y="9968"/>
                </a:lnTo>
                <a:lnTo>
                  <a:pt x="23098" y="9948"/>
                </a:lnTo>
                <a:lnTo>
                  <a:pt x="23279" y="9888"/>
                </a:lnTo>
                <a:lnTo>
                  <a:pt x="23440" y="9827"/>
                </a:lnTo>
                <a:lnTo>
                  <a:pt x="23541" y="9928"/>
                </a:lnTo>
                <a:lnTo>
                  <a:pt x="23642" y="9989"/>
                </a:lnTo>
                <a:lnTo>
                  <a:pt x="23742" y="10069"/>
                </a:lnTo>
                <a:lnTo>
                  <a:pt x="23863" y="10130"/>
                </a:lnTo>
                <a:lnTo>
                  <a:pt x="23984" y="10170"/>
                </a:lnTo>
                <a:lnTo>
                  <a:pt x="24105" y="10190"/>
                </a:lnTo>
                <a:lnTo>
                  <a:pt x="24226" y="10210"/>
                </a:lnTo>
                <a:lnTo>
                  <a:pt x="24346" y="10230"/>
                </a:lnTo>
                <a:lnTo>
                  <a:pt x="24407" y="10230"/>
                </a:lnTo>
                <a:lnTo>
                  <a:pt x="24508" y="10371"/>
                </a:lnTo>
                <a:lnTo>
                  <a:pt x="24608" y="10512"/>
                </a:lnTo>
                <a:lnTo>
                  <a:pt x="24729" y="10633"/>
                </a:lnTo>
                <a:lnTo>
                  <a:pt x="24850" y="10734"/>
                </a:lnTo>
                <a:lnTo>
                  <a:pt x="24991" y="10834"/>
                </a:lnTo>
                <a:lnTo>
                  <a:pt x="25152" y="10915"/>
                </a:lnTo>
                <a:lnTo>
                  <a:pt x="25293" y="10975"/>
                </a:lnTo>
                <a:lnTo>
                  <a:pt x="25454" y="11016"/>
                </a:lnTo>
                <a:lnTo>
                  <a:pt x="25514" y="11157"/>
                </a:lnTo>
                <a:lnTo>
                  <a:pt x="25575" y="11318"/>
                </a:lnTo>
                <a:lnTo>
                  <a:pt x="25655" y="11459"/>
                </a:lnTo>
                <a:lnTo>
                  <a:pt x="25736" y="11600"/>
                </a:lnTo>
                <a:lnTo>
                  <a:pt x="25837" y="11720"/>
                </a:lnTo>
                <a:lnTo>
                  <a:pt x="25957" y="11841"/>
                </a:lnTo>
                <a:lnTo>
                  <a:pt x="26058" y="11962"/>
                </a:lnTo>
                <a:lnTo>
                  <a:pt x="26199" y="12063"/>
                </a:lnTo>
                <a:lnTo>
                  <a:pt x="26199" y="12264"/>
                </a:lnTo>
                <a:lnTo>
                  <a:pt x="26239" y="12445"/>
                </a:lnTo>
                <a:lnTo>
                  <a:pt x="26300" y="12627"/>
                </a:lnTo>
                <a:lnTo>
                  <a:pt x="26380" y="12808"/>
                </a:lnTo>
                <a:lnTo>
                  <a:pt x="26501" y="12969"/>
                </a:lnTo>
                <a:lnTo>
                  <a:pt x="26622" y="13110"/>
                </a:lnTo>
                <a:lnTo>
                  <a:pt x="26783" y="13231"/>
                </a:lnTo>
                <a:lnTo>
                  <a:pt x="26964" y="13331"/>
                </a:lnTo>
                <a:lnTo>
                  <a:pt x="27005" y="14338"/>
                </a:lnTo>
                <a:lnTo>
                  <a:pt x="27005" y="15224"/>
                </a:lnTo>
                <a:lnTo>
                  <a:pt x="26984" y="15708"/>
                </a:lnTo>
                <a:lnTo>
                  <a:pt x="26944" y="16171"/>
                </a:lnTo>
                <a:lnTo>
                  <a:pt x="26904" y="16110"/>
                </a:lnTo>
                <a:lnTo>
                  <a:pt x="26803" y="16030"/>
                </a:lnTo>
                <a:lnTo>
                  <a:pt x="26703" y="15929"/>
                </a:lnTo>
                <a:lnTo>
                  <a:pt x="26723" y="15687"/>
                </a:lnTo>
                <a:lnTo>
                  <a:pt x="26743" y="15446"/>
                </a:lnTo>
                <a:lnTo>
                  <a:pt x="26743" y="15345"/>
                </a:lnTo>
                <a:lnTo>
                  <a:pt x="26763" y="14963"/>
                </a:lnTo>
                <a:lnTo>
                  <a:pt x="26723" y="14580"/>
                </a:lnTo>
                <a:lnTo>
                  <a:pt x="26682" y="14217"/>
                </a:lnTo>
                <a:lnTo>
                  <a:pt x="26602" y="13835"/>
                </a:lnTo>
                <a:lnTo>
                  <a:pt x="26602" y="13795"/>
                </a:lnTo>
                <a:lnTo>
                  <a:pt x="26562" y="13754"/>
                </a:lnTo>
                <a:lnTo>
                  <a:pt x="26521" y="13734"/>
                </a:lnTo>
                <a:lnTo>
                  <a:pt x="26461" y="13714"/>
                </a:lnTo>
                <a:lnTo>
                  <a:pt x="26421" y="13734"/>
                </a:lnTo>
                <a:lnTo>
                  <a:pt x="26360" y="13754"/>
                </a:lnTo>
                <a:lnTo>
                  <a:pt x="26320" y="13815"/>
                </a:lnTo>
                <a:lnTo>
                  <a:pt x="26300" y="13875"/>
                </a:lnTo>
                <a:lnTo>
                  <a:pt x="26239" y="14338"/>
                </a:lnTo>
                <a:lnTo>
                  <a:pt x="26159" y="14801"/>
                </a:lnTo>
                <a:lnTo>
                  <a:pt x="26078" y="15265"/>
                </a:lnTo>
                <a:lnTo>
                  <a:pt x="26058" y="15385"/>
                </a:lnTo>
                <a:lnTo>
                  <a:pt x="25978" y="15365"/>
                </a:lnTo>
                <a:lnTo>
                  <a:pt x="25897" y="15345"/>
                </a:lnTo>
                <a:lnTo>
                  <a:pt x="25776" y="15365"/>
                </a:lnTo>
                <a:lnTo>
                  <a:pt x="25655" y="15406"/>
                </a:lnTo>
                <a:lnTo>
                  <a:pt x="25615" y="15305"/>
                </a:lnTo>
                <a:lnTo>
                  <a:pt x="25575" y="15204"/>
                </a:lnTo>
                <a:lnTo>
                  <a:pt x="25514" y="15124"/>
                </a:lnTo>
                <a:lnTo>
                  <a:pt x="25414" y="15043"/>
                </a:lnTo>
                <a:lnTo>
                  <a:pt x="25454" y="14600"/>
                </a:lnTo>
                <a:lnTo>
                  <a:pt x="25454" y="14439"/>
                </a:lnTo>
                <a:lnTo>
                  <a:pt x="25454" y="14117"/>
                </a:lnTo>
                <a:lnTo>
                  <a:pt x="25454" y="13774"/>
                </a:lnTo>
                <a:lnTo>
                  <a:pt x="25414" y="13472"/>
                </a:lnTo>
                <a:lnTo>
                  <a:pt x="25353" y="13150"/>
                </a:lnTo>
                <a:lnTo>
                  <a:pt x="25293" y="12848"/>
                </a:lnTo>
                <a:lnTo>
                  <a:pt x="25192" y="12566"/>
                </a:lnTo>
                <a:lnTo>
                  <a:pt x="25071" y="12264"/>
                </a:lnTo>
                <a:lnTo>
                  <a:pt x="24930" y="11982"/>
                </a:lnTo>
                <a:lnTo>
                  <a:pt x="24890" y="11942"/>
                </a:lnTo>
                <a:lnTo>
                  <a:pt x="24870" y="11902"/>
                </a:lnTo>
                <a:lnTo>
                  <a:pt x="24830" y="11882"/>
                </a:lnTo>
                <a:lnTo>
                  <a:pt x="24769" y="11882"/>
                </a:lnTo>
                <a:lnTo>
                  <a:pt x="24709" y="11902"/>
                </a:lnTo>
                <a:lnTo>
                  <a:pt x="24649" y="11942"/>
                </a:lnTo>
                <a:lnTo>
                  <a:pt x="24608" y="11982"/>
                </a:lnTo>
                <a:lnTo>
                  <a:pt x="24588" y="12063"/>
                </a:lnTo>
                <a:lnTo>
                  <a:pt x="24548" y="13190"/>
                </a:lnTo>
                <a:lnTo>
                  <a:pt x="24487" y="14298"/>
                </a:lnTo>
                <a:lnTo>
                  <a:pt x="24467" y="14520"/>
                </a:lnTo>
                <a:lnTo>
                  <a:pt x="24326" y="14459"/>
                </a:lnTo>
                <a:lnTo>
                  <a:pt x="24165" y="14439"/>
                </a:lnTo>
                <a:lnTo>
                  <a:pt x="24085" y="14439"/>
                </a:lnTo>
                <a:lnTo>
                  <a:pt x="23984" y="14459"/>
                </a:lnTo>
                <a:lnTo>
                  <a:pt x="23903" y="14499"/>
                </a:lnTo>
                <a:lnTo>
                  <a:pt x="23823" y="14540"/>
                </a:lnTo>
                <a:lnTo>
                  <a:pt x="23762" y="14600"/>
                </a:lnTo>
                <a:lnTo>
                  <a:pt x="23702" y="14660"/>
                </a:lnTo>
                <a:lnTo>
                  <a:pt x="23642" y="14741"/>
                </a:lnTo>
                <a:lnTo>
                  <a:pt x="23601" y="14822"/>
                </a:lnTo>
                <a:lnTo>
                  <a:pt x="23581" y="14882"/>
                </a:lnTo>
                <a:lnTo>
                  <a:pt x="23561" y="14902"/>
                </a:lnTo>
                <a:lnTo>
                  <a:pt x="23521" y="14902"/>
                </a:lnTo>
                <a:lnTo>
                  <a:pt x="23440" y="14882"/>
                </a:lnTo>
                <a:lnTo>
                  <a:pt x="23360" y="14822"/>
                </a:lnTo>
                <a:lnTo>
                  <a:pt x="23299" y="14701"/>
                </a:lnTo>
                <a:lnTo>
                  <a:pt x="23279" y="14660"/>
                </a:lnTo>
                <a:lnTo>
                  <a:pt x="23279" y="14600"/>
                </a:lnTo>
                <a:lnTo>
                  <a:pt x="23279" y="14560"/>
                </a:lnTo>
                <a:lnTo>
                  <a:pt x="23319" y="14399"/>
                </a:lnTo>
                <a:lnTo>
                  <a:pt x="23360" y="14238"/>
                </a:lnTo>
                <a:lnTo>
                  <a:pt x="23400" y="13915"/>
                </a:lnTo>
                <a:lnTo>
                  <a:pt x="23400" y="13553"/>
                </a:lnTo>
                <a:lnTo>
                  <a:pt x="23400" y="13190"/>
                </a:lnTo>
                <a:lnTo>
                  <a:pt x="23360" y="12909"/>
                </a:lnTo>
                <a:lnTo>
                  <a:pt x="23319" y="12627"/>
                </a:lnTo>
                <a:lnTo>
                  <a:pt x="23259" y="12365"/>
                </a:lnTo>
                <a:lnTo>
                  <a:pt x="23179" y="12103"/>
                </a:lnTo>
                <a:lnTo>
                  <a:pt x="23078" y="11882"/>
                </a:lnTo>
                <a:lnTo>
                  <a:pt x="22977" y="11660"/>
                </a:lnTo>
                <a:lnTo>
                  <a:pt x="22776" y="11257"/>
                </a:lnTo>
                <a:lnTo>
                  <a:pt x="22735" y="11217"/>
                </a:lnTo>
                <a:lnTo>
                  <a:pt x="22695" y="11177"/>
                </a:lnTo>
                <a:lnTo>
                  <a:pt x="22655" y="11157"/>
                </a:lnTo>
                <a:lnTo>
                  <a:pt x="22595" y="11157"/>
                </a:lnTo>
                <a:lnTo>
                  <a:pt x="22514" y="11177"/>
                </a:lnTo>
                <a:lnTo>
                  <a:pt x="22433" y="11217"/>
                </a:lnTo>
                <a:lnTo>
                  <a:pt x="22393" y="11277"/>
                </a:lnTo>
                <a:lnTo>
                  <a:pt x="22393" y="11358"/>
                </a:lnTo>
                <a:lnTo>
                  <a:pt x="22413" y="11841"/>
                </a:lnTo>
                <a:lnTo>
                  <a:pt x="22433" y="12304"/>
                </a:lnTo>
                <a:lnTo>
                  <a:pt x="22454" y="13190"/>
                </a:lnTo>
                <a:lnTo>
                  <a:pt x="22454" y="13633"/>
                </a:lnTo>
                <a:lnTo>
                  <a:pt x="22433" y="13976"/>
                </a:lnTo>
                <a:lnTo>
                  <a:pt x="22333" y="14056"/>
                </a:lnTo>
                <a:lnTo>
                  <a:pt x="22232" y="14177"/>
                </a:lnTo>
                <a:lnTo>
                  <a:pt x="22172" y="14238"/>
                </a:lnTo>
                <a:lnTo>
                  <a:pt x="22111" y="14278"/>
                </a:lnTo>
                <a:lnTo>
                  <a:pt x="22051" y="14318"/>
                </a:lnTo>
                <a:lnTo>
                  <a:pt x="21970" y="14318"/>
                </a:lnTo>
                <a:lnTo>
                  <a:pt x="21849" y="14298"/>
                </a:lnTo>
                <a:lnTo>
                  <a:pt x="21769" y="14258"/>
                </a:lnTo>
                <a:lnTo>
                  <a:pt x="21688" y="14177"/>
                </a:lnTo>
                <a:lnTo>
                  <a:pt x="21628" y="14076"/>
                </a:lnTo>
                <a:lnTo>
                  <a:pt x="21588" y="13976"/>
                </a:lnTo>
                <a:lnTo>
                  <a:pt x="21547" y="13895"/>
                </a:lnTo>
                <a:lnTo>
                  <a:pt x="21467" y="13835"/>
                </a:lnTo>
                <a:lnTo>
                  <a:pt x="21406" y="13774"/>
                </a:lnTo>
                <a:lnTo>
                  <a:pt x="21406" y="13493"/>
                </a:lnTo>
                <a:lnTo>
                  <a:pt x="21406" y="13231"/>
                </a:lnTo>
                <a:lnTo>
                  <a:pt x="21406" y="13170"/>
                </a:lnTo>
                <a:lnTo>
                  <a:pt x="21386" y="12707"/>
                </a:lnTo>
                <a:lnTo>
                  <a:pt x="21366" y="12486"/>
                </a:lnTo>
                <a:lnTo>
                  <a:pt x="21346" y="12264"/>
                </a:lnTo>
                <a:lnTo>
                  <a:pt x="21286" y="12043"/>
                </a:lnTo>
                <a:lnTo>
                  <a:pt x="21225" y="11841"/>
                </a:lnTo>
                <a:lnTo>
                  <a:pt x="21145" y="11640"/>
                </a:lnTo>
                <a:lnTo>
                  <a:pt x="21024" y="11479"/>
                </a:lnTo>
                <a:lnTo>
                  <a:pt x="20963" y="11418"/>
                </a:lnTo>
                <a:lnTo>
                  <a:pt x="20903" y="11358"/>
                </a:lnTo>
                <a:lnTo>
                  <a:pt x="20822" y="11338"/>
                </a:lnTo>
                <a:lnTo>
                  <a:pt x="20722" y="11318"/>
                </a:lnTo>
                <a:lnTo>
                  <a:pt x="20621" y="11338"/>
                </a:lnTo>
                <a:lnTo>
                  <a:pt x="20541" y="11398"/>
                </a:lnTo>
                <a:lnTo>
                  <a:pt x="20480" y="11459"/>
                </a:lnTo>
                <a:lnTo>
                  <a:pt x="20440" y="11559"/>
                </a:lnTo>
                <a:lnTo>
                  <a:pt x="20400" y="11801"/>
                </a:lnTo>
                <a:lnTo>
                  <a:pt x="20400" y="12063"/>
                </a:lnTo>
                <a:lnTo>
                  <a:pt x="20420" y="12546"/>
                </a:lnTo>
                <a:lnTo>
                  <a:pt x="20460" y="13029"/>
                </a:lnTo>
                <a:lnTo>
                  <a:pt x="20440" y="13231"/>
                </a:lnTo>
                <a:lnTo>
                  <a:pt x="20420" y="13452"/>
                </a:lnTo>
                <a:lnTo>
                  <a:pt x="20400" y="13774"/>
                </a:lnTo>
                <a:lnTo>
                  <a:pt x="20400" y="13936"/>
                </a:lnTo>
                <a:lnTo>
                  <a:pt x="20400" y="14097"/>
                </a:lnTo>
                <a:lnTo>
                  <a:pt x="20238" y="14238"/>
                </a:lnTo>
                <a:lnTo>
                  <a:pt x="20077" y="14318"/>
                </a:lnTo>
                <a:lnTo>
                  <a:pt x="19997" y="14338"/>
                </a:lnTo>
                <a:lnTo>
                  <a:pt x="19896" y="14358"/>
                </a:lnTo>
                <a:lnTo>
                  <a:pt x="19795" y="14338"/>
                </a:lnTo>
                <a:lnTo>
                  <a:pt x="19735" y="14298"/>
                </a:lnTo>
                <a:lnTo>
                  <a:pt x="19715" y="14258"/>
                </a:lnTo>
                <a:lnTo>
                  <a:pt x="19715" y="14217"/>
                </a:lnTo>
                <a:lnTo>
                  <a:pt x="19715" y="14097"/>
                </a:lnTo>
                <a:lnTo>
                  <a:pt x="19695" y="14016"/>
                </a:lnTo>
                <a:lnTo>
                  <a:pt x="19654" y="13915"/>
                </a:lnTo>
                <a:lnTo>
                  <a:pt x="19594" y="13835"/>
                </a:lnTo>
                <a:lnTo>
                  <a:pt x="19493" y="13754"/>
                </a:lnTo>
                <a:lnTo>
                  <a:pt x="19393" y="13694"/>
                </a:lnTo>
                <a:lnTo>
                  <a:pt x="19252" y="13654"/>
                </a:lnTo>
                <a:lnTo>
                  <a:pt x="19030" y="13654"/>
                </a:lnTo>
                <a:lnTo>
                  <a:pt x="18950" y="13674"/>
                </a:lnTo>
                <a:lnTo>
                  <a:pt x="18849" y="13714"/>
                </a:lnTo>
                <a:lnTo>
                  <a:pt x="18789" y="13754"/>
                </a:lnTo>
                <a:lnTo>
                  <a:pt x="18728" y="13815"/>
                </a:lnTo>
                <a:lnTo>
                  <a:pt x="18668" y="13895"/>
                </a:lnTo>
                <a:lnTo>
                  <a:pt x="18627" y="13976"/>
                </a:lnTo>
                <a:lnTo>
                  <a:pt x="18607" y="14056"/>
                </a:lnTo>
                <a:lnTo>
                  <a:pt x="18547" y="14298"/>
                </a:lnTo>
                <a:lnTo>
                  <a:pt x="18486" y="14419"/>
                </a:lnTo>
                <a:lnTo>
                  <a:pt x="18406" y="14540"/>
                </a:lnTo>
                <a:lnTo>
                  <a:pt x="18325" y="14681"/>
                </a:lnTo>
                <a:lnTo>
                  <a:pt x="18205" y="14781"/>
                </a:lnTo>
                <a:lnTo>
                  <a:pt x="18043" y="14862"/>
                </a:lnTo>
                <a:lnTo>
                  <a:pt x="17882" y="14942"/>
                </a:lnTo>
                <a:lnTo>
                  <a:pt x="17641" y="14942"/>
                </a:lnTo>
                <a:lnTo>
                  <a:pt x="17540" y="14882"/>
                </a:lnTo>
                <a:lnTo>
                  <a:pt x="17439" y="14822"/>
                </a:lnTo>
                <a:lnTo>
                  <a:pt x="17339" y="14721"/>
                </a:lnTo>
                <a:lnTo>
                  <a:pt x="17278" y="14620"/>
                </a:lnTo>
                <a:lnTo>
                  <a:pt x="17258" y="14499"/>
                </a:lnTo>
                <a:lnTo>
                  <a:pt x="17258" y="14399"/>
                </a:lnTo>
                <a:lnTo>
                  <a:pt x="17278" y="14298"/>
                </a:lnTo>
                <a:lnTo>
                  <a:pt x="17298" y="14177"/>
                </a:lnTo>
                <a:lnTo>
                  <a:pt x="17298" y="14076"/>
                </a:lnTo>
                <a:lnTo>
                  <a:pt x="17278" y="13976"/>
                </a:lnTo>
                <a:lnTo>
                  <a:pt x="17218" y="13875"/>
                </a:lnTo>
                <a:lnTo>
                  <a:pt x="17137" y="13774"/>
                </a:lnTo>
                <a:lnTo>
                  <a:pt x="17016" y="13714"/>
                </a:lnTo>
                <a:lnTo>
                  <a:pt x="16896" y="13674"/>
                </a:lnTo>
                <a:lnTo>
                  <a:pt x="16775" y="13654"/>
                </a:lnTo>
                <a:lnTo>
                  <a:pt x="16674" y="13654"/>
                </a:lnTo>
                <a:lnTo>
                  <a:pt x="16594" y="13694"/>
                </a:lnTo>
                <a:lnTo>
                  <a:pt x="16493" y="13734"/>
                </a:lnTo>
                <a:lnTo>
                  <a:pt x="16432" y="13795"/>
                </a:lnTo>
                <a:lnTo>
                  <a:pt x="16211" y="13996"/>
                </a:lnTo>
                <a:lnTo>
                  <a:pt x="16090" y="14097"/>
                </a:lnTo>
                <a:lnTo>
                  <a:pt x="15969" y="14177"/>
                </a:lnTo>
                <a:lnTo>
                  <a:pt x="15869" y="14217"/>
                </a:lnTo>
                <a:lnTo>
                  <a:pt x="15728" y="14238"/>
                </a:lnTo>
                <a:lnTo>
                  <a:pt x="15667" y="14217"/>
                </a:lnTo>
                <a:lnTo>
                  <a:pt x="15667" y="14097"/>
                </a:lnTo>
                <a:lnTo>
                  <a:pt x="15647" y="13996"/>
                </a:lnTo>
                <a:lnTo>
                  <a:pt x="15587" y="13875"/>
                </a:lnTo>
                <a:lnTo>
                  <a:pt x="15526" y="13774"/>
                </a:lnTo>
                <a:lnTo>
                  <a:pt x="15446" y="13714"/>
                </a:lnTo>
                <a:lnTo>
                  <a:pt x="15345" y="13654"/>
                </a:lnTo>
                <a:lnTo>
                  <a:pt x="15265" y="13613"/>
                </a:lnTo>
                <a:lnTo>
                  <a:pt x="15083" y="13613"/>
                </a:lnTo>
                <a:lnTo>
                  <a:pt x="14983" y="13654"/>
                </a:lnTo>
                <a:lnTo>
                  <a:pt x="14902" y="13694"/>
                </a:lnTo>
                <a:lnTo>
                  <a:pt x="14821" y="13774"/>
                </a:lnTo>
                <a:lnTo>
                  <a:pt x="14258" y="14399"/>
                </a:lnTo>
                <a:lnTo>
                  <a:pt x="14076" y="14258"/>
                </a:lnTo>
                <a:lnTo>
                  <a:pt x="13996" y="14197"/>
                </a:lnTo>
                <a:lnTo>
                  <a:pt x="13915" y="14157"/>
                </a:lnTo>
                <a:lnTo>
                  <a:pt x="13815" y="14137"/>
                </a:lnTo>
                <a:lnTo>
                  <a:pt x="13734" y="14117"/>
                </a:lnTo>
                <a:lnTo>
                  <a:pt x="13613" y="14137"/>
                </a:lnTo>
                <a:lnTo>
                  <a:pt x="13492" y="14177"/>
                </a:lnTo>
                <a:lnTo>
                  <a:pt x="13392" y="14258"/>
                </a:lnTo>
                <a:lnTo>
                  <a:pt x="13311" y="14358"/>
                </a:lnTo>
                <a:lnTo>
                  <a:pt x="13271" y="14439"/>
                </a:lnTo>
                <a:lnTo>
                  <a:pt x="13251" y="14499"/>
                </a:lnTo>
                <a:lnTo>
                  <a:pt x="13231" y="14580"/>
                </a:lnTo>
                <a:lnTo>
                  <a:pt x="13231" y="14660"/>
                </a:lnTo>
                <a:lnTo>
                  <a:pt x="13210" y="14640"/>
                </a:lnTo>
                <a:lnTo>
                  <a:pt x="13130" y="14620"/>
                </a:lnTo>
                <a:lnTo>
                  <a:pt x="13009" y="14560"/>
                </a:lnTo>
                <a:lnTo>
                  <a:pt x="12888" y="14479"/>
                </a:lnTo>
                <a:lnTo>
                  <a:pt x="12788" y="14419"/>
                </a:lnTo>
                <a:lnTo>
                  <a:pt x="12586" y="14298"/>
                </a:lnTo>
                <a:lnTo>
                  <a:pt x="12385" y="14217"/>
                </a:lnTo>
                <a:lnTo>
                  <a:pt x="12163" y="14177"/>
                </a:lnTo>
                <a:lnTo>
                  <a:pt x="11942" y="14137"/>
                </a:lnTo>
                <a:lnTo>
                  <a:pt x="11922" y="14137"/>
                </a:lnTo>
                <a:lnTo>
                  <a:pt x="11821" y="14157"/>
                </a:lnTo>
                <a:lnTo>
                  <a:pt x="11720" y="14177"/>
                </a:lnTo>
                <a:lnTo>
                  <a:pt x="11519" y="14238"/>
                </a:lnTo>
                <a:lnTo>
                  <a:pt x="11358" y="14338"/>
                </a:lnTo>
                <a:lnTo>
                  <a:pt x="11217" y="14439"/>
                </a:lnTo>
                <a:lnTo>
                  <a:pt x="11036" y="14580"/>
                </a:lnTo>
                <a:lnTo>
                  <a:pt x="10915" y="14660"/>
                </a:lnTo>
                <a:lnTo>
                  <a:pt x="10854" y="14701"/>
                </a:lnTo>
                <a:lnTo>
                  <a:pt x="10754" y="14741"/>
                </a:lnTo>
                <a:lnTo>
                  <a:pt x="10754" y="14741"/>
                </a:lnTo>
                <a:lnTo>
                  <a:pt x="10774" y="14620"/>
                </a:lnTo>
                <a:lnTo>
                  <a:pt x="10734" y="14479"/>
                </a:lnTo>
                <a:lnTo>
                  <a:pt x="10653" y="14379"/>
                </a:lnTo>
                <a:lnTo>
                  <a:pt x="10552" y="14298"/>
                </a:lnTo>
                <a:lnTo>
                  <a:pt x="10432" y="14238"/>
                </a:lnTo>
                <a:lnTo>
                  <a:pt x="10311" y="14217"/>
                </a:lnTo>
                <a:lnTo>
                  <a:pt x="10230" y="14238"/>
                </a:lnTo>
                <a:lnTo>
                  <a:pt x="10150" y="14258"/>
                </a:lnTo>
                <a:lnTo>
                  <a:pt x="10089" y="14298"/>
                </a:lnTo>
                <a:lnTo>
                  <a:pt x="10029" y="14358"/>
                </a:lnTo>
                <a:lnTo>
                  <a:pt x="9968" y="14439"/>
                </a:lnTo>
                <a:lnTo>
                  <a:pt x="9405" y="15144"/>
                </a:lnTo>
                <a:lnTo>
                  <a:pt x="8116" y="15385"/>
                </a:lnTo>
                <a:lnTo>
                  <a:pt x="7995" y="15426"/>
                </a:lnTo>
                <a:lnTo>
                  <a:pt x="8015" y="15244"/>
                </a:lnTo>
                <a:lnTo>
                  <a:pt x="8035" y="15063"/>
                </a:lnTo>
                <a:lnTo>
                  <a:pt x="8035" y="14721"/>
                </a:lnTo>
                <a:lnTo>
                  <a:pt x="7995" y="14379"/>
                </a:lnTo>
                <a:lnTo>
                  <a:pt x="7955" y="14036"/>
                </a:lnTo>
                <a:lnTo>
                  <a:pt x="7894" y="13694"/>
                </a:lnTo>
                <a:lnTo>
                  <a:pt x="7894" y="13633"/>
                </a:lnTo>
                <a:lnTo>
                  <a:pt x="7854" y="13593"/>
                </a:lnTo>
                <a:lnTo>
                  <a:pt x="7794" y="13513"/>
                </a:lnTo>
                <a:lnTo>
                  <a:pt x="7693" y="13452"/>
                </a:lnTo>
                <a:lnTo>
                  <a:pt x="7592" y="13432"/>
                </a:lnTo>
                <a:lnTo>
                  <a:pt x="7491" y="13452"/>
                </a:lnTo>
                <a:lnTo>
                  <a:pt x="7411" y="13513"/>
                </a:lnTo>
                <a:lnTo>
                  <a:pt x="7351" y="13593"/>
                </a:lnTo>
                <a:lnTo>
                  <a:pt x="7351" y="13654"/>
                </a:lnTo>
                <a:lnTo>
                  <a:pt x="7330" y="13714"/>
                </a:lnTo>
                <a:lnTo>
                  <a:pt x="7351" y="14056"/>
                </a:lnTo>
                <a:lnTo>
                  <a:pt x="7371" y="14419"/>
                </a:lnTo>
                <a:lnTo>
                  <a:pt x="7391" y="14781"/>
                </a:lnTo>
                <a:lnTo>
                  <a:pt x="7451" y="15144"/>
                </a:lnTo>
                <a:lnTo>
                  <a:pt x="7491" y="15325"/>
                </a:lnTo>
                <a:lnTo>
                  <a:pt x="7552" y="15506"/>
                </a:lnTo>
                <a:lnTo>
                  <a:pt x="6746" y="15667"/>
                </a:lnTo>
                <a:lnTo>
                  <a:pt x="6646" y="15647"/>
                </a:lnTo>
                <a:lnTo>
                  <a:pt x="6525" y="15224"/>
                </a:lnTo>
                <a:lnTo>
                  <a:pt x="6424" y="14721"/>
                </a:lnTo>
                <a:lnTo>
                  <a:pt x="6364" y="14338"/>
                </a:lnTo>
                <a:lnTo>
                  <a:pt x="6324" y="13956"/>
                </a:lnTo>
                <a:lnTo>
                  <a:pt x="6283" y="13633"/>
                </a:lnTo>
                <a:lnTo>
                  <a:pt x="6243" y="13311"/>
                </a:lnTo>
                <a:lnTo>
                  <a:pt x="6183" y="13009"/>
                </a:lnTo>
                <a:lnTo>
                  <a:pt x="6102" y="12687"/>
                </a:lnTo>
                <a:lnTo>
                  <a:pt x="6062" y="12606"/>
                </a:lnTo>
                <a:lnTo>
                  <a:pt x="5981" y="12546"/>
                </a:lnTo>
                <a:lnTo>
                  <a:pt x="5901" y="12506"/>
                </a:lnTo>
                <a:lnTo>
                  <a:pt x="5820" y="12486"/>
                </a:lnTo>
                <a:lnTo>
                  <a:pt x="5740" y="12506"/>
                </a:lnTo>
                <a:lnTo>
                  <a:pt x="5679" y="12526"/>
                </a:lnTo>
                <a:lnTo>
                  <a:pt x="5619" y="12566"/>
                </a:lnTo>
                <a:lnTo>
                  <a:pt x="5578" y="12627"/>
                </a:lnTo>
                <a:lnTo>
                  <a:pt x="5458" y="12868"/>
                </a:lnTo>
                <a:lnTo>
                  <a:pt x="5377" y="13130"/>
                </a:lnTo>
                <a:lnTo>
                  <a:pt x="5317" y="13392"/>
                </a:lnTo>
                <a:lnTo>
                  <a:pt x="5276" y="13654"/>
                </a:lnTo>
                <a:lnTo>
                  <a:pt x="5276" y="13936"/>
                </a:lnTo>
                <a:lnTo>
                  <a:pt x="5276" y="14197"/>
                </a:lnTo>
                <a:lnTo>
                  <a:pt x="5317" y="14721"/>
                </a:lnTo>
                <a:lnTo>
                  <a:pt x="5337" y="14862"/>
                </a:lnTo>
                <a:lnTo>
                  <a:pt x="5417" y="15385"/>
                </a:lnTo>
                <a:lnTo>
                  <a:pt x="5458" y="15647"/>
                </a:lnTo>
                <a:lnTo>
                  <a:pt x="5518" y="15909"/>
                </a:lnTo>
                <a:lnTo>
                  <a:pt x="5276" y="16131"/>
                </a:lnTo>
                <a:lnTo>
                  <a:pt x="5115" y="16271"/>
                </a:lnTo>
                <a:lnTo>
                  <a:pt x="4974" y="16392"/>
                </a:lnTo>
                <a:lnTo>
                  <a:pt x="4813" y="16473"/>
                </a:lnTo>
                <a:lnTo>
                  <a:pt x="4733" y="16513"/>
                </a:lnTo>
                <a:lnTo>
                  <a:pt x="4551" y="16513"/>
                </a:lnTo>
                <a:lnTo>
                  <a:pt x="4531" y="16473"/>
                </a:lnTo>
                <a:lnTo>
                  <a:pt x="4491" y="16433"/>
                </a:lnTo>
                <a:lnTo>
                  <a:pt x="4431" y="16312"/>
                </a:lnTo>
                <a:lnTo>
                  <a:pt x="4330" y="16171"/>
                </a:lnTo>
                <a:lnTo>
                  <a:pt x="4290" y="16110"/>
                </a:lnTo>
                <a:lnTo>
                  <a:pt x="4229" y="16070"/>
                </a:lnTo>
                <a:lnTo>
                  <a:pt x="4149" y="16010"/>
                </a:lnTo>
                <a:lnTo>
                  <a:pt x="4048" y="15969"/>
                </a:lnTo>
                <a:lnTo>
                  <a:pt x="3947" y="15949"/>
                </a:lnTo>
                <a:lnTo>
                  <a:pt x="3726" y="15949"/>
                </a:lnTo>
                <a:lnTo>
                  <a:pt x="3605" y="15990"/>
                </a:lnTo>
                <a:lnTo>
                  <a:pt x="3484" y="16030"/>
                </a:lnTo>
                <a:lnTo>
                  <a:pt x="3404" y="16070"/>
                </a:lnTo>
                <a:lnTo>
                  <a:pt x="3283" y="16131"/>
                </a:lnTo>
                <a:lnTo>
                  <a:pt x="3242" y="16151"/>
                </a:lnTo>
                <a:lnTo>
                  <a:pt x="3142" y="16151"/>
                </a:lnTo>
                <a:lnTo>
                  <a:pt x="3021" y="16110"/>
                </a:lnTo>
                <a:lnTo>
                  <a:pt x="2920" y="16050"/>
                </a:lnTo>
                <a:lnTo>
                  <a:pt x="2860" y="15969"/>
                </a:lnTo>
                <a:lnTo>
                  <a:pt x="2840" y="15909"/>
                </a:lnTo>
                <a:lnTo>
                  <a:pt x="2820" y="15849"/>
                </a:lnTo>
                <a:lnTo>
                  <a:pt x="2820" y="15768"/>
                </a:lnTo>
                <a:lnTo>
                  <a:pt x="2779" y="15687"/>
                </a:lnTo>
                <a:lnTo>
                  <a:pt x="2759" y="15607"/>
                </a:lnTo>
                <a:lnTo>
                  <a:pt x="2699" y="15547"/>
                </a:lnTo>
                <a:lnTo>
                  <a:pt x="2739" y="15224"/>
                </a:lnTo>
                <a:lnTo>
                  <a:pt x="2739" y="14902"/>
                </a:lnTo>
                <a:lnTo>
                  <a:pt x="2739" y="14278"/>
                </a:lnTo>
                <a:lnTo>
                  <a:pt x="2739" y="13694"/>
                </a:lnTo>
                <a:lnTo>
                  <a:pt x="2759" y="13412"/>
                </a:lnTo>
                <a:lnTo>
                  <a:pt x="2779" y="13110"/>
                </a:lnTo>
                <a:lnTo>
                  <a:pt x="2779" y="13049"/>
                </a:lnTo>
                <a:lnTo>
                  <a:pt x="2739" y="12989"/>
                </a:lnTo>
                <a:lnTo>
                  <a:pt x="2679" y="12949"/>
                </a:lnTo>
                <a:lnTo>
                  <a:pt x="2598" y="12929"/>
                </a:lnTo>
                <a:lnTo>
                  <a:pt x="2538" y="12929"/>
                </a:lnTo>
                <a:lnTo>
                  <a:pt x="2497" y="12969"/>
                </a:lnTo>
                <a:lnTo>
                  <a:pt x="2437" y="13009"/>
                </a:lnTo>
                <a:lnTo>
                  <a:pt x="2417" y="13049"/>
                </a:lnTo>
                <a:lnTo>
                  <a:pt x="2276" y="13593"/>
                </a:lnTo>
                <a:lnTo>
                  <a:pt x="2215" y="13895"/>
                </a:lnTo>
                <a:lnTo>
                  <a:pt x="2155" y="14197"/>
                </a:lnTo>
                <a:lnTo>
                  <a:pt x="2135" y="14499"/>
                </a:lnTo>
                <a:lnTo>
                  <a:pt x="2115" y="14801"/>
                </a:lnTo>
                <a:lnTo>
                  <a:pt x="2135" y="15124"/>
                </a:lnTo>
                <a:lnTo>
                  <a:pt x="2195" y="15426"/>
                </a:lnTo>
                <a:lnTo>
                  <a:pt x="2095" y="15466"/>
                </a:lnTo>
                <a:lnTo>
                  <a:pt x="2014" y="15526"/>
                </a:lnTo>
                <a:lnTo>
                  <a:pt x="1954" y="15627"/>
                </a:lnTo>
                <a:lnTo>
                  <a:pt x="1893" y="15708"/>
                </a:lnTo>
                <a:lnTo>
                  <a:pt x="1732" y="16131"/>
                </a:lnTo>
                <a:lnTo>
                  <a:pt x="1631" y="15627"/>
                </a:lnTo>
                <a:lnTo>
                  <a:pt x="1531" y="15124"/>
                </a:lnTo>
                <a:lnTo>
                  <a:pt x="1450" y="14721"/>
                </a:lnTo>
                <a:lnTo>
                  <a:pt x="1470" y="14660"/>
                </a:lnTo>
                <a:lnTo>
                  <a:pt x="1491" y="14600"/>
                </a:lnTo>
                <a:lnTo>
                  <a:pt x="1531" y="14097"/>
                </a:lnTo>
                <a:lnTo>
                  <a:pt x="1591" y="13654"/>
                </a:lnTo>
                <a:lnTo>
                  <a:pt x="1672" y="13251"/>
                </a:lnTo>
                <a:lnTo>
                  <a:pt x="1793" y="12888"/>
                </a:lnTo>
                <a:lnTo>
                  <a:pt x="1853" y="12929"/>
                </a:lnTo>
                <a:lnTo>
                  <a:pt x="1934" y="12969"/>
                </a:lnTo>
                <a:lnTo>
                  <a:pt x="2014" y="12969"/>
                </a:lnTo>
                <a:lnTo>
                  <a:pt x="2095" y="12989"/>
                </a:lnTo>
                <a:lnTo>
                  <a:pt x="2215" y="12969"/>
                </a:lnTo>
                <a:lnTo>
                  <a:pt x="2336" y="12929"/>
                </a:lnTo>
                <a:lnTo>
                  <a:pt x="2437" y="12848"/>
                </a:lnTo>
                <a:lnTo>
                  <a:pt x="2518" y="12747"/>
                </a:lnTo>
                <a:lnTo>
                  <a:pt x="3122" y="11841"/>
                </a:lnTo>
                <a:lnTo>
                  <a:pt x="3242" y="11902"/>
                </a:lnTo>
                <a:lnTo>
                  <a:pt x="3504" y="11902"/>
                </a:lnTo>
                <a:lnTo>
                  <a:pt x="3605" y="11841"/>
                </a:lnTo>
                <a:lnTo>
                  <a:pt x="3706" y="11761"/>
                </a:lnTo>
                <a:lnTo>
                  <a:pt x="3786" y="11640"/>
                </a:lnTo>
                <a:lnTo>
                  <a:pt x="3887" y="11499"/>
                </a:lnTo>
                <a:lnTo>
                  <a:pt x="4028" y="11378"/>
                </a:lnTo>
                <a:lnTo>
                  <a:pt x="4189" y="11277"/>
                </a:lnTo>
                <a:lnTo>
                  <a:pt x="4350" y="11217"/>
                </a:lnTo>
                <a:lnTo>
                  <a:pt x="4551" y="11157"/>
                </a:lnTo>
                <a:lnTo>
                  <a:pt x="4753" y="11116"/>
                </a:lnTo>
                <a:lnTo>
                  <a:pt x="5156" y="11056"/>
                </a:lnTo>
                <a:lnTo>
                  <a:pt x="5478" y="11016"/>
                </a:lnTo>
                <a:lnTo>
                  <a:pt x="5760" y="10955"/>
                </a:lnTo>
                <a:lnTo>
                  <a:pt x="6082" y="10855"/>
                </a:lnTo>
                <a:lnTo>
                  <a:pt x="6243" y="10794"/>
                </a:lnTo>
                <a:lnTo>
                  <a:pt x="6404" y="10714"/>
                </a:lnTo>
                <a:lnTo>
                  <a:pt x="6565" y="10613"/>
                </a:lnTo>
                <a:lnTo>
                  <a:pt x="6726" y="10512"/>
                </a:lnTo>
                <a:lnTo>
                  <a:pt x="6867" y="10573"/>
                </a:lnTo>
                <a:lnTo>
                  <a:pt x="7028" y="10633"/>
                </a:lnTo>
                <a:lnTo>
                  <a:pt x="7189" y="10673"/>
                </a:lnTo>
                <a:lnTo>
                  <a:pt x="7451" y="10673"/>
                </a:lnTo>
                <a:lnTo>
                  <a:pt x="7612" y="10653"/>
                </a:lnTo>
                <a:lnTo>
                  <a:pt x="7753" y="10613"/>
                </a:lnTo>
                <a:lnTo>
                  <a:pt x="7894" y="10552"/>
                </a:lnTo>
                <a:lnTo>
                  <a:pt x="8035" y="10472"/>
                </a:lnTo>
                <a:lnTo>
                  <a:pt x="8156" y="10371"/>
                </a:lnTo>
                <a:lnTo>
                  <a:pt x="8297" y="10250"/>
                </a:lnTo>
                <a:lnTo>
                  <a:pt x="8418" y="10109"/>
                </a:lnTo>
                <a:lnTo>
                  <a:pt x="8539" y="9948"/>
                </a:lnTo>
                <a:lnTo>
                  <a:pt x="8680" y="9989"/>
                </a:lnTo>
                <a:lnTo>
                  <a:pt x="8841" y="10009"/>
                </a:lnTo>
                <a:lnTo>
                  <a:pt x="9002" y="10029"/>
                </a:lnTo>
                <a:lnTo>
                  <a:pt x="9183" y="10049"/>
                </a:lnTo>
                <a:lnTo>
                  <a:pt x="9566" y="10029"/>
                </a:lnTo>
                <a:lnTo>
                  <a:pt x="9948" y="9968"/>
                </a:lnTo>
                <a:lnTo>
                  <a:pt x="10452" y="9888"/>
                </a:lnTo>
                <a:lnTo>
                  <a:pt x="10935" y="9767"/>
                </a:lnTo>
                <a:lnTo>
                  <a:pt x="11418" y="9626"/>
                </a:lnTo>
                <a:lnTo>
                  <a:pt x="11902" y="9465"/>
                </a:lnTo>
                <a:lnTo>
                  <a:pt x="11982" y="9546"/>
                </a:lnTo>
                <a:lnTo>
                  <a:pt x="12063" y="9626"/>
                </a:lnTo>
                <a:lnTo>
                  <a:pt x="12163" y="9687"/>
                </a:lnTo>
                <a:lnTo>
                  <a:pt x="12264" y="9747"/>
                </a:lnTo>
                <a:lnTo>
                  <a:pt x="12365" y="9787"/>
                </a:lnTo>
                <a:lnTo>
                  <a:pt x="12486" y="9827"/>
                </a:lnTo>
                <a:lnTo>
                  <a:pt x="12586" y="9848"/>
                </a:lnTo>
                <a:lnTo>
                  <a:pt x="12707" y="9868"/>
                </a:lnTo>
                <a:lnTo>
                  <a:pt x="12908" y="9868"/>
                </a:lnTo>
                <a:lnTo>
                  <a:pt x="13049" y="9848"/>
                </a:lnTo>
                <a:lnTo>
                  <a:pt x="13170" y="9807"/>
                </a:lnTo>
                <a:lnTo>
                  <a:pt x="13291" y="9767"/>
                </a:lnTo>
                <a:lnTo>
                  <a:pt x="13392" y="9687"/>
                </a:lnTo>
                <a:lnTo>
                  <a:pt x="13513" y="9626"/>
                </a:lnTo>
                <a:lnTo>
                  <a:pt x="13633" y="9525"/>
                </a:lnTo>
                <a:lnTo>
                  <a:pt x="13734" y="9425"/>
                </a:lnTo>
                <a:lnTo>
                  <a:pt x="13895" y="9525"/>
                </a:lnTo>
                <a:lnTo>
                  <a:pt x="14056" y="9586"/>
                </a:lnTo>
                <a:lnTo>
                  <a:pt x="14258" y="9646"/>
                </a:lnTo>
                <a:lnTo>
                  <a:pt x="14479" y="9666"/>
                </a:lnTo>
                <a:lnTo>
                  <a:pt x="14620" y="9666"/>
                </a:lnTo>
                <a:lnTo>
                  <a:pt x="14761" y="9626"/>
                </a:lnTo>
                <a:lnTo>
                  <a:pt x="14882" y="9586"/>
                </a:lnTo>
                <a:lnTo>
                  <a:pt x="15023" y="9546"/>
                </a:lnTo>
                <a:lnTo>
                  <a:pt x="15124" y="9586"/>
                </a:lnTo>
                <a:lnTo>
                  <a:pt x="15224" y="9626"/>
                </a:lnTo>
                <a:lnTo>
                  <a:pt x="15325" y="9626"/>
                </a:lnTo>
                <a:lnTo>
                  <a:pt x="15426" y="9646"/>
                </a:lnTo>
                <a:lnTo>
                  <a:pt x="15546" y="9626"/>
                </a:lnTo>
                <a:lnTo>
                  <a:pt x="15667" y="9606"/>
                </a:lnTo>
                <a:lnTo>
                  <a:pt x="15889" y="9505"/>
                </a:lnTo>
                <a:lnTo>
                  <a:pt x="16070" y="9405"/>
                </a:lnTo>
                <a:lnTo>
                  <a:pt x="16211" y="9264"/>
                </a:lnTo>
                <a:lnTo>
                  <a:pt x="16352" y="9143"/>
                </a:lnTo>
                <a:lnTo>
                  <a:pt x="16392" y="9103"/>
                </a:lnTo>
                <a:lnTo>
                  <a:pt x="16412" y="9062"/>
                </a:lnTo>
                <a:close/>
                <a:moveTo>
                  <a:pt x="9243" y="17218"/>
                </a:moveTo>
                <a:lnTo>
                  <a:pt x="9102" y="17238"/>
                </a:lnTo>
                <a:lnTo>
                  <a:pt x="8982" y="17278"/>
                </a:lnTo>
                <a:lnTo>
                  <a:pt x="8861" y="17319"/>
                </a:lnTo>
                <a:lnTo>
                  <a:pt x="8740" y="17379"/>
                </a:lnTo>
                <a:lnTo>
                  <a:pt x="8619" y="17439"/>
                </a:lnTo>
                <a:lnTo>
                  <a:pt x="8518" y="17520"/>
                </a:lnTo>
                <a:lnTo>
                  <a:pt x="8418" y="17621"/>
                </a:lnTo>
                <a:lnTo>
                  <a:pt x="8317" y="17721"/>
                </a:lnTo>
                <a:lnTo>
                  <a:pt x="8237" y="17822"/>
                </a:lnTo>
                <a:lnTo>
                  <a:pt x="8176" y="17943"/>
                </a:lnTo>
                <a:lnTo>
                  <a:pt x="8116" y="18064"/>
                </a:lnTo>
                <a:lnTo>
                  <a:pt x="8075" y="18185"/>
                </a:lnTo>
                <a:lnTo>
                  <a:pt x="8035" y="18305"/>
                </a:lnTo>
                <a:lnTo>
                  <a:pt x="8035" y="18426"/>
                </a:lnTo>
                <a:lnTo>
                  <a:pt x="8015" y="18567"/>
                </a:lnTo>
                <a:lnTo>
                  <a:pt x="8035" y="18748"/>
                </a:lnTo>
                <a:lnTo>
                  <a:pt x="8075" y="18950"/>
                </a:lnTo>
                <a:lnTo>
                  <a:pt x="8136" y="19131"/>
                </a:lnTo>
                <a:lnTo>
                  <a:pt x="8216" y="19292"/>
                </a:lnTo>
                <a:lnTo>
                  <a:pt x="8317" y="19453"/>
                </a:lnTo>
                <a:lnTo>
                  <a:pt x="8438" y="19594"/>
                </a:lnTo>
                <a:lnTo>
                  <a:pt x="8579" y="19715"/>
                </a:lnTo>
                <a:lnTo>
                  <a:pt x="8740" y="19836"/>
                </a:lnTo>
                <a:lnTo>
                  <a:pt x="8901" y="19916"/>
                </a:lnTo>
                <a:lnTo>
                  <a:pt x="9082" y="19977"/>
                </a:lnTo>
                <a:lnTo>
                  <a:pt x="9243" y="19997"/>
                </a:lnTo>
                <a:lnTo>
                  <a:pt x="9425" y="20017"/>
                </a:lnTo>
                <a:lnTo>
                  <a:pt x="9626" y="19997"/>
                </a:lnTo>
                <a:lnTo>
                  <a:pt x="9787" y="19977"/>
                </a:lnTo>
                <a:lnTo>
                  <a:pt x="9928" y="19916"/>
                </a:lnTo>
                <a:lnTo>
                  <a:pt x="10049" y="19876"/>
                </a:lnTo>
                <a:lnTo>
                  <a:pt x="10150" y="19816"/>
                </a:lnTo>
                <a:lnTo>
                  <a:pt x="10270" y="19735"/>
                </a:lnTo>
                <a:lnTo>
                  <a:pt x="10371" y="19655"/>
                </a:lnTo>
                <a:lnTo>
                  <a:pt x="10452" y="19554"/>
                </a:lnTo>
                <a:lnTo>
                  <a:pt x="10532" y="19453"/>
                </a:lnTo>
                <a:lnTo>
                  <a:pt x="10613" y="19332"/>
                </a:lnTo>
                <a:lnTo>
                  <a:pt x="10673" y="19212"/>
                </a:lnTo>
                <a:lnTo>
                  <a:pt x="10734" y="19091"/>
                </a:lnTo>
                <a:lnTo>
                  <a:pt x="10754" y="18970"/>
                </a:lnTo>
                <a:lnTo>
                  <a:pt x="10794" y="18829"/>
                </a:lnTo>
                <a:lnTo>
                  <a:pt x="10794" y="18688"/>
                </a:lnTo>
                <a:lnTo>
                  <a:pt x="10794" y="18547"/>
                </a:lnTo>
                <a:lnTo>
                  <a:pt x="10774" y="18426"/>
                </a:lnTo>
                <a:lnTo>
                  <a:pt x="10754" y="18285"/>
                </a:lnTo>
                <a:lnTo>
                  <a:pt x="10693" y="18124"/>
                </a:lnTo>
                <a:lnTo>
                  <a:pt x="10633" y="17983"/>
                </a:lnTo>
                <a:lnTo>
                  <a:pt x="10552" y="17862"/>
                </a:lnTo>
                <a:lnTo>
                  <a:pt x="10452" y="17741"/>
                </a:lnTo>
                <a:lnTo>
                  <a:pt x="10331" y="17601"/>
                </a:lnTo>
                <a:lnTo>
                  <a:pt x="10230" y="17520"/>
                </a:lnTo>
                <a:lnTo>
                  <a:pt x="10129" y="17439"/>
                </a:lnTo>
                <a:lnTo>
                  <a:pt x="10009" y="17379"/>
                </a:lnTo>
                <a:lnTo>
                  <a:pt x="9888" y="17319"/>
                </a:lnTo>
                <a:lnTo>
                  <a:pt x="9767" y="17258"/>
                </a:lnTo>
                <a:lnTo>
                  <a:pt x="9646" y="17238"/>
                </a:lnTo>
                <a:lnTo>
                  <a:pt x="9505" y="17218"/>
                </a:lnTo>
                <a:close/>
                <a:moveTo>
                  <a:pt x="18587" y="17218"/>
                </a:moveTo>
                <a:lnTo>
                  <a:pt x="18406" y="17238"/>
                </a:lnTo>
                <a:lnTo>
                  <a:pt x="18225" y="17258"/>
                </a:lnTo>
                <a:lnTo>
                  <a:pt x="18064" y="17319"/>
                </a:lnTo>
                <a:lnTo>
                  <a:pt x="17903" y="17399"/>
                </a:lnTo>
                <a:lnTo>
                  <a:pt x="17762" y="17500"/>
                </a:lnTo>
                <a:lnTo>
                  <a:pt x="17621" y="17621"/>
                </a:lnTo>
                <a:lnTo>
                  <a:pt x="17500" y="17762"/>
                </a:lnTo>
                <a:lnTo>
                  <a:pt x="17399" y="17903"/>
                </a:lnTo>
                <a:lnTo>
                  <a:pt x="17319" y="18064"/>
                </a:lnTo>
                <a:lnTo>
                  <a:pt x="17258" y="18225"/>
                </a:lnTo>
                <a:lnTo>
                  <a:pt x="17238" y="18406"/>
                </a:lnTo>
                <a:lnTo>
                  <a:pt x="17218" y="18607"/>
                </a:lnTo>
                <a:lnTo>
                  <a:pt x="17218" y="18789"/>
                </a:lnTo>
                <a:lnTo>
                  <a:pt x="17278" y="19010"/>
                </a:lnTo>
                <a:lnTo>
                  <a:pt x="17339" y="19191"/>
                </a:lnTo>
                <a:lnTo>
                  <a:pt x="17419" y="19352"/>
                </a:lnTo>
                <a:lnTo>
                  <a:pt x="17520" y="19514"/>
                </a:lnTo>
                <a:lnTo>
                  <a:pt x="17641" y="19634"/>
                </a:lnTo>
                <a:lnTo>
                  <a:pt x="17782" y="19755"/>
                </a:lnTo>
                <a:lnTo>
                  <a:pt x="17923" y="19856"/>
                </a:lnTo>
                <a:lnTo>
                  <a:pt x="18084" y="19936"/>
                </a:lnTo>
                <a:lnTo>
                  <a:pt x="18245" y="19977"/>
                </a:lnTo>
                <a:lnTo>
                  <a:pt x="18426" y="20017"/>
                </a:lnTo>
                <a:lnTo>
                  <a:pt x="18607" y="20037"/>
                </a:lnTo>
                <a:lnTo>
                  <a:pt x="18789" y="20017"/>
                </a:lnTo>
                <a:lnTo>
                  <a:pt x="18970" y="19997"/>
                </a:lnTo>
                <a:lnTo>
                  <a:pt x="19131" y="19936"/>
                </a:lnTo>
                <a:lnTo>
                  <a:pt x="19292" y="19856"/>
                </a:lnTo>
                <a:lnTo>
                  <a:pt x="19413" y="19775"/>
                </a:lnTo>
                <a:lnTo>
                  <a:pt x="19514" y="19695"/>
                </a:lnTo>
                <a:lnTo>
                  <a:pt x="19594" y="19594"/>
                </a:lnTo>
                <a:lnTo>
                  <a:pt x="19695" y="19493"/>
                </a:lnTo>
                <a:lnTo>
                  <a:pt x="19755" y="19393"/>
                </a:lnTo>
                <a:lnTo>
                  <a:pt x="19816" y="19272"/>
                </a:lnTo>
                <a:lnTo>
                  <a:pt x="19876" y="19171"/>
                </a:lnTo>
                <a:lnTo>
                  <a:pt x="19916" y="19030"/>
                </a:lnTo>
                <a:lnTo>
                  <a:pt x="19977" y="18688"/>
                </a:lnTo>
                <a:lnTo>
                  <a:pt x="19977" y="18668"/>
                </a:lnTo>
                <a:lnTo>
                  <a:pt x="19957" y="18507"/>
                </a:lnTo>
                <a:lnTo>
                  <a:pt x="19936" y="18366"/>
                </a:lnTo>
                <a:lnTo>
                  <a:pt x="19916" y="18225"/>
                </a:lnTo>
                <a:lnTo>
                  <a:pt x="19876" y="18104"/>
                </a:lnTo>
                <a:lnTo>
                  <a:pt x="19816" y="17983"/>
                </a:lnTo>
                <a:lnTo>
                  <a:pt x="19755" y="17862"/>
                </a:lnTo>
                <a:lnTo>
                  <a:pt x="19675" y="17762"/>
                </a:lnTo>
                <a:lnTo>
                  <a:pt x="19594" y="17661"/>
                </a:lnTo>
                <a:lnTo>
                  <a:pt x="19493" y="17560"/>
                </a:lnTo>
                <a:lnTo>
                  <a:pt x="19393" y="17480"/>
                </a:lnTo>
                <a:lnTo>
                  <a:pt x="19272" y="17399"/>
                </a:lnTo>
                <a:lnTo>
                  <a:pt x="19111" y="17319"/>
                </a:lnTo>
                <a:lnTo>
                  <a:pt x="18950" y="17258"/>
                </a:lnTo>
                <a:lnTo>
                  <a:pt x="18768" y="17238"/>
                </a:lnTo>
                <a:lnTo>
                  <a:pt x="18587" y="17218"/>
                </a:lnTo>
                <a:close/>
                <a:moveTo>
                  <a:pt x="33509" y="19554"/>
                </a:moveTo>
                <a:lnTo>
                  <a:pt x="34073" y="19735"/>
                </a:lnTo>
                <a:lnTo>
                  <a:pt x="34516" y="19876"/>
                </a:lnTo>
                <a:lnTo>
                  <a:pt x="34596" y="19896"/>
                </a:lnTo>
                <a:lnTo>
                  <a:pt x="34596" y="19997"/>
                </a:lnTo>
                <a:lnTo>
                  <a:pt x="34596" y="20098"/>
                </a:lnTo>
                <a:lnTo>
                  <a:pt x="34637" y="20198"/>
                </a:lnTo>
                <a:lnTo>
                  <a:pt x="34677" y="20279"/>
                </a:lnTo>
                <a:lnTo>
                  <a:pt x="34697" y="20319"/>
                </a:lnTo>
                <a:lnTo>
                  <a:pt x="34919" y="20641"/>
                </a:lnTo>
                <a:lnTo>
                  <a:pt x="35019" y="20802"/>
                </a:lnTo>
                <a:lnTo>
                  <a:pt x="35100" y="20984"/>
                </a:lnTo>
                <a:lnTo>
                  <a:pt x="35140" y="21145"/>
                </a:lnTo>
                <a:lnTo>
                  <a:pt x="35160" y="21326"/>
                </a:lnTo>
                <a:lnTo>
                  <a:pt x="35120" y="21487"/>
                </a:lnTo>
                <a:lnTo>
                  <a:pt x="35039" y="21668"/>
                </a:lnTo>
                <a:lnTo>
                  <a:pt x="34959" y="21829"/>
                </a:lnTo>
                <a:lnTo>
                  <a:pt x="34878" y="22011"/>
                </a:lnTo>
                <a:lnTo>
                  <a:pt x="34818" y="22192"/>
                </a:lnTo>
                <a:lnTo>
                  <a:pt x="34778" y="22393"/>
                </a:lnTo>
                <a:lnTo>
                  <a:pt x="34798" y="22715"/>
                </a:lnTo>
                <a:lnTo>
                  <a:pt x="34617" y="22715"/>
                </a:lnTo>
                <a:lnTo>
                  <a:pt x="34536" y="22736"/>
                </a:lnTo>
                <a:lnTo>
                  <a:pt x="34375" y="22796"/>
                </a:lnTo>
                <a:lnTo>
                  <a:pt x="34234" y="22877"/>
                </a:lnTo>
                <a:lnTo>
                  <a:pt x="34113" y="22977"/>
                </a:lnTo>
                <a:lnTo>
                  <a:pt x="34012" y="23078"/>
                </a:lnTo>
                <a:lnTo>
                  <a:pt x="33932" y="23199"/>
                </a:lnTo>
                <a:lnTo>
                  <a:pt x="33871" y="23340"/>
                </a:lnTo>
                <a:lnTo>
                  <a:pt x="33811" y="23461"/>
                </a:lnTo>
                <a:lnTo>
                  <a:pt x="33791" y="23622"/>
                </a:lnTo>
                <a:lnTo>
                  <a:pt x="33690" y="23601"/>
                </a:lnTo>
                <a:lnTo>
                  <a:pt x="33590" y="23581"/>
                </a:lnTo>
                <a:lnTo>
                  <a:pt x="33449" y="23601"/>
                </a:lnTo>
                <a:lnTo>
                  <a:pt x="33308" y="23642"/>
                </a:lnTo>
                <a:lnTo>
                  <a:pt x="33167" y="23682"/>
                </a:lnTo>
                <a:lnTo>
                  <a:pt x="33066" y="23722"/>
                </a:lnTo>
                <a:lnTo>
                  <a:pt x="32985" y="23783"/>
                </a:lnTo>
                <a:lnTo>
                  <a:pt x="32905" y="23863"/>
                </a:lnTo>
                <a:lnTo>
                  <a:pt x="32824" y="23763"/>
                </a:lnTo>
                <a:lnTo>
                  <a:pt x="32724" y="23682"/>
                </a:lnTo>
                <a:lnTo>
                  <a:pt x="32583" y="23642"/>
                </a:lnTo>
                <a:lnTo>
                  <a:pt x="32442" y="23622"/>
                </a:lnTo>
                <a:lnTo>
                  <a:pt x="32361" y="23622"/>
                </a:lnTo>
                <a:lnTo>
                  <a:pt x="32422" y="23158"/>
                </a:lnTo>
                <a:lnTo>
                  <a:pt x="32422" y="23058"/>
                </a:lnTo>
                <a:lnTo>
                  <a:pt x="32401" y="22957"/>
                </a:lnTo>
                <a:lnTo>
                  <a:pt x="32361" y="22877"/>
                </a:lnTo>
                <a:lnTo>
                  <a:pt x="32321" y="22816"/>
                </a:lnTo>
                <a:lnTo>
                  <a:pt x="32240" y="22736"/>
                </a:lnTo>
                <a:lnTo>
                  <a:pt x="32140" y="22675"/>
                </a:lnTo>
                <a:lnTo>
                  <a:pt x="32019" y="22655"/>
                </a:lnTo>
                <a:lnTo>
                  <a:pt x="31898" y="22635"/>
                </a:lnTo>
                <a:lnTo>
                  <a:pt x="31737" y="22655"/>
                </a:lnTo>
                <a:lnTo>
                  <a:pt x="31596" y="22715"/>
                </a:lnTo>
                <a:lnTo>
                  <a:pt x="31636" y="22393"/>
                </a:lnTo>
                <a:lnTo>
                  <a:pt x="31717" y="22091"/>
                </a:lnTo>
                <a:lnTo>
                  <a:pt x="31737" y="21990"/>
                </a:lnTo>
                <a:lnTo>
                  <a:pt x="31717" y="21870"/>
                </a:lnTo>
                <a:lnTo>
                  <a:pt x="31676" y="21769"/>
                </a:lnTo>
                <a:lnTo>
                  <a:pt x="31616" y="21668"/>
                </a:lnTo>
                <a:lnTo>
                  <a:pt x="31536" y="21588"/>
                </a:lnTo>
                <a:lnTo>
                  <a:pt x="31435" y="21527"/>
                </a:lnTo>
                <a:lnTo>
                  <a:pt x="31334" y="21487"/>
                </a:lnTo>
                <a:lnTo>
                  <a:pt x="31233" y="21467"/>
                </a:lnTo>
                <a:lnTo>
                  <a:pt x="31113" y="21487"/>
                </a:lnTo>
                <a:lnTo>
                  <a:pt x="31093" y="21386"/>
                </a:lnTo>
                <a:lnTo>
                  <a:pt x="31093" y="21286"/>
                </a:lnTo>
                <a:lnTo>
                  <a:pt x="31093" y="21145"/>
                </a:lnTo>
                <a:lnTo>
                  <a:pt x="31113" y="20984"/>
                </a:lnTo>
                <a:lnTo>
                  <a:pt x="31233" y="20943"/>
                </a:lnTo>
                <a:lnTo>
                  <a:pt x="31334" y="20883"/>
                </a:lnTo>
                <a:lnTo>
                  <a:pt x="31536" y="20722"/>
                </a:lnTo>
                <a:lnTo>
                  <a:pt x="31697" y="20541"/>
                </a:lnTo>
                <a:lnTo>
                  <a:pt x="31858" y="20339"/>
                </a:lnTo>
                <a:lnTo>
                  <a:pt x="31999" y="20138"/>
                </a:lnTo>
                <a:lnTo>
                  <a:pt x="32160" y="19977"/>
                </a:lnTo>
                <a:lnTo>
                  <a:pt x="32281" y="19856"/>
                </a:lnTo>
                <a:lnTo>
                  <a:pt x="32381" y="19896"/>
                </a:lnTo>
                <a:lnTo>
                  <a:pt x="32482" y="19916"/>
                </a:lnTo>
                <a:lnTo>
                  <a:pt x="32623" y="19896"/>
                </a:lnTo>
                <a:lnTo>
                  <a:pt x="32804" y="19836"/>
                </a:lnTo>
                <a:lnTo>
                  <a:pt x="32965" y="19755"/>
                </a:lnTo>
                <a:lnTo>
                  <a:pt x="33126" y="19755"/>
                </a:lnTo>
                <a:lnTo>
                  <a:pt x="33187" y="19735"/>
                </a:lnTo>
                <a:lnTo>
                  <a:pt x="33368" y="19655"/>
                </a:lnTo>
                <a:lnTo>
                  <a:pt x="33509" y="19554"/>
                </a:lnTo>
                <a:close/>
                <a:moveTo>
                  <a:pt x="14137" y="0"/>
                </a:moveTo>
                <a:lnTo>
                  <a:pt x="13573" y="21"/>
                </a:lnTo>
                <a:lnTo>
                  <a:pt x="13049" y="61"/>
                </a:lnTo>
                <a:lnTo>
                  <a:pt x="12526" y="121"/>
                </a:lnTo>
                <a:lnTo>
                  <a:pt x="12022" y="182"/>
                </a:lnTo>
                <a:lnTo>
                  <a:pt x="11519" y="262"/>
                </a:lnTo>
                <a:lnTo>
                  <a:pt x="11036" y="363"/>
                </a:lnTo>
                <a:lnTo>
                  <a:pt x="10572" y="464"/>
                </a:lnTo>
                <a:lnTo>
                  <a:pt x="10129" y="584"/>
                </a:lnTo>
                <a:lnTo>
                  <a:pt x="9686" y="725"/>
                </a:lnTo>
                <a:lnTo>
                  <a:pt x="9264" y="886"/>
                </a:lnTo>
                <a:lnTo>
                  <a:pt x="8861" y="1048"/>
                </a:lnTo>
                <a:lnTo>
                  <a:pt x="8458" y="1229"/>
                </a:lnTo>
                <a:lnTo>
                  <a:pt x="8075" y="1430"/>
                </a:lnTo>
                <a:lnTo>
                  <a:pt x="7693" y="1652"/>
                </a:lnTo>
                <a:lnTo>
                  <a:pt x="7330" y="1873"/>
                </a:lnTo>
                <a:lnTo>
                  <a:pt x="6867" y="2195"/>
                </a:lnTo>
                <a:lnTo>
                  <a:pt x="6404" y="2578"/>
                </a:lnTo>
                <a:lnTo>
                  <a:pt x="5961" y="2961"/>
                </a:lnTo>
                <a:lnTo>
                  <a:pt x="5538" y="3404"/>
                </a:lnTo>
                <a:lnTo>
                  <a:pt x="5115" y="3867"/>
                </a:lnTo>
                <a:lnTo>
                  <a:pt x="4692" y="4370"/>
                </a:lnTo>
                <a:lnTo>
                  <a:pt x="4290" y="4914"/>
                </a:lnTo>
                <a:lnTo>
                  <a:pt x="3907" y="5498"/>
                </a:lnTo>
                <a:lnTo>
                  <a:pt x="3545" y="6062"/>
                </a:lnTo>
                <a:lnTo>
                  <a:pt x="3222" y="6646"/>
                </a:lnTo>
                <a:lnTo>
                  <a:pt x="2900" y="7210"/>
                </a:lnTo>
                <a:lnTo>
                  <a:pt x="2618" y="7794"/>
                </a:lnTo>
                <a:lnTo>
                  <a:pt x="2356" y="8378"/>
                </a:lnTo>
                <a:lnTo>
                  <a:pt x="2135" y="8962"/>
                </a:lnTo>
                <a:lnTo>
                  <a:pt x="1934" y="9525"/>
                </a:lnTo>
                <a:lnTo>
                  <a:pt x="1752" y="10089"/>
                </a:lnTo>
                <a:lnTo>
                  <a:pt x="1752" y="10190"/>
                </a:lnTo>
                <a:lnTo>
                  <a:pt x="1752" y="10291"/>
                </a:lnTo>
                <a:lnTo>
                  <a:pt x="1772" y="10391"/>
                </a:lnTo>
                <a:lnTo>
                  <a:pt x="1833" y="10472"/>
                </a:lnTo>
                <a:lnTo>
                  <a:pt x="1913" y="10552"/>
                </a:lnTo>
                <a:lnTo>
                  <a:pt x="2014" y="10613"/>
                </a:lnTo>
                <a:lnTo>
                  <a:pt x="2115" y="10653"/>
                </a:lnTo>
                <a:lnTo>
                  <a:pt x="2236" y="10673"/>
                </a:lnTo>
                <a:lnTo>
                  <a:pt x="2336" y="10653"/>
                </a:lnTo>
                <a:lnTo>
                  <a:pt x="2457" y="10613"/>
                </a:lnTo>
                <a:lnTo>
                  <a:pt x="2538" y="10532"/>
                </a:lnTo>
                <a:lnTo>
                  <a:pt x="2598" y="10452"/>
                </a:lnTo>
                <a:lnTo>
                  <a:pt x="3041" y="9626"/>
                </a:lnTo>
                <a:lnTo>
                  <a:pt x="3464" y="8800"/>
                </a:lnTo>
                <a:lnTo>
                  <a:pt x="3947" y="7894"/>
                </a:lnTo>
                <a:lnTo>
                  <a:pt x="4431" y="6988"/>
                </a:lnTo>
                <a:lnTo>
                  <a:pt x="4692" y="6545"/>
                </a:lnTo>
                <a:lnTo>
                  <a:pt x="4974" y="6102"/>
                </a:lnTo>
                <a:lnTo>
                  <a:pt x="5256" y="5679"/>
                </a:lnTo>
                <a:lnTo>
                  <a:pt x="5578" y="5256"/>
                </a:lnTo>
                <a:lnTo>
                  <a:pt x="5820" y="4954"/>
                </a:lnTo>
                <a:lnTo>
                  <a:pt x="6062" y="4652"/>
                </a:lnTo>
                <a:lnTo>
                  <a:pt x="6324" y="4370"/>
                </a:lnTo>
                <a:lnTo>
                  <a:pt x="6585" y="4108"/>
                </a:lnTo>
                <a:lnTo>
                  <a:pt x="6867" y="3847"/>
                </a:lnTo>
                <a:lnTo>
                  <a:pt x="7149" y="3605"/>
                </a:lnTo>
                <a:lnTo>
                  <a:pt x="7431" y="3363"/>
                </a:lnTo>
                <a:lnTo>
                  <a:pt x="7733" y="3142"/>
                </a:lnTo>
                <a:lnTo>
                  <a:pt x="8035" y="2940"/>
                </a:lnTo>
                <a:lnTo>
                  <a:pt x="8357" y="2739"/>
                </a:lnTo>
                <a:lnTo>
                  <a:pt x="8680" y="2558"/>
                </a:lnTo>
                <a:lnTo>
                  <a:pt x="9002" y="2397"/>
                </a:lnTo>
                <a:lnTo>
                  <a:pt x="9324" y="2236"/>
                </a:lnTo>
                <a:lnTo>
                  <a:pt x="9666" y="2095"/>
                </a:lnTo>
                <a:lnTo>
                  <a:pt x="10009" y="1954"/>
                </a:lnTo>
                <a:lnTo>
                  <a:pt x="10371" y="1853"/>
                </a:lnTo>
                <a:lnTo>
                  <a:pt x="10814" y="1732"/>
                </a:lnTo>
                <a:lnTo>
                  <a:pt x="11277" y="1611"/>
                </a:lnTo>
                <a:lnTo>
                  <a:pt x="11761" y="1531"/>
                </a:lnTo>
                <a:lnTo>
                  <a:pt x="12244" y="1450"/>
                </a:lnTo>
                <a:lnTo>
                  <a:pt x="12767" y="1390"/>
                </a:lnTo>
                <a:lnTo>
                  <a:pt x="13311" y="1350"/>
                </a:lnTo>
                <a:lnTo>
                  <a:pt x="13855" y="1330"/>
                </a:lnTo>
                <a:lnTo>
                  <a:pt x="14983" y="1330"/>
                </a:lnTo>
                <a:lnTo>
                  <a:pt x="15567" y="1350"/>
                </a:lnTo>
                <a:lnTo>
                  <a:pt x="16896" y="1430"/>
                </a:lnTo>
                <a:lnTo>
                  <a:pt x="17842" y="1511"/>
                </a:lnTo>
                <a:lnTo>
                  <a:pt x="18728" y="1632"/>
                </a:lnTo>
                <a:lnTo>
                  <a:pt x="19574" y="1752"/>
                </a:lnTo>
                <a:lnTo>
                  <a:pt x="20379" y="1913"/>
                </a:lnTo>
                <a:lnTo>
                  <a:pt x="21124" y="2095"/>
                </a:lnTo>
                <a:lnTo>
                  <a:pt x="21849" y="2316"/>
                </a:lnTo>
                <a:lnTo>
                  <a:pt x="22534" y="2558"/>
                </a:lnTo>
                <a:lnTo>
                  <a:pt x="23199" y="2820"/>
                </a:lnTo>
                <a:lnTo>
                  <a:pt x="23682" y="3061"/>
                </a:lnTo>
                <a:lnTo>
                  <a:pt x="24165" y="3303"/>
                </a:lnTo>
                <a:lnTo>
                  <a:pt x="24608" y="3585"/>
                </a:lnTo>
                <a:lnTo>
                  <a:pt x="25071" y="3867"/>
                </a:lnTo>
                <a:lnTo>
                  <a:pt x="25514" y="4189"/>
                </a:lnTo>
                <a:lnTo>
                  <a:pt x="25937" y="4531"/>
                </a:lnTo>
                <a:lnTo>
                  <a:pt x="26340" y="4894"/>
                </a:lnTo>
                <a:lnTo>
                  <a:pt x="26743" y="5276"/>
                </a:lnTo>
                <a:lnTo>
                  <a:pt x="27125" y="5679"/>
                </a:lnTo>
                <a:lnTo>
                  <a:pt x="27508" y="6122"/>
                </a:lnTo>
                <a:lnTo>
                  <a:pt x="27871" y="6565"/>
                </a:lnTo>
                <a:lnTo>
                  <a:pt x="28213" y="7028"/>
                </a:lnTo>
                <a:lnTo>
                  <a:pt x="28555" y="7512"/>
                </a:lnTo>
                <a:lnTo>
                  <a:pt x="28857" y="8015"/>
                </a:lnTo>
                <a:lnTo>
                  <a:pt x="29159" y="8539"/>
                </a:lnTo>
                <a:lnTo>
                  <a:pt x="29441" y="9082"/>
                </a:lnTo>
                <a:lnTo>
                  <a:pt x="29703" y="9586"/>
                </a:lnTo>
                <a:lnTo>
                  <a:pt x="29925" y="10109"/>
                </a:lnTo>
                <a:lnTo>
                  <a:pt x="30146" y="10653"/>
                </a:lnTo>
                <a:lnTo>
                  <a:pt x="30347" y="11237"/>
                </a:lnTo>
                <a:lnTo>
                  <a:pt x="30549" y="11821"/>
                </a:lnTo>
                <a:lnTo>
                  <a:pt x="30730" y="12465"/>
                </a:lnTo>
                <a:lnTo>
                  <a:pt x="30911" y="13110"/>
                </a:lnTo>
                <a:lnTo>
                  <a:pt x="31072" y="13815"/>
                </a:lnTo>
                <a:lnTo>
                  <a:pt x="31354" y="15103"/>
                </a:lnTo>
                <a:lnTo>
                  <a:pt x="31596" y="16372"/>
                </a:lnTo>
                <a:lnTo>
                  <a:pt x="31676" y="16855"/>
                </a:lnTo>
                <a:lnTo>
                  <a:pt x="31817" y="17641"/>
                </a:lnTo>
                <a:lnTo>
                  <a:pt x="31979" y="18305"/>
                </a:lnTo>
                <a:lnTo>
                  <a:pt x="32039" y="18567"/>
                </a:lnTo>
                <a:lnTo>
                  <a:pt x="31878" y="18648"/>
                </a:lnTo>
                <a:lnTo>
                  <a:pt x="31717" y="18748"/>
                </a:lnTo>
                <a:lnTo>
                  <a:pt x="31536" y="18869"/>
                </a:lnTo>
                <a:lnTo>
                  <a:pt x="31354" y="19010"/>
                </a:lnTo>
                <a:lnTo>
                  <a:pt x="31334" y="19030"/>
                </a:lnTo>
                <a:lnTo>
                  <a:pt x="31274" y="18930"/>
                </a:lnTo>
                <a:lnTo>
                  <a:pt x="30871" y="18426"/>
                </a:lnTo>
                <a:lnTo>
                  <a:pt x="30468" y="17983"/>
                </a:lnTo>
                <a:lnTo>
                  <a:pt x="30267" y="17741"/>
                </a:lnTo>
                <a:lnTo>
                  <a:pt x="30025" y="17480"/>
                </a:lnTo>
                <a:lnTo>
                  <a:pt x="29763" y="17218"/>
                </a:lnTo>
                <a:lnTo>
                  <a:pt x="29743" y="17117"/>
                </a:lnTo>
                <a:lnTo>
                  <a:pt x="29703" y="17037"/>
                </a:lnTo>
                <a:lnTo>
                  <a:pt x="29643" y="16956"/>
                </a:lnTo>
                <a:lnTo>
                  <a:pt x="29582" y="16896"/>
                </a:lnTo>
                <a:lnTo>
                  <a:pt x="29421" y="16755"/>
                </a:lnTo>
                <a:lnTo>
                  <a:pt x="29240" y="16654"/>
                </a:lnTo>
                <a:lnTo>
                  <a:pt x="29059" y="16553"/>
                </a:lnTo>
                <a:lnTo>
                  <a:pt x="28857" y="16493"/>
                </a:lnTo>
                <a:lnTo>
                  <a:pt x="28515" y="16392"/>
                </a:lnTo>
                <a:lnTo>
                  <a:pt x="28273" y="16332"/>
                </a:lnTo>
                <a:lnTo>
                  <a:pt x="28173" y="16332"/>
                </a:lnTo>
                <a:lnTo>
                  <a:pt x="28193" y="15828"/>
                </a:lnTo>
                <a:lnTo>
                  <a:pt x="28233" y="15385"/>
                </a:lnTo>
                <a:lnTo>
                  <a:pt x="28233" y="14721"/>
                </a:lnTo>
                <a:lnTo>
                  <a:pt x="28213" y="14056"/>
                </a:lnTo>
                <a:lnTo>
                  <a:pt x="28152" y="13392"/>
                </a:lnTo>
                <a:lnTo>
                  <a:pt x="28072" y="12727"/>
                </a:lnTo>
                <a:lnTo>
                  <a:pt x="28052" y="12647"/>
                </a:lnTo>
                <a:lnTo>
                  <a:pt x="28011" y="12546"/>
                </a:lnTo>
                <a:lnTo>
                  <a:pt x="27951" y="12486"/>
                </a:lnTo>
                <a:lnTo>
                  <a:pt x="27871" y="12405"/>
                </a:lnTo>
                <a:lnTo>
                  <a:pt x="27790" y="12365"/>
                </a:lnTo>
                <a:lnTo>
                  <a:pt x="27709" y="12325"/>
                </a:lnTo>
                <a:lnTo>
                  <a:pt x="27609" y="12304"/>
                </a:lnTo>
                <a:lnTo>
                  <a:pt x="27528" y="12284"/>
                </a:lnTo>
                <a:lnTo>
                  <a:pt x="27448" y="12284"/>
                </a:lnTo>
                <a:lnTo>
                  <a:pt x="27387" y="12264"/>
                </a:lnTo>
                <a:lnTo>
                  <a:pt x="27347" y="12224"/>
                </a:lnTo>
                <a:lnTo>
                  <a:pt x="27307" y="12184"/>
                </a:lnTo>
                <a:lnTo>
                  <a:pt x="27287" y="12103"/>
                </a:lnTo>
                <a:lnTo>
                  <a:pt x="27287" y="12043"/>
                </a:lnTo>
                <a:lnTo>
                  <a:pt x="27347" y="11922"/>
                </a:lnTo>
                <a:lnTo>
                  <a:pt x="27367" y="11821"/>
                </a:lnTo>
                <a:lnTo>
                  <a:pt x="27347" y="11700"/>
                </a:lnTo>
                <a:lnTo>
                  <a:pt x="27327" y="11579"/>
                </a:lnTo>
                <a:lnTo>
                  <a:pt x="27266" y="11479"/>
                </a:lnTo>
                <a:lnTo>
                  <a:pt x="27186" y="11378"/>
                </a:lnTo>
                <a:lnTo>
                  <a:pt x="27085" y="11298"/>
                </a:lnTo>
                <a:lnTo>
                  <a:pt x="26964" y="11237"/>
                </a:lnTo>
                <a:lnTo>
                  <a:pt x="26864" y="11197"/>
                </a:lnTo>
                <a:lnTo>
                  <a:pt x="26783" y="11116"/>
                </a:lnTo>
                <a:lnTo>
                  <a:pt x="26682" y="11036"/>
                </a:lnTo>
                <a:lnTo>
                  <a:pt x="26622" y="10935"/>
                </a:lnTo>
                <a:lnTo>
                  <a:pt x="26562" y="10834"/>
                </a:lnTo>
                <a:lnTo>
                  <a:pt x="26521" y="10714"/>
                </a:lnTo>
                <a:lnTo>
                  <a:pt x="26481" y="10593"/>
                </a:lnTo>
                <a:lnTo>
                  <a:pt x="26481" y="10472"/>
                </a:lnTo>
                <a:lnTo>
                  <a:pt x="26461" y="10371"/>
                </a:lnTo>
                <a:lnTo>
                  <a:pt x="26441" y="10271"/>
                </a:lnTo>
                <a:lnTo>
                  <a:pt x="26380" y="10190"/>
                </a:lnTo>
                <a:lnTo>
                  <a:pt x="26320" y="10109"/>
                </a:lnTo>
                <a:lnTo>
                  <a:pt x="26260" y="10029"/>
                </a:lnTo>
                <a:lnTo>
                  <a:pt x="26159" y="9968"/>
                </a:lnTo>
                <a:lnTo>
                  <a:pt x="26078" y="9928"/>
                </a:lnTo>
                <a:lnTo>
                  <a:pt x="25736" y="9928"/>
                </a:lnTo>
                <a:lnTo>
                  <a:pt x="25635" y="9908"/>
                </a:lnTo>
                <a:lnTo>
                  <a:pt x="25555" y="9888"/>
                </a:lnTo>
                <a:lnTo>
                  <a:pt x="25474" y="9827"/>
                </a:lnTo>
                <a:lnTo>
                  <a:pt x="25394" y="9787"/>
                </a:lnTo>
                <a:lnTo>
                  <a:pt x="25333" y="9707"/>
                </a:lnTo>
                <a:lnTo>
                  <a:pt x="25293" y="9626"/>
                </a:lnTo>
                <a:lnTo>
                  <a:pt x="25273" y="9525"/>
                </a:lnTo>
                <a:lnTo>
                  <a:pt x="25253" y="9445"/>
                </a:lnTo>
                <a:lnTo>
                  <a:pt x="25212" y="9344"/>
                </a:lnTo>
                <a:lnTo>
                  <a:pt x="25152" y="9244"/>
                </a:lnTo>
                <a:lnTo>
                  <a:pt x="25092" y="9163"/>
                </a:lnTo>
                <a:lnTo>
                  <a:pt x="25011" y="9082"/>
                </a:lnTo>
                <a:lnTo>
                  <a:pt x="24930" y="9042"/>
                </a:lnTo>
                <a:lnTo>
                  <a:pt x="24830" y="9002"/>
                </a:lnTo>
                <a:lnTo>
                  <a:pt x="24729" y="8982"/>
                </a:lnTo>
                <a:lnTo>
                  <a:pt x="24588" y="9002"/>
                </a:lnTo>
                <a:lnTo>
                  <a:pt x="24447" y="9082"/>
                </a:lnTo>
                <a:lnTo>
                  <a:pt x="24387" y="9103"/>
                </a:lnTo>
                <a:lnTo>
                  <a:pt x="24306" y="9123"/>
                </a:lnTo>
                <a:lnTo>
                  <a:pt x="24266" y="9123"/>
                </a:lnTo>
                <a:lnTo>
                  <a:pt x="24206" y="9103"/>
                </a:lnTo>
                <a:lnTo>
                  <a:pt x="24165" y="9062"/>
                </a:lnTo>
                <a:lnTo>
                  <a:pt x="24145" y="9002"/>
                </a:lnTo>
                <a:lnTo>
                  <a:pt x="24125" y="8901"/>
                </a:lnTo>
                <a:lnTo>
                  <a:pt x="24105" y="8800"/>
                </a:lnTo>
                <a:lnTo>
                  <a:pt x="24044" y="8700"/>
                </a:lnTo>
                <a:lnTo>
                  <a:pt x="23984" y="8639"/>
                </a:lnTo>
                <a:lnTo>
                  <a:pt x="23903" y="8579"/>
                </a:lnTo>
                <a:lnTo>
                  <a:pt x="23823" y="8519"/>
                </a:lnTo>
                <a:lnTo>
                  <a:pt x="23722" y="8498"/>
                </a:lnTo>
                <a:lnTo>
                  <a:pt x="23622" y="8478"/>
                </a:lnTo>
                <a:lnTo>
                  <a:pt x="23481" y="8498"/>
                </a:lnTo>
                <a:lnTo>
                  <a:pt x="23360" y="8559"/>
                </a:lnTo>
                <a:lnTo>
                  <a:pt x="23239" y="8619"/>
                </a:lnTo>
                <a:lnTo>
                  <a:pt x="23138" y="8740"/>
                </a:lnTo>
                <a:lnTo>
                  <a:pt x="23098" y="8780"/>
                </a:lnTo>
                <a:lnTo>
                  <a:pt x="23038" y="8821"/>
                </a:lnTo>
                <a:lnTo>
                  <a:pt x="22937" y="8861"/>
                </a:lnTo>
                <a:lnTo>
                  <a:pt x="22816" y="8901"/>
                </a:lnTo>
                <a:lnTo>
                  <a:pt x="22735" y="8901"/>
                </a:lnTo>
                <a:lnTo>
                  <a:pt x="22554" y="8881"/>
                </a:lnTo>
                <a:lnTo>
                  <a:pt x="22494" y="8861"/>
                </a:lnTo>
                <a:lnTo>
                  <a:pt x="22433" y="8821"/>
                </a:lnTo>
                <a:lnTo>
                  <a:pt x="22313" y="8720"/>
                </a:lnTo>
                <a:lnTo>
                  <a:pt x="22212" y="8639"/>
                </a:lnTo>
                <a:lnTo>
                  <a:pt x="22091" y="8599"/>
                </a:lnTo>
                <a:lnTo>
                  <a:pt x="21990" y="8579"/>
                </a:lnTo>
                <a:lnTo>
                  <a:pt x="21628" y="8579"/>
                </a:lnTo>
                <a:lnTo>
                  <a:pt x="21265" y="8599"/>
                </a:lnTo>
                <a:lnTo>
                  <a:pt x="20279" y="8660"/>
                </a:lnTo>
                <a:lnTo>
                  <a:pt x="19695" y="8680"/>
                </a:lnTo>
                <a:lnTo>
                  <a:pt x="19393" y="8680"/>
                </a:lnTo>
                <a:lnTo>
                  <a:pt x="19352" y="8519"/>
                </a:lnTo>
                <a:lnTo>
                  <a:pt x="19332" y="8438"/>
                </a:lnTo>
                <a:lnTo>
                  <a:pt x="19292" y="8378"/>
                </a:lnTo>
                <a:lnTo>
                  <a:pt x="19171" y="8257"/>
                </a:lnTo>
                <a:lnTo>
                  <a:pt x="19010" y="8176"/>
                </a:lnTo>
                <a:lnTo>
                  <a:pt x="18849" y="8116"/>
                </a:lnTo>
                <a:lnTo>
                  <a:pt x="18668" y="8096"/>
                </a:lnTo>
                <a:lnTo>
                  <a:pt x="18567" y="8116"/>
                </a:lnTo>
                <a:lnTo>
                  <a:pt x="18446" y="8136"/>
                </a:lnTo>
                <a:lnTo>
                  <a:pt x="18325" y="8156"/>
                </a:lnTo>
                <a:lnTo>
                  <a:pt x="18225" y="8216"/>
                </a:lnTo>
                <a:lnTo>
                  <a:pt x="17983" y="8357"/>
                </a:lnTo>
                <a:lnTo>
                  <a:pt x="17741" y="8539"/>
                </a:lnTo>
                <a:lnTo>
                  <a:pt x="17621" y="8680"/>
                </a:lnTo>
                <a:lnTo>
                  <a:pt x="17520" y="8780"/>
                </a:lnTo>
                <a:lnTo>
                  <a:pt x="17439" y="8861"/>
                </a:lnTo>
                <a:lnTo>
                  <a:pt x="17399" y="8599"/>
                </a:lnTo>
                <a:lnTo>
                  <a:pt x="17359" y="8438"/>
                </a:lnTo>
                <a:lnTo>
                  <a:pt x="17298" y="8317"/>
                </a:lnTo>
                <a:lnTo>
                  <a:pt x="17218" y="8196"/>
                </a:lnTo>
                <a:lnTo>
                  <a:pt x="17097" y="8096"/>
                </a:lnTo>
                <a:lnTo>
                  <a:pt x="16976" y="8015"/>
                </a:lnTo>
                <a:lnTo>
                  <a:pt x="16855" y="7955"/>
                </a:lnTo>
                <a:lnTo>
                  <a:pt x="16694" y="7914"/>
                </a:lnTo>
                <a:lnTo>
                  <a:pt x="16553" y="7894"/>
                </a:lnTo>
                <a:lnTo>
                  <a:pt x="16372" y="7914"/>
                </a:lnTo>
                <a:lnTo>
                  <a:pt x="16191" y="7975"/>
                </a:lnTo>
                <a:lnTo>
                  <a:pt x="16030" y="8055"/>
                </a:lnTo>
                <a:lnTo>
                  <a:pt x="15889" y="8136"/>
                </a:lnTo>
                <a:lnTo>
                  <a:pt x="15768" y="8216"/>
                </a:lnTo>
                <a:lnTo>
                  <a:pt x="15667" y="8317"/>
                </a:lnTo>
                <a:lnTo>
                  <a:pt x="15587" y="8418"/>
                </a:lnTo>
                <a:lnTo>
                  <a:pt x="15526" y="8498"/>
                </a:lnTo>
                <a:lnTo>
                  <a:pt x="15506" y="8498"/>
                </a:lnTo>
                <a:lnTo>
                  <a:pt x="15446" y="8438"/>
                </a:lnTo>
                <a:lnTo>
                  <a:pt x="15345" y="8378"/>
                </a:lnTo>
                <a:lnTo>
                  <a:pt x="15244" y="8337"/>
                </a:lnTo>
                <a:lnTo>
                  <a:pt x="15144" y="8317"/>
                </a:lnTo>
                <a:lnTo>
                  <a:pt x="14983" y="8337"/>
                </a:lnTo>
                <a:lnTo>
                  <a:pt x="14862" y="8398"/>
                </a:lnTo>
                <a:lnTo>
                  <a:pt x="14741" y="8458"/>
                </a:lnTo>
                <a:lnTo>
                  <a:pt x="14640" y="8559"/>
                </a:lnTo>
                <a:lnTo>
                  <a:pt x="14560" y="8619"/>
                </a:lnTo>
                <a:lnTo>
                  <a:pt x="14499" y="8639"/>
                </a:lnTo>
                <a:lnTo>
                  <a:pt x="14459" y="8639"/>
                </a:lnTo>
                <a:lnTo>
                  <a:pt x="14419" y="8619"/>
                </a:lnTo>
                <a:lnTo>
                  <a:pt x="14338" y="8539"/>
                </a:lnTo>
                <a:lnTo>
                  <a:pt x="14298" y="8458"/>
                </a:lnTo>
                <a:lnTo>
                  <a:pt x="14258" y="8357"/>
                </a:lnTo>
                <a:lnTo>
                  <a:pt x="14238" y="8257"/>
                </a:lnTo>
                <a:lnTo>
                  <a:pt x="14197" y="8176"/>
                </a:lnTo>
                <a:lnTo>
                  <a:pt x="14157" y="8116"/>
                </a:lnTo>
                <a:lnTo>
                  <a:pt x="14076" y="8055"/>
                </a:lnTo>
                <a:lnTo>
                  <a:pt x="14016" y="8015"/>
                </a:lnTo>
                <a:lnTo>
                  <a:pt x="13935" y="7995"/>
                </a:lnTo>
                <a:lnTo>
                  <a:pt x="13774" y="7975"/>
                </a:lnTo>
                <a:lnTo>
                  <a:pt x="13633" y="7995"/>
                </a:lnTo>
                <a:lnTo>
                  <a:pt x="13492" y="8035"/>
                </a:lnTo>
                <a:lnTo>
                  <a:pt x="13392" y="8116"/>
                </a:lnTo>
                <a:lnTo>
                  <a:pt x="13311" y="8216"/>
                </a:lnTo>
                <a:lnTo>
                  <a:pt x="13170" y="8478"/>
                </a:lnTo>
                <a:lnTo>
                  <a:pt x="13070" y="8619"/>
                </a:lnTo>
                <a:lnTo>
                  <a:pt x="12969" y="8740"/>
                </a:lnTo>
                <a:lnTo>
                  <a:pt x="12888" y="8821"/>
                </a:lnTo>
                <a:lnTo>
                  <a:pt x="12808" y="8861"/>
                </a:lnTo>
                <a:lnTo>
                  <a:pt x="12727" y="8821"/>
                </a:lnTo>
                <a:lnTo>
                  <a:pt x="12707" y="8821"/>
                </a:lnTo>
                <a:lnTo>
                  <a:pt x="12687" y="8720"/>
                </a:lnTo>
                <a:lnTo>
                  <a:pt x="12667" y="8619"/>
                </a:lnTo>
                <a:lnTo>
                  <a:pt x="12627" y="8519"/>
                </a:lnTo>
                <a:lnTo>
                  <a:pt x="12566" y="8458"/>
                </a:lnTo>
                <a:lnTo>
                  <a:pt x="12506" y="8378"/>
                </a:lnTo>
                <a:lnTo>
                  <a:pt x="12405" y="8317"/>
                </a:lnTo>
                <a:lnTo>
                  <a:pt x="12304" y="8297"/>
                </a:lnTo>
                <a:lnTo>
                  <a:pt x="12204" y="8277"/>
                </a:lnTo>
                <a:lnTo>
                  <a:pt x="12083" y="8297"/>
                </a:lnTo>
                <a:lnTo>
                  <a:pt x="11962" y="8337"/>
                </a:lnTo>
                <a:lnTo>
                  <a:pt x="11559" y="8519"/>
                </a:lnTo>
                <a:lnTo>
                  <a:pt x="11136" y="8660"/>
                </a:lnTo>
                <a:lnTo>
                  <a:pt x="10693" y="8800"/>
                </a:lnTo>
                <a:lnTo>
                  <a:pt x="10250" y="8921"/>
                </a:lnTo>
                <a:lnTo>
                  <a:pt x="9848" y="8982"/>
                </a:lnTo>
                <a:lnTo>
                  <a:pt x="9405" y="9042"/>
                </a:lnTo>
                <a:lnTo>
                  <a:pt x="9344" y="9042"/>
                </a:lnTo>
                <a:lnTo>
                  <a:pt x="9082" y="9062"/>
                </a:lnTo>
                <a:lnTo>
                  <a:pt x="8982" y="9062"/>
                </a:lnTo>
                <a:lnTo>
                  <a:pt x="8901" y="9042"/>
                </a:lnTo>
                <a:lnTo>
                  <a:pt x="8841" y="9022"/>
                </a:lnTo>
                <a:lnTo>
                  <a:pt x="8800" y="8982"/>
                </a:lnTo>
                <a:lnTo>
                  <a:pt x="8720" y="8881"/>
                </a:lnTo>
                <a:lnTo>
                  <a:pt x="8619" y="8800"/>
                </a:lnTo>
                <a:lnTo>
                  <a:pt x="8498" y="8760"/>
                </a:lnTo>
                <a:lnTo>
                  <a:pt x="8357" y="8740"/>
                </a:lnTo>
                <a:lnTo>
                  <a:pt x="8237" y="8760"/>
                </a:lnTo>
                <a:lnTo>
                  <a:pt x="8116" y="8800"/>
                </a:lnTo>
                <a:lnTo>
                  <a:pt x="8035" y="8881"/>
                </a:lnTo>
                <a:lnTo>
                  <a:pt x="7955" y="8982"/>
                </a:lnTo>
                <a:lnTo>
                  <a:pt x="7773" y="9324"/>
                </a:lnTo>
                <a:lnTo>
                  <a:pt x="7673" y="9465"/>
                </a:lnTo>
                <a:lnTo>
                  <a:pt x="7552" y="9606"/>
                </a:lnTo>
                <a:lnTo>
                  <a:pt x="7431" y="9646"/>
                </a:lnTo>
                <a:lnTo>
                  <a:pt x="7351" y="9666"/>
                </a:lnTo>
                <a:lnTo>
                  <a:pt x="7270" y="9687"/>
                </a:lnTo>
                <a:lnTo>
                  <a:pt x="7230" y="9666"/>
                </a:lnTo>
                <a:lnTo>
                  <a:pt x="7210" y="9566"/>
                </a:lnTo>
                <a:lnTo>
                  <a:pt x="7189" y="9485"/>
                </a:lnTo>
                <a:lnTo>
                  <a:pt x="7129" y="9384"/>
                </a:lnTo>
                <a:lnTo>
                  <a:pt x="7048" y="9324"/>
                </a:lnTo>
                <a:lnTo>
                  <a:pt x="6968" y="9244"/>
                </a:lnTo>
                <a:lnTo>
                  <a:pt x="6887" y="9203"/>
                </a:lnTo>
                <a:lnTo>
                  <a:pt x="6787" y="9183"/>
                </a:lnTo>
                <a:lnTo>
                  <a:pt x="6686" y="9163"/>
                </a:lnTo>
                <a:lnTo>
                  <a:pt x="6565" y="9183"/>
                </a:lnTo>
                <a:lnTo>
                  <a:pt x="6444" y="9244"/>
                </a:lnTo>
                <a:lnTo>
                  <a:pt x="6364" y="9324"/>
                </a:lnTo>
                <a:lnTo>
                  <a:pt x="6283" y="9425"/>
                </a:lnTo>
                <a:lnTo>
                  <a:pt x="6183" y="9586"/>
                </a:lnTo>
                <a:lnTo>
                  <a:pt x="6062" y="9707"/>
                </a:lnTo>
                <a:lnTo>
                  <a:pt x="5901" y="9807"/>
                </a:lnTo>
                <a:lnTo>
                  <a:pt x="5719" y="9888"/>
                </a:lnTo>
                <a:lnTo>
                  <a:pt x="5538" y="9948"/>
                </a:lnTo>
                <a:lnTo>
                  <a:pt x="5337" y="9989"/>
                </a:lnTo>
                <a:lnTo>
                  <a:pt x="4934" y="10049"/>
                </a:lnTo>
                <a:lnTo>
                  <a:pt x="4713" y="10069"/>
                </a:lnTo>
                <a:lnTo>
                  <a:pt x="4290" y="10150"/>
                </a:lnTo>
                <a:lnTo>
                  <a:pt x="3947" y="10271"/>
                </a:lnTo>
                <a:lnTo>
                  <a:pt x="3625" y="10411"/>
                </a:lnTo>
                <a:lnTo>
                  <a:pt x="3484" y="10492"/>
                </a:lnTo>
                <a:lnTo>
                  <a:pt x="3363" y="10593"/>
                </a:lnTo>
                <a:lnTo>
                  <a:pt x="3323" y="10573"/>
                </a:lnTo>
                <a:lnTo>
                  <a:pt x="3202" y="10512"/>
                </a:lnTo>
                <a:lnTo>
                  <a:pt x="3061" y="10492"/>
                </a:lnTo>
                <a:lnTo>
                  <a:pt x="2940" y="10512"/>
                </a:lnTo>
                <a:lnTo>
                  <a:pt x="2820" y="10573"/>
                </a:lnTo>
                <a:lnTo>
                  <a:pt x="2719" y="10633"/>
                </a:lnTo>
                <a:lnTo>
                  <a:pt x="2638" y="10754"/>
                </a:lnTo>
                <a:lnTo>
                  <a:pt x="2155" y="11459"/>
                </a:lnTo>
                <a:lnTo>
                  <a:pt x="2095" y="11398"/>
                </a:lnTo>
                <a:lnTo>
                  <a:pt x="1994" y="11358"/>
                </a:lnTo>
                <a:lnTo>
                  <a:pt x="1913" y="11318"/>
                </a:lnTo>
                <a:lnTo>
                  <a:pt x="1813" y="11298"/>
                </a:lnTo>
                <a:lnTo>
                  <a:pt x="1692" y="11318"/>
                </a:lnTo>
                <a:lnTo>
                  <a:pt x="1571" y="11358"/>
                </a:lnTo>
                <a:lnTo>
                  <a:pt x="1491" y="11438"/>
                </a:lnTo>
                <a:lnTo>
                  <a:pt x="1410" y="11539"/>
                </a:lnTo>
                <a:lnTo>
                  <a:pt x="1188" y="11902"/>
                </a:lnTo>
                <a:lnTo>
                  <a:pt x="1007" y="12284"/>
                </a:lnTo>
                <a:lnTo>
                  <a:pt x="866" y="12647"/>
                </a:lnTo>
                <a:lnTo>
                  <a:pt x="766" y="13029"/>
                </a:lnTo>
                <a:lnTo>
                  <a:pt x="705" y="13412"/>
                </a:lnTo>
                <a:lnTo>
                  <a:pt x="665" y="13795"/>
                </a:lnTo>
                <a:lnTo>
                  <a:pt x="685" y="14157"/>
                </a:lnTo>
                <a:lnTo>
                  <a:pt x="725" y="14520"/>
                </a:lnTo>
                <a:lnTo>
                  <a:pt x="685" y="14862"/>
                </a:lnTo>
                <a:lnTo>
                  <a:pt x="685" y="15224"/>
                </a:lnTo>
                <a:lnTo>
                  <a:pt x="705" y="15587"/>
                </a:lnTo>
                <a:lnTo>
                  <a:pt x="745" y="15969"/>
                </a:lnTo>
                <a:lnTo>
                  <a:pt x="826" y="16372"/>
                </a:lnTo>
                <a:lnTo>
                  <a:pt x="927" y="16775"/>
                </a:lnTo>
                <a:lnTo>
                  <a:pt x="1048" y="17198"/>
                </a:lnTo>
                <a:lnTo>
                  <a:pt x="1209" y="17641"/>
                </a:lnTo>
                <a:lnTo>
                  <a:pt x="1229" y="17701"/>
                </a:lnTo>
                <a:lnTo>
                  <a:pt x="1289" y="17762"/>
                </a:lnTo>
                <a:lnTo>
                  <a:pt x="1410" y="17862"/>
                </a:lnTo>
                <a:lnTo>
                  <a:pt x="1551" y="17943"/>
                </a:lnTo>
                <a:lnTo>
                  <a:pt x="1611" y="17963"/>
                </a:lnTo>
                <a:lnTo>
                  <a:pt x="1692" y="17963"/>
                </a:lnTo>
                <a:lnTo>
                  <a:pt x="1813" y="17943"/>
                </a:lnTo>
                <a:lnTo>
                  <a:pt x="1913" y="17903"/>
                </a:lnTo>
                <a:lnTo>
                  <a:pt x="1994" y="17822"/>
                </a:lnTo>
                <a:lnTo>
                  <a:pt x="2054" y="17721"/>
                </a:lnTo>
                <a:lnTo>
                  <a:pt x="2437" y="16855"/>
                </a:lnTo>
                <a:lnTo>
                  <a:pt x="2618" y="16956"/>
                </a:lnTo>
                <a:lnTo>
                  <a:pt x="2820" y="17037"/>
                </a:lnTo>
                <a:lnTo>
                  <a:pt x="3021" y="17097"/>
                </a:lnTo>
                <a:lnTo>
                  <a:pt x="3363" y="17097"/>
                </a:lnTo>
                <a:lnTo>
                  <a:pt x="3504" y="17077"/>
                </a:lnTo>
                <a:lnTo>
                  <a:pt x="3706" y="16996"/>
                </a:lnTo>
                <a:lnTo>
                  <a:pt x="3746" y="16976"/>
                </a:lnTo>
                <a:lnTo>
                  <a:pt x="3847" y="17158"/>
                </a:lnTo>
                <a:lnTo>
                  <a:pt x="3927" y="17238"/>
                </a:lnTo>
                <a:lnTo>
                  <a:pt x="4028" y="17298"/>
                </a:lnTo>
                <a:lnTo>
                  <a:pt x="4169" y="17379"/>
                </a:lnTo>
                <a:lnTo>
                  <a:pt x="4310" y="17419"/>
                </a:lnTo>
                <a:lnTo>
                  <a:pt x="4471" y="17460"/>
                </a:lnTo>
                <a:lnTo>
                  <a:pt x="4773" y="17460"/>
                </a:lnTo>
                <a:lnTo>
                  <a:pt x="4934" y="17419"/>
                </a:lnTo>
                <a:lnTo>
                  <a:pt x="5075" y="17379"/>
                </a:lnTo>
                <a:lnTo>
                  <a:pt x="5256" y="17319"/>
                </a:lnTo>
                <a:lnTo>
                  <a:pt x="5397" y="17238"/>
                </a:lnTo>
                <a:lnTo>
                  <a:pt x="5538" y="17158"/>
                </a:lnTo>
                <a:lnTo>
                  <a:pt x="5780" y="16936"/>
                </a:lnTo>
                <a:lnTo>
                  <a:pt x="5961" y="16775"/>
                </a:lnTo>
                <a:lnTo>
                  <a:pt x="6082" y="16876"/>
                </a:lnTo>
                <a:lnTo>
                  <a:pt x="6183" y="16936"/>
                </a:lnTo>
                <a:lnTo>
                  <a:pt x="6384" y="16936"/>
                </a:lnTo>
                <a:lnTo>
                  <a:pt x="6464" y="16916"/>
                </a:lnTo>
                <a:lnTo>
                  <a:pt x="6605" y="16855"/>
                </a:lnTo>
                <a:lnTo>
                  <a:pt x="6726" y="16755"/>
                </a:lnTo>
                <a:lnTo>
                  <a:pt x="6767" y="16674"/>
                </a:lnTo>
                <a:lnTo>
                  <a:pt x="6787" y="16614"/>
                </a:lnTo>
                <a:lnTo>
                  <a:pt x="6928" y="16594"/>
                </a:lnTo>
                <a:lnTo>
                  <a:pt x="6968" y="16574"/>
                </a:lnTo>
                <a:lnTo>
                  <a:pt x="7854" y="16392"/>
                </a:lnTo>
                <a:lnTo>
                  <a:pt x="8760" y="16191"/>
                </a:lnTo>
                <a:lnTo>
                  <a:pt x="9626" y="15990"/>
                </a:lnTo>
                <a:lnTo>
                  <a:pt x="9707" y="15969"/>
                </a:lnTo>
                <a:lnTo>
                  <a:pt x="9807" y="15929"/>
                </a:lnTo>
                <a:lnTo>
                  <a:pt x="9968" y="15828"/>
                </a:lnTo>
                <a:lnTo>
                  <a:pt x="10109" y="15687"/>
                </a:lnTo>
                <a:lnTo>
                  <a:pt x="10230" y="15547"/>
                </a:lnTo>
                <a:lnTo>
                  <a:pt x="10250" y="15567"/>
                </a:lnTo>
                <a:lnTo>
                  <a:pt x="10351" y="15627"/>
                </a:lnTo>
                <a:lnTo>
                  <a:pt x="10452" y="15667"/>
                </a:lnTo>
                <a:lnTo>
                  <a:pt x="10552" y="15687"/>
                </a:lnTo>
                <a:lnTo>
                  <a:pt x="10774" y="15687"/>
                </a:lnTo>
                <a:lnTo>
                  <a:pt x="10895" y="15647"/>
                </a:lnTo>
                <a:lnTo>
                  <a:pt x="11016" y="15607"/>
                </a:lnTo>
                <a:lnTo>
                  <a:pt x="11136" y="15547"/>
                </a:lnTo>
                <a:lnTo>
                  <a:pt x="11358" y="15426"/>
                </a:lnTo>
                <a:lnTo>
                  <a:pt x="11579" y="15265"/>
                </a:lnTo>
                <a:lnTo>
                  <a:pt x="11861" y="15083"/>
                </a:lnTo>
                <a:lnTo>
                  <a:pt x="11902" y="15063"/>
                </a:lnTo>
                <a:lnTo>
                  <a:pt x="11962" y="15063"/>
                </a:lnTo>
                <a:lnTo>
                  <a:pt x="12083" y="15083"/>
                </a:lnTo>
                <a:lnTo>
                  <a:pt x="12224" y="15144"/>
                </a:lnTo>
                <a:lnTo>
                  <a:pt x="12365" y="15244"/>
                </a:lnTo>
                <a:lnTo>
                  <a:pt x="12486" y="15325"/>
                </a:lnTo>
                <a:lnTo>
                  <a:pt x="12647" y="15446"/>
                </a:lnTo>
                <a:lnTo>
                  <a:pt x="12808" y="15526"/>
                </a:lnTo>
                <a:lnTo>
                  <a:pt x="12969" y="15607"/>
                </a:lnTo>
                <a:lnTo>
                  <a:pt x="13150" y="15627"/>
                </a:lnTo>
                <a:lnTo>
                  <a:pt x="13331" y="15647"/>
                </a:lnTo>
                <a:lnTo>
                  <a:pt x="13472" y="15647"/>
                </a:lnTo>
                <a:lnTo>
                  <a:pt x="13613" y="15627"/>
                </a:lnTo>
                <a:lnTo>
                  <a:pt x="13694" y="15587"/>
                </a:lnTo>
                <a:lnTo>
                  <a:pt x="13794" y="15547"/>
                </a:lnTo>
                <a:lnTo>
                  <a:pt x="13875" y="15506"/>
                </a:lnTo>
                <a:lnTo>
                  <a:pt x="13956" y="15446"/>
                </a:lnTo>
                <a:lnTo>
                  <a:pt x="14036" y="15506"/>
                </a:lnTo>
                <a:lnTo>
                  <a:pt x="14117" y="15547"/>
                </a:lnTo>
                <a:lnTo>
                  <a:pt x="14217" y="15567"/>
                </a:lnTo>
                <a:lnTo>
                  <a:pt x="14399" y="15567"/>
                </a:lnTo>
                <a:lnTo>
                  <a:pt x="14499" y="15547"/>
                </a:lnTo>
                <a:lnTo>
                  <a:pt x="14580" y="15486"/>
                </a:lnTo>
                <a:lnTo>
                  <a:pt x="14640" y="15426"/>
                </a:lnTo>
                <a:lnTo>
                  <a:pt x="15063" y="14963"/>
                </a:lnTo>
                <a:lnTo>
                  <a:pt x="15164" y="15043"/>
                </a:lnTo>
                <a:lnTo>
                  <a:pt x="15285" y="15103"/>
                </a:lnTo>
                <a:lnTo>
                  <a:pt x="15405" y="15164"/>
                </a:lnTo>
                <a:lnTo>
                  <a:pt x="15546" y="15204"/>
                </a:lnTo>
                <a:lnTo>
                  <a:pt x="15687" y="15244"/>
                </a:lnTo>
                <a:lnTo>
                  <a:pt x="15949" y="15244"/>
                </a:lnTo>
                <a:lnTo>
                  <a:pt x="16090" y="15204"/>
                </a:lnTo>
                <a:lnTo>
                  <a:pt x="16231" y="15164"/>
                </a:lnTo>
                <a:lnTo>
                  <a:pt x="16352" y="15103"/>
                </a:lnTo>
                <a:lnTo>
                  <a:pt x="16453" y="15285"/>
                </a:lnTo>
                <a:lnTo>
                  <a:pt x="16573" y="15446"/>
                </a:lnTo>
                <a:lnTo>
                  <a:pt x="16714" y="15587"/>
                </a:lnTo>
                <a:lnTo>
                  <a:pt x="16855" y="15728"/>
                </a:lnTo>
                <a:lnTo>
                  <a:pt x="17016" y="15849"/>
                </a:lnTo>
                <a:lnTo>
                  <a:pt x="17198" y="15929"/>
                </a:lnTo>
                <a:lnTo>
                  <a:pt x="17379" y="16010"/>
                </a:lnTo>
                <a:lnTo>
                  <a:pt x="17580" y="16050"/>
                </a:lnTo>
                <a:lnTo>
                  <a:pt x="17701" y="16070"/>
                </a:lnTo>
                <a:lnTo>
                  <a:pt x="18043" y="16070"/>
                </a:lnTo>
                <a:lnTo>
                  <a:pt x="18225" y="16030"/>
                </a:lnTo>
                <a:lnTo>
                  <a:pt x="18426" y="15969"/>
                </a:lnTo>
                <a:lnTo>
                  <a:pt x="18607" y="15869"/>
                </a:lnTo>
                <a:lnTo>
                  <a:pt x="18789" y="15768"/>
                </a:lnTo>
                <a:lnTo>
                  <a:pt x="18950" y="15627"/>
                </a:lnTo>
                <a:lnTo>
                  <a:pt x="19111" y="15486"/>
                </a:lnTo>
                <a:lnTo>
                  <a:pt x="19252" y="15305"/>
                </a:lnTo>
                <a:lnTo>
                  <a:pt x="19453" y="15406"/>
                </a:lnTo>
                <a:lnTo>
                  <a:pt x="19675" y="15446"/>
                </a:lnTo>
                <a:lnTo>
                  <a:pt x="19916" y="15486"/>
                </a:lnTo>
                <a:lnTo>
                  <a:pt x="20037" y="15466"/>
                </a:lnTo>
                <a:lnTo>
                  <a:pt x="20178" y="15446"/>
                </a:lnTo>
                <a:lnTo>
                  <a:pt x="20299" y="15426"/>
                </a:lnTo>
                <a:lnTo>
                  <a:pt x="20440" y="15365"/>
                </a:lnTo>
                <a:lnTo>
                  <a:pt x="20702" y="15244"/>
                </a:lnTo>
                <a:lnTo>
                  <a:pt x="20984" y="15063"/>
                </a:lnTo>
                <a:lnTo>
                  <a:pt x="21084" y="15144"/>
                </a:lnTo>
                <a:lnTo>
                  <a:pt x="21205" y="15224"/>
                </a:lnTo>
                <a:lnTo>
                  <a:pt x="21447" y="15345"/>
                </a:lnTo>
                <a:lnTo>
                  <a:pt x="21568" y="15385"/>
                </a:lnTo>
                <a:lnTo>
                  <a:pt x="21688" y="15406"/>
                </a:lnTo>
                <a:lnTo>
                  <a:pt x="21829" y="15426"/>
                </a:lnTo>
                <a:lnTo>
                  <a:pt x="22152" y="15426"/>
                </a:lnTo>
                <a:lnTo>
                  <a:pt x="22353" y="15385"/>
                </a:lnTo>
                <a:lnTo>
                  <a:pt x="22474" y="15587"/>
                </a:lnTo>
                <a:lnTo>
                  <a:pt x="22635" y="15748"/>
                </a:lnTo>
                <a:lnTo>
                  <a:pt x="22836" y="15889"/>
                </a:lnTo>
                <a:lnTo>
                  <a:pt x="23058" y="15969"/>
                </a:lnTo>
                <a:lnTo>
                  <a:pt x="23259" y="16030"/>
                </a:lnTo>
                <a:lnTo>
                  <a:pt x="23460" y="16050"/>
                </a:lnTo>
                <a:lnTo>
                  <a:pt x="23682" y="16030"/>
                </a:lnTo>
                <a:lnTo>
                  <a:pt x="23883" y="15969"/>
                </a:lnTo>
                <a:lnTo>
                  <a:pt x="24065" y="16110"/>
                </a:lnTo>
                <a:lnTo>
                  <a:pt x="24266" y="16211"/>
                </a:lnTo>
                <a:lnTo>
                  <a:pt x="24306" y="16312"/>
                </a:lnTo>
                <a:lnTo>
                  <a:pt x="24367" y="16392"/>
                </a:lnTo>
                <a:lnTo>
                  <a:pt x="24407" y="16453"/>
                </a:lnTo>
                <a:lnTo>
                  <a:pt x="24467" y="16493"/>
                </a:lnTo>
                <a:lnTo>
                  <a:pt x="24548" y="16533"/>
                </a:lnTo>
                <a:lnTo>
                  <a:pt x="24689" y="16533"/>
                </a:lnTo>
                <a:lnTo>
                  <a:pt x="24810" y="16473"/>
                </a:lnTo>
                <a:lnTo>
                  <a:pt x="24971" y="16574"/>
                </a:lnTo>
                <a:lnTo>
                  <a:pt x="25132" y="16654"/>
                </a:lnTo>
                <a:lnTo>
                  <a:pt x="25313" y="16694"/>
                </a:lnTo>
                <a:lnTo>
                  <a:pt x="25494" y="16714"/>
                </a:lnTo>
                <a:lnTo>
                  <a:pt x="25635" y="16714"/>
                </a:lnTo>
                <a:lnTo>
                  <a:pt x="25716" y="16775"/>
                </a:lnTo>
                <a:lnTo>
                  <a:pt x="25817" y="16855"/>
                </a:lnTo>
                <a:lnTo>
                  <a:pt x="25937" y="16896"/>
                </a:lnTo>
                <a:lnTo>
                  <a:pt x="26038" y="16936"/>
                </a:lnTo>
                <a:lnTo>
                  <a:pt x="26300" y="17379"/>
                </a:lnTo>
                <a:lnTo>
                  <a:pt x="26400" y="17500"/>
                </a:lnTo>
                <a:lnTo>
                  <a:pt x="26521" y="17580"/>
                </a:lnTo>
                <a:lnTo>
                  <a:pt x="26642" y="17641"/>
                </a:lnTo>
                <a:lnTo>
                  <a:pt x="26803" y="17661"/>
                </a:lnTo>
                <a:lnTo>
                  <a:pt x="26783" y="17721"/>
                </a:lnTo>
                <a:lnTo>
                  <a:pt x="26803" y="17822"/>
                </a:lnTo>
                <a:lnTo>
                  <a:pt x="26823" y="17923"/>
                </a:lnTo>
                <a:lnTo>
                  <a:pt x="26864" y="18003"/>
                </a:lnTo>
                <a:lnTo>
                  <a:pt x="26924" y="18084"/>
                </a:lnTo>
                <a:lnTo>
                  <a:pt x="27005" y="18164"/>
                </a:lnTo>
                <a:lnTo>
                  <a:pt x="27105" y="18225"/>
                </a:lnTo>
                <a:lnTo>
                  <a:pt x="27206" y="18245"/>
                </a:lnTo>
                <a:lnTo>
                  <a:pt x="27327" y="18265"/>
                </a:lnTo>
                <a:lnTo>
                  <a:pt x="27448" y="18245"/>
                </a:lnTo>
                <a:lnTo>
                  <a:pt x="27548" y="18225"/>
                </a:lnTo>
                <a:lnTo>
                  <a:pt x="27629" y="18185"/>
                </a:lnTo>
                <a:lnTo>
                  <a:pt x="27709" y="18124"/>
                </a:lnTo>
                <a:lnTo>
                  <a:pt x="27770" y="18346"/>
                </a:lnTo>
                <a:lnTo>
                  <a:pt x="27810" y="18567"/>
                </a:lnTo>
                <a:lnTo>
                  <a:pt x="27951" y="18990"/>
                </a:lnTo>
                <a:lnTo>
                  <a:pt x="28152" y="19453"/>
                </a:lnTo>
                <a:lnTo>
                  <a:pt x="28374" y="19916"/>
                </a:lnTo>
                <a:lnTo>
                  <a:pt x="28233" y="19856"/>
                </a:lnTo>
                <a:lnTo>
                  <a:pt x="28072" y="19816"/>
                </a:lnTo>
                <a:lnTo>
                  <a:pt x="27931" y="19775"/>
                </a:lnTo>
                <a:lnTo>
                  <a:pt x="27629" y="19775"/>
                </a:lnTo>
                <a:lnTo>
                  <a:pt x="27488" y="19796"/>
                </a:lnTo>
                <a:lnTo>
                  <a:pt x="27347" y="19836"/>
                </a:lnTo>
                <a:lnTo>
                  <a:pt x="27206" y="19896"/>
                </a:lnTo>
                <a:lnTo>
                  <a:pt x="27105" y="19957"/>
                </a:lnTo>
                <a:lnTo>
                  <a:pt x="27045" y="20037"/>
                </a:lnTo>
                <a:lnTo>
                  <a:pt x="26964" y="20118"/>
                </a:lnTo>
                <a:lnTo>
                  <a:pt x="26924" y="20239"/>
                </a:lnTo>
                <a:lnTo>
                  <a:pt x="26904" y="20359"/>
                </a:lnTo>
                <a:lnTo>
                  <a:pt x="26904" y="20500"/>
                </a:lnTo>
                <a:lnTo>
                  <a:pt x="26924" y="20641"/>
                </a:lnTo>
                <a:lnTo>
                  <a:pt x="26964" y="20762"/>
                </a:lnTo>
                <a:lnTo>
                  <a:pt x="27105" y="21044"/>
                </a:lnTo>
                <a:lnTo>
                  <a:pt x="27246" y="21326"/>
                </a:lnTo>
                <a:lnTo>
                  <a:pt x="27347" y="21608"/>
                </a:lnTo>
                <a:lnTo>
                  <a:pt x="27448" y="21890"/>
                </a:lnTo>
                <a:lnTo>
                  <a:pt x="27528" y="22172"/>
                </a:lnTo>
                <a:lnTo>
                  <a:pt x="27609" y="22474"/>
                </a:lnTo>
                <a:lnTo>
                  <a:pt x="27669" y="22776"/>
                </a:lnTo>
                <a:lnTo>
                  <a:pt x="27709" y="23058"/>
                </a:lnTo>
                <a:lnTo>
                  <a:pt x="27730" y="23320"/>
                </a:lnTo>
                <a:lnTo>
                  <a:pt x="27730" y="23581"/>
                </a:lnTo>
                <a:lnTo>
                  <a:pt x="27730" y="24105"/>
                </a:lnTo>
                <a:lnTo>
                  <a:pt x="27709" y="24367"/>
                </a:lnTo>
                <a:lnTo>
                  <a:pt x="27709" y="24588"/>
                </a:lnTo>
                <a:lnTo>
                  <a:pt x="27689" y="24850"/>
                </a:lnTo>
                <a:lnTo>
                  <a:pt x="27709" y="25092"/>
                </a:lnTo>
                <a:lnTo>
                  <a:pt x="27730" y="25212"/>
                </a:lnTo>
                <a:lnTo>
                  <a:pt x="27750" y="25333"/>
                </a:lnTo>
                <a:lnTo>
                  <a:pt x="27810" y="25434"/>
                </a:lnTo>
                <a:lnTo>
                  <a:pt x="27891" y="25555"/>
                </a:lnTo>
                <a:lnTo>
                  <a:pt x="27951" y="25615"/>
                </a:lnTo>
                <a:lnTo>
                  <a:pt x="28011" y="25656"/>
                </a:lnTo>
                <a:lnTo>
                  <a:pt x="28072" y="25676"/>
                </a:lnTo>
                <a:lnTo>
                  <a:pt x="28213" y="25676"/>
                </a:lnTo>
                <a:lnTo>
                  <a:pt x="28273" y="25656"/>
                </a:lnTo>
                <a:lnTo>
                  <a:pt x="28434" y="25555"/>
                </a:lnTo>
                <a:lnTo>
                  <a:pt x="28555" y="25454"/>
                </a:lnTo>
                <a:lnTo>
                  <a:pt x="28636" y="25313"/>
                </a:lnTo>
                <a:lnTo>
                  <a:pt x="28716" y="25172"/>
                </a:lnTo>
                <a:lnTo>
                  <a:pt x="28777" y="25031"/>
                </a:lnTo>
                <a:lnTo>
                  <a:pt x="28817" y="24870"/>
                </a:lnTo>
                <a:lnTo>
                  <a:pt x="28898" y="24548"/>
                </a:lnTo>
                <a:lnTo>
                  <a:pt x="28898" y="24508"/>
                </a:lnTo>
                <a:lnTo>
                  <a:pt x="28938" y="24145"/>
                </a:lnTo>
                <a:lnTo>
                  <a:pt x="28958" y="23763"/>
                </a:lnTo>
                <a:lnTo>
                  <a:pt x="28958" y="23400"/>
                </a:lnTo>
                <a:lnTo>
                  <a:pt x="28938" y="23058"/>
                </a:lnTo>
                <a:lnTo>
                  <a:pt x="28898" y="22756"/>
                </a:lnTo>
                <a:lnTo>
                  <a:pt x="28857" y="22454"/>
                </a:lnTo>
                <a:lnTo>
                  <a:pt x="28797" y="22152"/>
                </a:lnTo>
                <a:lnTo>
                  <a:pt x="28736" y="21850"/>
                </a:lnTo>
                <a:lnTo>
                  <a:pt x="28736" y="21850"/>
                </a:lnTo>
                <a:lnTo>
                  <a:pt x="28877" y="21890"/>
                </a:lnTo>
                <a:lnTo>
                  <a:pt x="29038" y="21910"/>
                </a:lnTo>
                <a:lnTo>
                  <a:pt x="29159" y="21910"/>
                </a:lnTo>
                <a:lnTo>
                  <a:pt x="29381" y="21890"/>
                </a:lnTo>
                <a:lnTo>
                  <a:pt x="29582" y="21829"/>
                </a:lnTo>
                <a:lnTo>
                  <a:pt x="29784" y="21729"/>
                </a:lnTo>
                <a:lnTo>
                  <a:pt x="29864" y="21648"/>
                </a:lnTo>
                <a:lnTo>
                  <a:pt x="29945" y="21568"/>
                </a:lnTo>
                <a:lnTo>
                  <a:pt x="30005" y="21487"/>
                </a:lnTo>
                <a:lnTo>
                  <a:pt x="30066" y="21386"/>
                </a:lnTo>
                <a:lnTo>
                  <a:pt x="30146" y="21185"/>
                </a:lnTo>
                <a:lnTo>
                  <a:pt x="30186" y="20984"/>
                </a:lnTo>
                <a:lnTo>
                  <a:pt x="30166" y="20742"/>
                </a:lnTo>
                <a:lnTo>
                  <a:pt x="30126" y="20520"/>
                </a:lnTo>
                <a:lnTo>
                  <a:pt x="30045" y="20319"/>
                </a:lnTo>
                <a:lnTo>
                  <a:pt x="29925" y="20118"/>
                </a:lnTo>
                <a:lnTo>
                  <a:pt x="29824" y="19936"/>
                </a:lnTo>
                <a:lnTo>
                  <a:pt x="29562" y="19514"/>
                </a:lnTo>
                <a:lnTo>
                  <a:pt x="29300" y="19010"/>
                </a:lnTo>
                <a:lnTo>
                  <a:pt x="29159" y="18708"/>
                </a:lnTo>
                <a:lnTo>
                  <a:pt x="29038" y="18406"/>
                </a:lnTo>
                <a:lnTo>
                  <a:pt x="29038" y="18346"/>
                </a:lnTo>
                <a:lnTo>
                  <a:pt x="29099" y="18426"/>
                </a:lnTo>
                <a:lnTo>
                  <a:pt x="29441" y="18789"/>
                </a:lnTo>
                <a:lnTo>
                  <a:pt x="29884" y="19312"/>
                </a:lnTo>
                <a:lnTo>
                  <a:pt x="30227" y="19735"/>
                </a:lnTo>
                <a:lnTo>
                  <a:pt x="30327" y="19856"/>
                </a:lnTo>
                <a:lnTo>
                  <a:pt x="30488" y="20057"/>
                </a:lnTo>
                <a:lnTo>
                  <a:pt x="30448" y="20198"/>
                </a:lnTo>
                <a:lnTo>
                  <a:pt x="30428" y="20319"/>
                </a:lnTo>
                <a:lnTo>
                  <a:pt x="30408" y="20460"/>
                </a:lnTo>
                <a:lnTo>
                  <a:pt x="30428" y="20601"/>
                </a:lnTo>
                <a:lnTo>
                  <a:pt x="30448" y="20702"/>
                </a:lnTo>
                <a:lnTo>
                  <a:pt x="30509" y="20802"/>
                </a:lnTo>
                <a:lnTo>
                  <a:pt x="30589" y="20883"/>
                </a:lnTo>
                <a:lnTo>
                  <a:pt x="30690" y="20943"/>
                </a:lnTo>
                <a:lnTo>
                  <a:pt x="30589" y="21084"/>
                </a:lnTo>
                <a:lnTo>
                  <a:pt x="30509" y="21165"/>
                </a:lnTo>
                <a:lnTo>
                  <a:pt x="30408" y="21245"/>
                </a:lnTo>
                <a:lnTo>
                  <a:pt x="30368" y="21306"/>
                </a:lnTo>
                <a:lnTo>
                  <a:pt x="30327" y="21366"/>
                </a:lnTo>
                <a:lnTo>
                  <a:pt x="30227" y="21588"/>
                </a:lnTo>
                <a:lnTo>
                  <a:pt x="30066" y="21910"/>
                </a:lnTo>
                <a:lnTo>
                  <a:pt x="29925" y="22272"/>
                </a:lnTo>
                <a:lnTo>
                  <a:pt x="29904" y="22353"/>
                </a:lnTo>
                <a:lnTo>
                  <a:pt x="29904" y="22454"/>
                </a:lnTo>
                <a:lnTo>
                  <a:pt x="29925" y="22554"/>
                </a:lnTo>
                <a:lnTo>
                  <a:pt x="29985" y="22655"/>
                </a:lnTo>
                <a:lnTo>
                  <a:pt x="30066" y="22736"/>
                </a:lnTo>
                <a:lnTo>
                  <a:pt x="30146" y="22816"/>
                </a:lnTo>
                <a:lnTo>
                  <a:pt x="30247" y="22856"/>
                </a:lnTo>
                <a:lnTo>
                  <a:pt x="30368" y="22877"/>
                </a:lnTo>
                <a:lnTo>
                  <a:pt x="30388" y="22877"/>
                </a:lnTo>
                <a:lnTo>
                  <a:pt x="30569" y="22836"/>
                </a:lnTo>
                <a:lnTo>
                  <a:pt x="30509" y="23400"/>
                </a:lnTo>
                <a:lnTo>
                  <a:pt x="30488" y="23944"/>
                </a:lnTo>
                <a:lnTo>
                  <a:pt x="30488" y="24045"/>
                </a:lnTo>
                <a:lnTo>
                  <a:pt x="30509" y="24125"/>
                </a:lnTo>
                <a:lnTo>
                  <a:pt x="30549" y="24206"/>
                </a:lnTo>
                <a:lnTo>
                  <a:pt x="30609" y="24286"/>
                </a:lnTo>
                <a:lnTo>
                  <a:pt x="30690" y="24347"/>
                </a:lnTo>
                <a:lnTo>
                  <a:pt x="30790" y="24407"/>
                </a:lnTo>
                <a:lnTo>
                  <a:pt x="30891" y="24427"/>
                </a:lnTo>
                <a:lnTo>
                  <a:pt x="30992" y="24427"/>
                </a:lnTo>
                <a:lnTo>
                  <a:pt x="31133" y="24407"/>
                </a:lnTo>
                <a:lnTo>
                  <a:pt x="31274" y="24347"/>
                </a:lnTo>
                <a:lnTo>
                  <a:pt x="31294" y="24729"/>
                </a:lnTo>
                <a:lnTo>
                  <a:pt x="31314" y="25072"/>
                </a:lnTo>
                <a:lnTo>
                  <a:pt x="31334" y="25192"/>
                </a:lnTo>
                <a:lnTo>
                  <a:pt x="31374" y="25293"/>
                </a:lnTo>
                <a:lnTo>
                  <a:pt x="31435" y="25374"/>
                </a:lnTo>
                <a:lnTo>
                  <a:pt x="31495" y="25454"/>
                </a:lnTo>
                <a:lnTo>
                  <a:pt x="31576" y="25515"/>
                </a:lnTo>
                <a:lnTo>
                  <a:pt x="31676" y="25575"/>
                </a:lnTo>
                <a:lnTo>
                  <a:pt x="31777" y="25595"/>
                </a:lnTo>
                <a:lnTo>
                  <a:pt x="31878" y="25615"/>
                </a:lnTo>
                <a:lnTo>
                  <a:pt x="31999" y="25595"/>
                </a:lnTo>
                <a:lnTo>
                  <a:pt x="32120" y="25555"/>
                </a:lnTo>
                <a:lnTo>
                  <a:pt x="32240" y="25474"/>
                </a:lnTo>
                <a:lnTo>
                  <a:pt x="32321" y="25353"/>
                </a:lnTo>
                <a:lnTo>
                  <a:pt x="32422" y="25434"/>
                </a:lnTo>
                <a:lnTo>
                  <a:pt x="32522" y="25494"/>
                </a:lnTo>
                <a:lnTo>
                  <a:pt x="32643" y="25555"/>
                </a:lnTo>
                <a:lnTo>
                  <a:pt x="32764" y="25575"/>
                </a:lnTo>
                <a:lnTo>
                  <a:pt x="32885" y="25595"/>
                </a:lnTo>
                <a:lnTo>
                  <a:pt x="32985" y="25575"/>
                </a:lnTo>
                <a:lnTo>
                  <a:pt x="33106" y="25555"/>
                </a:lnTo>
                <a:lnTo>
                  <a:pt x="33207" y="25515"/>
                </a:lnTo>
                <a:lnTo>
                  <a:pt x="33308" y="25474"/>
                </a:lnTo>
                <a:lnTo>
                  <a:pt x="33408" y="25414"/>
                </a:lnTo>
                <a:lnTo>
                  <a:pt x="33489" y="25353"/>
                </a:lnTo>
                <a:lnTo>
                  <a:pt x="33590" y="25273"/>
                </a:lnTo>
                <a:lnTo>
                  <a:pt x="33650" y="25172"/>
                </a:lnTo>
                <a:lnTo>
                  <a:pt x="33710" y="25092"/>
                </a:lnTo>
                <a:lnTo>
                  <a:pt x="33751" y="24991"/>
                </a:lnTo>
                <a:lnTo>
                  <a:pt x="33771" y="24890"/>
                </a:lnTo>
                <a:lnTo>
                  <a:pt x="33771" y="24790"/>
                </a:lnTo>
                <a:lnTo>
                  <a:pt x="33952" y="24890"/>
                </a:lnTo>
                <a:lnTo>
                  <a:pt x="34174" y="24971"/>
                </a:lnTo>
                <a:lnTo>
                  <a:pt x="34294" y="24991"/>
                </a:lnTo>
                <a:lnTo>
                  <a:pt x="34415" y="25011"/>
                </a:lnTo>
                <a:lnTo>
                  <a:pt x="34556" y="24991"/>
                </a:lnTo>
                <a:lnTo>
                  <a:pt x="34697" y="24951"/>
                </a:lnTo>
                <a:lnTo>
                  <a:pt x="34838" y="24890"/>
                </a:lnTo>
                <a:lnTo>
                  <a:pt x="34959" y="24810"/>
                </a:lnTo>
                <a:lnTo>
                  <a:pt x="35060" y="24729"/>
                </a:lnTo>
                <a:lnTo>
                  <a:pt x="35160" y="24608"/>
                </a:lnTo>
                <a:lnTo>
                  <a:pt x="35221" y="24488"/>
                </a:lnTo>
                <a:lnTo>
                  <a:pt x="35261" y="24347"/>
                </a:lnTo>
                <a:lnTo>
                  <a:pt x="35281" y="24266"/>
                </a:lnTo>
                <a:lnTo>
                  <a:pt x="35281" y="24185"/>
                </a:lnTo>
                <a:lnTo>
                  <a:pt x="35261" y="24105"/>
                </a:lnTo>
                <a:lnTo>
                  <a:pt x="35241" y="24024"/>
                </a:lnTo>
                <a:lnTo>
                  <a:pt x="35362" y="23964"/>
                </a:lnTo>
                <a:lnTo>
                  <a:pt x="35482" y="23883"/>
                </a:lnTo>
                <a:lnTo>
                  <a:pt x="35583" y="23783"/>
                </a:lnTo>
                <a:lnTo>
                  <a:pt x="35664" y="23682"/>
                </a:lnTo>
                <a:lnTo>
                  <a:pt x="35724" y="23541"/>
                </a:lnTo>
                <a:lnTo>
                  <a:pt x="35785" y="23400"/>
                </a:lnTo>
                <a:lnTo>
                  <a:pt x="35825" y="23219"/>
                </a:lnTo>
                <a:lnTo>
                  <a:pt x="35865" y="23038"/>
                </a:lnTo>
                <a:lnTo>
                  <a:pt x="35865" y="22877"/>
                </a:lnTo>
                <a:lnTo>
                  <a:pt x="35865" y="22736"/>
                </a:lnTo>
                <a:lnTo>
                  <a:pt x="35865" y="22595"/>
                </a:lnTo>
                <a:lnTo>
                  <a:pt x="35865" y="22474"/>
                </a:lnTo>
                <a:lnTo>
                  <a:pt x="35905" y="22333"/>
                </a:lnTo>
                <a:lnTo>
                  <a:pt x="35966" y="22212"/>
                </a:lnTo>
                <a:lnTo>
                  <a:pt x="36066" y="22011"/>
                </a:lnTo>
                <a:lnTo>
                  <a:pt x="36147" y="21809"/>
                </a:lnTo>
                <a:lnTo>
                  <a:pt x="36207" y="21608"/>
                </a:lnTo>
                <a:lnTo>
                  <a:pt x="36248" y="21366"/>
                </a:lnTo>
                <a:lnTo>
                  <a:pt x="36248" y="21205"/>
                </a:lnTo>
                <a:lnTo>
                  <a:pt x="36228" y="21024"/>
                </a:lnTo>
                <a:lnTo>
                  <a:pt x="36187" y="20843"/>
                </a:lnTo>
                <a:lnTo>
                  <a:pt x="36147" y="20682"/>
                </a:lnTo>
                <a:lnTo>
                  <a:pt x="36006" y="20380"/>
                </a:lnTo>
                <a:lnTo>
                  <a:pt x="35865" y="20118"/>
                </a:lnTo>
                <a:lnTo>
                  <a:pt x="35905" y="20017"/>
                </a:lnTo>
                <a:lnTo>
                  <a:pt x="35946" y="19896"/>
                </a:lnTo>
                <a:lnTo>
                  <a:pt x="35946" y="19796"/>
                </a:lnTo>
                <a:lnTo>
                  <a:pt x="35946" y="19675"/>
                </a:lnTo>
                <a:lnTo>
                  <a:pt x="35925" y="19554"/>
                </a:lnTo>
                <a:lnTo>
                  <a:pt x="35885" y="19433"/>
                </a:lnTo>
                <a:lnTo>
                  <a:pt x="35805" y="19332"/>
                </a:lnTo>
                <a:lnTo>
                  <a:pt x="35724" y="19232"/>
                </a:lnTo>
                <a:lnTo>
                  <a:pt x="35523" y="19091"/>
                </a:lnTo>
                <a:lnTo>
                  <a:pt x="35301" y="18990"/>
                </a:lnTo>
                <a:lnTo>
                  <a:pt x="35100" y="18909"/>
                </a:lnTo>
                <a:lnTo>
                  <a:pt x="34858" y="18829"/>
                </a:lnTo>
                <a:lnTo>
                  <a:pt x="34818" y="18829"/>
                </a:lnTo>
                <a:lnTo>
                  <a:pt x="34314" y="18688"/>
                </a:lnTo>
                <a:lnTo>
                  <a:pt x="33811" y="18547"/>
                </a:lnTo>
                <a:lnTo>
                  <a:pt x="33509" y="18466"/>
                </a:lnTo>
                <a:lnTo>
                  <a:pt x="33489" y="18084"/>
                </a:lnTo>
                <a:lnTo>
                  <a:pt x="33469" y="17621"/>
                </a:lnTo>
                <a:lnTo>
                  <a:pt x="33428" y="17137"/>
                </a:lnTo>
                <a:lnTo>
                  <a:pt x="33368" y="16674"/>
                </a:lnTo>
                <a:lnTo>
                  <a:pt x="33287" y="16231"/>
                </a:lnTo>
                <a:lnTo>
                  <a:pt x="33126" y="15325"/>
                </a:lnTo>
                <a:lnTo>
                  <a:pt x="33106" y="15204"/>
                </a:lnTo>
                <a:lnTo>
                  <a:pt x="32925" y="14298"/>
                </a:lnTo>
                <a:lnTo>
                  <a:pt x="32724" y="13412"/>
                </a:lnTo>
                <a:lnTo>
                  <a:pt x="32482" y="12546"/>
                </a:lnTo>
                <a:lnTo>
                  <a:pt x="32220" y="11700"/>
                </a:lnTo>
                <a:lnTo>
                  <a:pt x="31938" y="10875"/>
                </a:lnTo>
                <a:lnTo>
                  <a:pt x="31636" y="10069"/>
                </a:lnTo>
                <a:lnTo>
                  <a:pt x="31294" y="9284"/>
                </a:lnTo>
                <a:lnTo>
                  <a:pt x="30952" y="8539"/>
                </a:lnTo>
                <a:lnTo>
                  <a:pt x="30569" y="7834"/>
                </a:lnTo>
                <a:lnTo>
                  <a:pt x="30166" y="7149"/>
                </a:lnTo>
                <a:lnTo>
                  <a:pt x="29723" y="6485"/>
                </a:lnTo>
                <a:lnTo>
                  <a:pt x="29280" y="5860"/>
                </a:lnTo>
                <a:lnTo>
                  <a:pt x="28757" y="5216"/>
                </a:lnTo>
                <a:lnTo>
                  <a:pt x="28213" y="4612"/>
                </a:lnTo>
                <a:lnTo>
                  <a:pt x="27629" y="4048"/>
                </a:lnTo>
                <a:lnTo>
                  <a:pt x="27025" y="3504"/>
                </a:lnTo>
                <a:lnTo>
                  <a:pt x="26723" y="3263"/>
                </a:lnTo>
                <a:lnTo>
                  <a:pt x="26400" y="3021"/>
                </a:lnTo>
                <a:lnTo>
                  <a:pt x="26078" y="2800"/>
                </a:lnTo>
                <a:lnTo>
                  <a:pt x="25736" y="2578"/>
                </a:lnTo>
                <a:lnTo>
                  <a:pt x="25414" y="2377"/>
                </a:lnTo>
                <a:lnTo>
                  <a:pt x="25071" y="2175"/>
                </a:lnTo>
                <a:lnTo>
                  <a:pt x="24709" y="1994"/>
                </a:lnTo>
                <a:lnTo>
                  <a:pt x="24367" y="1833"/>
                </a:lnTo>
                <a:lnTo>
                  <a:pt x="23682" y="1531"/>
                </a:lnTo>
                <a:lnTo>
                  <a:pt x="22977" y="1249"/>
                </a:lnTo>
                <a:lnTo>
                  <a:pt x="22232" y="1007"/>
                </a:lnTo>
                <a:lnTo>
                  <a:pt x="21447" y="786"/>
                </a:lnTo>
                <a:lnTo>
                  <a:pt x="20641" y="605"/>
                </a:lnTo>
                <a:lnTo>
                  <a:pt x="19795" y="443"/>
                </a:lnTo>
                <a:lnTo>
                  <a:pt x="18889" y="302"/>
                </a:lnTo>
                <a:lnTo>
                  <a:pt x="17963" y="182"/>
                </a:lnTo>
                <a:lnTo>
                  <a:pt x="17077" y="101"/>
                </a:lnTo>
                <a:lnTo>
                  <a:pt x="16251" y="41"/>
                </a:lnTo>
                <a:lnTo>
                  <a:pt x="15446" y="0"/>
                </a:lnTo>
                <a:close/>
                <a:moveTo>
                  <a:pt x="17560" y="22595"/>
                </a:moveTo>
                <a:lnTo>
                  <a:pt x="17862" y="22635"/>
                </a:lnTo>
                <a:lnTo>
                  <a:pt x="18164" y="22695"/>
                </a:lnTo>
                <a:lnTo>
                  <a:pt x="18507" y="22816"/>
                </a:lnTo>
                <a:lnTo>
                  <a:pt x="18829" y="22957"/>
                </a:lnTo>
                <a:lnTo>
                  <a:pt x="19272" y="23158"/>
                </a:lnTo>
                <a:lnTo>
                  <a:pt x="19675" y="23420"/>
                </a:lnTo>
                <a:lnTo>
                  <a:pt x="20077" y="23682"/>
                </a:lnTo>
                <a:lnTo>
                  <a:pt x="20480" y="23944"/>
                </a:lnTo>
                <a:lnTo>
                  <a:pt x="20984" y="24306"/>
                </a:lnTo>
                <a:lnTo>
                  <a:pt x="21507" y="24628"/>
                </a:lnTo>
                <a:lnTo>
                  <a:pt x="21829" y="24810"/>
                </a:lnTo>
                <a:lnTo>
                  <a:pt x="22152" y="24951"/>
                </a:lnTo>
                <a:lnTo>
                  <a:pt x="22474" y="25092"/>
                </a:lnTo>
                <a:lnTo>
                  <a:pt x="22816" y="25192"/>
                </a:lnTo>
                <a:lnTo>
                  <a:pt x="23158" y="25273"/>
                </a:lnTo>
                <a:lnTo>
                  <a:pt x="23501" y="25353"/>
                </a:lnTo>
                <a:lnTo>
                  <a:pt x="23843" y="25394"/>
                </a:lnTo>
                <a:lnTo>
                  <a:pt x="24467" y="25394"/>
                </a:lnTo>
                <a:lnTo>
                  <a:pt x="24729" y="25353"/>
                </a:lnTo>
                <a:lnTo>
                  <a:pt x="24991" y="25313"/>
                </a:lnTo>
                <a:lnTo>
                  <a:pt x="25253" y="25253"/>
                </a:lnTo>
                <a:lnTo>
                  <a:pt x="25253" y="25253"/>
                </a:lnTo>
                <a:lnTo>
                  <a:pt x="24870" y="25575"/>
                </a:lnTo>
                <a:lnTo>
                  <a:pt x="24649" y="25575"/>
                </a:lnTo>
                <a:lnTo>
                  <a:pt x="24467" y="25595"/>
                </a:lnTo>
                <a:lnTo>
                  <a:pt x="24266" y="25575"/>
                </a:lnTo>
                <a:lnTo>
                  <a:pt x="24165" y="25575"/>
                </a:lnTo>
                <a:lnTo>
                  <a:pt x="23984" y="25555"/>
                </a:lnTo>
                <a:lnTo>
                  <a:pt x="23601" y="25555"/>
                </a:lnTo>
                <a:lnTo>
                  <a:pt x="23440" y="25595"/>
                </a:lnTo>
                <a:lnTo>
                  <a:pt x="23299" y="25635"/>
                </a:lnTo>
                <a:lnTo>
                  <a:pt x="23179" y="25716"/>
                </a:lnTo>
                <a:lnTo>
                  <a:pt x="23098" y="25796"/>
                </a:lnTo>
                <a:lnTo>
                  <a:pt x="23038" y="25877"/>
                </a:lnTo>
                <a:lnTo>
                  <a:pt x="23017" y="25958"/>
                </a:lnTo>
                <a:lnTo>
                  <a:pt x="23038" y="26058"/>
                </a:lnTo>
                <a:lnTo>
                  <a:pt x="23078" y="26199"/>
                </a:lnTo>
                <a:lnTo>
                  <a:pt x="23138" y="26320"/>
                </a:lnTo>
                <a:lnTo>
                  <a:pt x="23239" y="26421"/>
                </a:lnTo>
                <a:lnTo>
                  <a:pt x="23360" y="26521"/>
                </a:lnTo>
                <a:lnTo>
                  <a:pt x="23098" y="26642"/>
                </a:lnTo>
                <a:lnTo>
                  <a:pt x="22957" y="26542"/>
                </a:lnTo>
                <a:lnTo>
                  <a:pt x="22796" y="26461"/>
                </a:lnTo>
                <a:lnTo>
                  <a:pt x="22454" y="26320"/>
                </a:lnTo>
                <a:lnTo>
                  <a:pt x="22252" y="26239"/>
                </a:lnTo>
                <a:lnTo>
                  <a:pt x="22071" y="26159"/>
                </a:lnTo>
                <a:lnTo>
                  <a:pt x="21910" y="26058"/>
                </a:lnTo>
                <a:lnTo>
                  <a:pt x="21749" y="25937"/>
                </a:lnTo>
                <a:lnTo>
                  <a:pt x="21527" y="25796"/>
                </a:lnTo>
                <a:lnTo>
                  <a:pt x="21326" y="25676"/>
                </a:lnTo>
                <a:lnTo>
                  <a:pt x="21104" y="25595"/>
                </a:lnTo>
                <a:lnTo>
                  <a:pt x="21004" y="25555"/>
                </a:lnTo>
                <a:lnTo>
                  <a:pt x="20863" y="25555"/>
                </a:lnTo>
                <a:lnTo>
                  <a:pt x="20762" y="25575"/>
                </a:lnTo>
                <a:lnTo>
                  <a:pt x="20641" y="25635"/>
                </a:lnTo>
                <a:lnTo>
                  <a:pt x="20561" y="25716"/>
                </a:lnTo>
                <a:lnTo>
                  <a:pt x="20520" y="25776"/>
                </a:lnTo>
                <a:lnTo>
                  <a:pt x="20500" y="25837"/>
                </a:lnTo>
                <a:lnTo>
                  <a:pt x="20500" y="25958"/>
                </a:lnTo>
                <a:lnTo>
                  <a:pt x="20500" y="26058"/>
                </a:lnTo>
                <a:lnTo>
                  <a:pt x="20541" y="26260"/>
                </a:lnTo>
                <a:lnTo>
                  <a:pt x="20621" y="26461"/>
                </a:lnTo>
                <a:lnTo>
                  <a:pt x="20742" y="26642"/>
                </a:lnTo>
                <a:lnTo>
                  <a:pt x="20863" y="26803"/>
                </a:lnTo>
                <a:lnTo>
                  <a:pt x="21024" y="26964"/>
                </a:lnTo>
                <a:lnTo>
                  <a:pt x="21286" y="27186"/>
                </a:lnTo>
                <a:lnTo>
                  <a:pt x="21286" y="27206"/>
                </a:lnTo>
                <a:lnTo>
                  <a:pt x="20963" y="27246"/>
                </a:lnTo>
                <a:lnTo>
                  <a:pt x="20621" y="27287"/>
                </a:lnTo>
                <a:lnTo>
                  <a:pt x="20581" y="27246"/>
                </a:lnTo>
                <a:lnTo>
                  <a:pt x="20440" y="27105"/>
                </a:lnTo>
                <a:lnTo>
                  <a:pt x="20299" y="26964"/>
                </a:lnTo>
                <a:lnTo>
                  <a:pt x="19997" y="26723"/>
                </a:lnTo>
                <a:lnTo>
                  <a:pt x="19755" y="26542"/>
                </a:lnTo>
                <a:lnTo>
                  <a:pt x="19554" y="26360"/>
                </a:lnTo>
                <a:lnTo>
                  <a:pt x="19373" y="26179"/>
                </a:lnTo>
                <a:lnTo>
                  <a:pt x="19232" y="26038"/>
                </a:lnTo>
                <a:lnTo>
                  <a:pt x="19091" y="25917"/>
                </a:lnTo>
                <a:lnTo>
                  <a:pt x="18970" y="25796"/>
                </a:lnTo>
                <a:lnTo>
                  <a:pt x="18930" y="25756"/>
                </a:lnTo>
                <a:lnTo>
                  <a:pt x="18889" y="25716"/>
                </a:lnTo>
                <a:lnTo>
                  <a:pt x="18829" y="25696"/>
                </a:lnTo>
                <a:lnTo>
                  <a:pt x="18768" y="25696"/>
                </a:lnTo>
                <a:lnTo>
                  <a:pt x="18668" y="25716"/>
                </a:lnTo>
                <a:lnTo>
                  <a:pt x="18587" y="25756"/>
                </a:lnTo>
                <a:lnTo>
                  <a:pt x="18547" y="25817"/>
                </a:lnTo>
                <a:lnTo>
                  <a:pt x="18547" y="25877"/>
                </a:lnTo>
                <a:lnTo>
                  <a:pt x="18547" y="25917"/>
                </a:lnTo>
                <a:lnTo>
                  <a:pt x="18547" y="26139"/>
                </a:lnTo>
                <a:lnTo>
                  <a:pt x="18547" y="26320"/>
                </a:lnTo>
                <a:lnTo>
                  <a:pt x="18587" y="26521"/>
                </a:lnTo>
                <a:lnTo>
                  <a:pt x="18648" y="26703"/>
                </a:lnTo>
                <a:lnTo>
                  <a:pt x="18708" y="26864"/>
                </a:lnTo>
                <a:lnTo>
                  <a:pt x="18789" y="27045"/>
                </a:lnTo>
                <a:lnTo>
                  <a:pt x="18889" y="27206"/>
                </a:lnTo>
                <a:lnTo>
                  <a:pt x="18909" y="27246"/>
                </a:lnTo>
                <a:lnTo>
                  <a:pt x="18789" y="27246"/>
                </a:lnTo>
                <a:lnTo>
                  <a:pt x="18748" y="27166"/>
                </a:lnTo>
                <a:lnTo>
                  <a:pt x="18446" y="26763"/>
                </a:lnTo>
                <a:lnTo>
                  <a:pt x="18144" y="26380"/>
                </a:lnTo>
                <a:lnTo>
                  <a:pt x="17782" y="25917"/>
                </a:lnTo>
                <a:lnTo>
                  <a:pt x="17621" y="25676"/>
                </a:lnTo>
                <a:lnTo>
                  <a:pt x="17459" y="25434"/>
                </a:lnTo>
                <a:lnTo>
                  <a:pt x="17419" y="25394"/>
                </a:lnTo>
                <a:lnTo>
                  <a:pt x="17379" y="25374"/>
                </a:lnTo>
                <a:lnTo>
                  <a:pt x="17339" y="25353"/>
                </a:lnTo>
                <a:lnTo>
                  <a:pt x="17298" y="25333"/>
                </a:lnTo>
                <a:lnTo>
                  <a:pt x="17218" y="25353"/>
                </a:lnTo>
                <a:lnTo>
                  <a:pt x="17157" y="25394"/>
                </a:lnTo>
                <a:lnTo>
                  <a:pt x="17117" y="25454"/>
                </a:lnTo>
                <a:lnTo>
                  <a:pt x="17097" y="25535"/>
                </a:lnTo>
                <a:lnTo>
                  <a:pt x="17097" y="25877"/>
                </a:lnTo>
                <a:lnTo>
                  <a:pt x="17137" y="26239"/>
                </a:lnTo>
                <a:lnTo>
                  <a:pt x="17218" y="26562"/>
                </a:lnTo>
                <a:lnTo>
                  <a:pt x="17339" y="26884"/>
                </a:lnTo>
                <a:lnTo>
                  <a:pt x="17016" y="26763"/>
                </a:lnTo>
                <a:lnTo>
                  <a:pt x="16674" y="26642"/>
                </a:lnTo>
                <a:lnTo>
                  <a:pt x="16614" y="26441"/>
                </a:lnTo>
                <a:lnTo>
                  <a:pt x="16553" y="26239"/>
                </a:lnTo>
                <a:lnTo>
                  <a:pt x="16352" y="25877"/>
                </a:lnTo>
                <a:lnTo>
                  <a:pt x="16171" y="25555"/>
                </a:lnTo>
                <a:lnTo>
                  <a:pt x="16070" y="25434"/>
                </a:lnTo>
                <a:lnTo>
                  <a:pt x="15989" y="25353"/>
                </a:lnTo>
                <a:lnTo>
                  <a:pt x="15909" y="25293"/>
                </a:lnTo>
                <a:lnTo>
                  <a:pt x="15848" y="25253"/>
                </a:lnTo>
                <a:lnTo>
                  <a:pt x="15768" y="25233"/>
                </a:lnTo>
                <a:lnTo>
                  <a:pt x="15667" y="25212"/>
                </a:lnTo>
                <a:lnTo>
                  <a:pt x="15587" y="25233"/>
                </a:lnTo>
                <a:lnTo>
                  <a:pt x="15506" y="25253"/>
                </a:lnTo>
                <a:lnTo>
                  <a:pt x="15446" y="25293"/>
                </a:lnTo>
                <a:lnTo>
                  <a:pt x="15365" y="25353"/>
                </a:lnTo>
                <a:lnTo>
                  <a:pt x="15325" y="25414"/>
                </a:lnTo>
                <a:lnTo>
                  <a:pt x="15265" y="25494"/>
                </a:lnTo>
                <a:lnTo>
                  <a:pt x="15244" y="25575"/>
                </a:lnTo>
                <a:lnTo>
                  <a:pt x="15224" y="25656"/>
                </a:lnTo>
                <a:lnTo>
                  <a:pt x="15224" y="25817"/>
                </a:lnTo>
                <a:lnTo>
                  <a:pt x="14821" y="25515"/>
                </a:lnTo>
                <a:lnTo>
                  <a:pt x="14701" y="25434"/>
                </a:lnTo>
                <a:lnTo>
                  <a:pt x="14600" y="25394"/>
                </a:lnTo>
                <a:lnTo>
                  <a:pt x="14499" y="25353"/>
                </a:lnTo>
                <a:lnTo>
                  <a:pt x="14378" y="25333"/>
                </a:lnTo>
                <a:lnTo>
                  <a:pt x="14258" y="25353"/>
                </a:lnTo>
                <a:lnTo>
                  <a:pt x="14157" y="25394"/>
                </a:lnTo>
                <a:lnTo>
                  <a:pt x="14056" y="25434"/>
                </a:lnTo>
                <a:lnTo>
                  <a:pt x="13956" y="25515"/>
                </a:lnTo>
                <a:lnTo>
                  <a:pt x="13774" y="25656"/>
                </a:lnTo>
                <a:lnTo>
                  <a:pt x="13714" y="25515"/>
                </a:lnTo>
                <a:lnTo>
                  <a:pt x="13633" y="25394"/>
                </a:lnTo>
                <a:lnTo>
                  <a:pt x="13533" y="25273"/>
                </a:lnTo>
                <a:lnTo>
                  <a:pt x="13432" y="25172"/>
                </a:lnTo>
                <a:lnTo>
                  <a:pt x="13351" y="25112"/>
                </a:lnTo>
                <a:lnTo>
                  <a:pt x="13271" y="25092"/>
                </a:lnTo>
                <a:lnTo>
                  <a:pt x="13190" y="25072"/>
                </a:lnTo>
                <a:lnTo>
                  <a:pt x="13110" y="25051"/>
                </a:lnTo>
                <a:lnTo>
                  <a:pt x="13009" y="25072"/>
                </a:lnTo>
                <a:lnTo>
                  <a:pt x="12908" y="25112"/>
                </a:lnTo>
                <a:lnTo>
                  <a:pt x="12828" y="25172"/>
                </a:lnTo>
                <a:lnTo>
                  <a:pt x="12767" y="25273"/>
                </a:lnTo>
                <a:lnTo>
                  <a:pt x="12707" y="25394"/>
                </a:lnTo>
                <a:lnTo>
                  <a:pt x="12667" y="25535"/>
                </a:lnTo>
                <a:lnTo>
                  <a:pt x="12627" y="25676"/>
                </a:lnTo>
                <a:lnTo>
                  <a:pt x="12627" y="25817"/>
                </a:lnTo>
                <a:lnTo>
                  <a:pt x="12627" y="25958"/>
                </a:lnTo>
                <a:lnTo>
                  <a:pt x="12627" y="26078"/>
                </a:lnTo>
                <a:lnTo>
                  <a:pt x="12667" y="26219"/>
                </a:lnTo>
                <a:lnTo>
                  <a:pt x="12707" y="26360"/>
                </a:lnTo>
                <a:lnTo>
                  <a:pt x="12284" y="26542"/>
                </a:lnTo>
                <a:lnTo>
                  <a:pt x="12284" y="26239"/>
                </a:lnTo>
                <a:lnTo>
                  <a:pt x="12264" y="25937"/>
                </a:lnTo>
                <a:lnTo>
                  <a:pt x="12224" y="25656"/>
                </a:lnTo>
                <a:lnTo>
                  <a:pt x="12143" y="25394"/>
                </a:lnTo>
                <a:lnTo>
                  <a:pt x="12103" y="25333"/>
                </a:lnTo>
                <a:lnTo>
                  <a:pt x="12063" y="25293"/>
                </a:lnTo>
                <a:lnTo>
                  <a:pt x="11982" y="25253"/>
                </a:lnTo>
                <a:lnTo>
                  <a:pt x="11861" y="25253"/>
                </a:lnTo>
                <a:lnTo>
                  <a:pt x="11821" y="25273"/>
                </a:lnTo>
                <a:lnTo>
                  <a:pt x="11781" y="25313"/>
                </a:lnTo>
                <a:lnTo>
                  <a:pt x="11740" y="25353"/>
                </a:lnTo>
                <a:lnTo>
                  <a:pt x="11640" y="25615"/>
                </a:lnTo>
                <a:lnTo>
                  <a:pt x="11579" y="25857"/>
                </a:lnTo>
                <a:lnTo>
                  <a:pt x="11519" y="26139"/>
                </a:lnTo>
                <a:lnTo>
                  <a:pt x="11499" y="26421"/>
                </a:lnTo>
                <a:lnTo>
                  <a:pt x="11499" y="26501"/>
                </a:lnTo>
                <a:lnTo>
                  <a:pt x="11479" y="26662"/>
                </a:lnTo>
                <a:lnTo>
                  <a:pt x="11499" y="26823"/>
                </a:lnTo>
                <a:lnTo>
                  <a:pt x="11056" y="26944"/>
                </a:lnTo>
                <a:lnTo>
                  <a:pt x="11056" y="26944"/>
                </a:lnTo>
                <a:lnTo>
                  <a:pt x="11096" y="26622"/>
                </a:lnTo>
                <a:lnTo>
                  <a:pt x="11096" y="26340"/>
                </a:lnTo>
                <a:lnTo>
                  <a:pt x="11076" y="26099"/>
                </a:lnTo>
                <a:lnTo>
                  <a:pt x="11036" y="25857"/>
                </a:lnTo>
                <a:lnTo>
                  <a:pt x="10995" y="25656"/>
                </a:lnTo>
                <a:lnTo>
                  <a:pt x="10975" y="25615"/>
                </a:lnTo>
                <a:lnTo>
                  <a:pt x="10935" y="25575"/>
                </a:lnTo>
                <a:lnTo>
                  <a:pt x="10895" y="25535"/>
                </a:lnTo>
                <a:lnTo>
                  <a:pt x="10834" y="25535"/>
                </a:lnTo>
                <a:lnTo>
                  <a:pt x="10754" y="25555"/>
                </a:lnTo>
                <a:lnTo>
                  <a:pt x="10693" y="25615"/>
                </a:lnTo>
                <a:lnTo>
                  <a:pt x="10532" y="25937"/>
                </a:lnTo>
                <a:lnTo>
                  <a:pt x="10411" y="26239"/>
                </a:lnTo>
                <a:lnTo>
                  <a:pt x="10311" y="26562"/>
                </a:lnTo>
                <a:lnTo>
                  <a:pt x="10230" y="26884"/>
                </a:lnTo>
                <a:lnTo>
                  <a:pt x="10230" y="26964"/>
                </a:lnTo>
                <a:lnTo>
                  <a:pt x="10250" y="27045"/>
                </a:lnTo>
                <a:lnTo>
                  <a:pt x="9747" y="27065"/>
                </a:lnTo>
                <a:lnTo>
                  <a:pt x="9445" y="27065"/>
                </a:lnTo>
                <a:lnTo>
                  <a:pt x="9143" y="27045"/>
                </a:lnTo>
                <a:lnTo>
                  <a:pt x="9324" y="26622"/>
                </a:lnTo>
                <a:lnTo>
                  <a:pt x="9485" y="26239"/>
                </a:lnTo>
                <a:lnTo>
                  <a:pt x="9485" y="26219"/>
                </a:lnTo>
                <a:lnTo>
                  <a:pt x="9566" y="26038"/>
                </a:lnTo>
                <a:lnTo>
                  <a:pt x="9646" y="25817"/>
                </a:lnTo>
                <a:lnTo>
                  <a:pt x="9666" y="25696"/>
                </a:lnTo>
                <a:lnTo>
                  <a:pt x="9666" y="25595"/>
                </a:lnTo>
                <a:lnTo>
                  <a:pt x="9666" y="25474"/>
                </a:lnTo>
                <a:lnTo>
                  <a:pt x="9646" y="25374"/>
                </a:lnTo>
                <a:lnTo>
                  <a:pt x="9606" y="25313"/>
                </a:lnTo>
                <a:lnTo>
                  <a:pt x="9566" y="25273"/>
                </a:lnTo>
                <a:lnTo>
                  <a:pt x="9505" y="25233"/>
                </a:lnTo>
                <a:lnTo>
                  <a:pt x="9445" y="25192"/>
                </a:lnTo>
                <a:lnTo>
                  <a:pt x="9344" y="25172"/>
                </a:lnTo>
                <a:lnTo>
                  <a:pt x="9264" y="25152"/>
                </a:lnTo>
                <a:lnTo>
                  <a:pt x="9143" y="25172"/>
                </a:lnTo>
                <a:lnTo>
                  <a:pt x="9022" y="25212"/>
                </a:lnTo>
                <a:lnTo>
                  <a:pt x="8901" y="25273"/>
                </a:lnTo>
                <a:lnTo>
                  <a:pt x="8780" y="25353"/>
                </a:lnTo>
                <a:lnTo>
                  <a:pt x="8579" y="25515"/>
                </a:lnTo>
                <a:lnTo>
                  <a:pt x="8378" y="25716"/>
                </a:lnTo>
                <a:lnTo>
                  <a:pt x="8216" y="25937"/>
                </a:lnTo>
                <a:lnTo>
                  <a:pt x="8055" y="26199"/>
                </a:lnTo>
                <a:lnTo>
                  <a:pt x="7934" y="26481"/>
                </a:lnTo>
                <a:lnTo>
                  <a:pt x="7834" y="26763"/>
                </a:lnTo>
                <a:lnTo>
                  <a:pt x="7411" y="26622"/>
                </a:lnTo>
                <a:lnTo>
                  <a:pt x="7532" y="26521"/>
                </a:lnTo>
                <a:lnTo>
                  <a:pt x="7673" y="26380"/>
                </a:lnTo>
                <a:lnTo>
                  <a:pt x="7773" y="26219"/>
                </a:lnTo>
                <a:lnTo>
                  <a:pt x="7874" y="26078"/>
                </a:lnTo>
                <a:lnTo>
                  <a:pt x="7955" y="25917"/>
                </a:lnTo>
                <a:lnTo>
                  <a:pt x="8055" y="25716"/>
                </a:lnTo>
                <a:lnTo>
                  <a:pt x="8075" y="25676"/>
                </a:lnTo>
                <a:lnTo>
                  <a:pt x="8096" y="25615"/>
                </a:lnTo>
                <a:lnTo>
                  <a:pt x="8075" y="25555"/>
                </a:lnTo>
                <a:lnTo>
                  <a:pt x="8055" y="25515"/>
                </a:lnTo>
                <a:lnTo>
                  <a:pt x="8035" y="25474"/>
                </a:lnTo>
                <a:lnTo>
                  <a:pt x="7995" y="25434"/>
                </a:lnTo>
                <a:lnTo>
                  <a:pt x="7934" y="25414"/>
                </a:lnTo>
                <a:lnTo>
                  <a:pt x="7834" y="25414"/>
                </a:lnTo>
                <a:lnTo>
                  <a:pt x="7632" y="25474"/>
                </a:lnTo>
                <a:lnTo>
                  <a:pt x="7330" y="25555"/>
                </a:lnTo>
                <a:lnTo>
                  <a:pt x="7189" y="25595"/>
                </a:lnTo>
                <a:lnTo>
                  <a:pt x="7028" y="25676"/>
                </a:lnTo>
                <a:lnTo>
                  <a:pt x="6907" y="25736"/>
                </a:lnTo>
                <a:lnTo>
                  <a:pt x="6746" y="25837"/>
                </a:lnTo>
                <a:lnTo>
                  <a:pt x="6424" y="26119"/>
                </a:lnTo>
                <a:lnTo>
                  <a:pt x="6122" y="25917"/>
                </a:lnTo>
                <a:lnTo>
                  <a:pt x="5840" y="25696"/>
                </a:lnTo>
                <a:lnTo>
                  <a:pt x="5599" y="25515"/>
                </a:lnTo>
                <a:lnTo>
                  <a:pt x="5357" y="25293"/>
                </a:lnTo>
                <a:lnTo>
                  <a:pt x="5115" y="25051"/>
                </a:lnTo>
                <a:lnTo>
                  <a:pt x="4874" y="24790"/>
                </a:lnTo>
                <a:lnTo>
                  <a:pt x="5176" y="24870"/>
                </a:lnTo>
                <a:lnTo>
                  <a:pt x="5458" y="24931"/>
                </a:lnTo>
                <a:lnTo>
                  <a:pt x="5719" y="24951"/>
                </a:lnTo>
                <a:lnTo>
                  <a:pt x="6042" y="24951"/>
                </a:lnTo>
                <a:lnTo>
                  <a:pt x="6424" y="24910"/>
                </a:lnTo>
                <a:lnTo>
                  <a:pt x="6807" y="24850"/>
                </a:lnTo>
                <a:lnTo>
                  <a:pt x="7149" y="24729"/>
                </a:lnTo>
                <a:lnTo>
                  <a:pt x="7512" y="24608"/>
                </a:lnTo>
                <a:lnTo>
                  <a:pt x="7854" y="24447"/>
                </a:lnTo>
                <a:lnTo>
                  <a:pt x="8196" y="24286"/>
                </a:lnTo>
                <a:lnTo>
                  <a:pt x="8861" y="23904"/>
                </a:lnTo>
                <a:lnTo>
                  <a:pt x="9384" y="23622"/>
                </a:lnTo>
                <a:lnTo>
                  <a:pt x="9908" y="23360"/>
                </a:lnTo>
                <a:lnTo>
                  <a:pt x="10190" y="23239"/>
                </a:lnTo>
                <a:lnTo>
                  <a:pt x="10532" y="23118"/>
                </a:lnTo>
                <a:lnTo>
                  <a:pt x="10915" y="23038"/>
                </a:lnTo>
                <a:lnTo>
                  <a:pt x="11096" y="23018"/>
                </a:lnTo>
                <a:lnTo>
                  <a:pt x="11499" y="23018"/>
                </a:lnTo>
                <a:lnTo>
                  <a:pt x="11660" y="23038"/>
                </a:lnTo>
                <a:lnTo>
                  <a:pt x="11801" y="23078"/>
                </a:lnTo>
                <a:lnTo>
                  <a:pt x="11942" y="23118"/>
                </a:lnTo>
                <a:lnTo>
                  <a:pt x="12224" y="23239"/>
                </a:lnTo>
                <a:lnTo>
                  <a:pt x="12324" y="23340"/>
                </a:lnTo>
                <a:lnTo>
                  <a:pt x="12425" y="23400"/>
                </a:lnTo>
                <a:lnTo>
                  <a:pt x="12566" y="23440"/>
                </a:lnTo>
                <a:lnTo>
                  <a:pt x="12687" y="23521"/>
                </a:lnTo>
                <a:lnTo>
                  <a:pt x="13070" y="23763"/>
                </a:lnTo>
                <a:lnTo>
                  <a:pt x="13271" y="23863"/>
                </a:lnTo>
                <a:lnTo>
                  <a:pt x="13472" y="23964"/>
                </a:lnTo>
                <a:lnTo>
                  <a:pt x="13654" y="24004"/>
                </a:lnTo>
                <a:lnTo>
                  <a:pt x="13815" y="24045"/>
                </a:lnTo>
                <a:lnTo>
                  <a:pt x="14016" y="24085"/>
                </a:lnTo>
                <a:lnTo>
                  <a:pt x="14197" y="24085"/>
                </a:lnTo>
                <a:lnTo>
                  <a:pt x="14479" y="24065"/>
                </a:lnTo>
                <a:lnTo>
                  <a:pt x="14761" y="24024"/>
                </a:lnTo>
                <a:lnTo>
                  <a:pt x="15023" y="23944"/>
                </a:lnTo>
                <a:lnTo>
                  <a:pt x="15305" y="23843"/>
                </a:lnTo>
                <a:lnTo>
                  <a:pt x="15607" y="23682"/>
                </a:lnTo>
                <a:lnTo>
                  <a:pt x="15889" y="23501"/>
                </a:lnTo>
                <a:lnTo>
                  <a:pt x="16130" y="23299"/>
                </a:lnTo>
                <a:lnTo>
                  <a:pt x="16332" y="23078"/>
                </a:lnTo>
                <a:lnTo>
                  <a:pt x="16372" y="23038"/>
                </a:lnTo>
                <a:lnTo>
                  <a:pt x="16432" y="22957"/>
                </a:lnTo>
                <a:lnTo>
                  <a:pt x="16513" y="22856"/>
                </a:lnTo>
                <a:lnTo>
                  <a:pt x="16553" y="22756"/>
                </a:lnTo>
                <a:lnTo>
                  <a:pt x="16614" y="22655"/>
                </a:lnTo>
                <a:lnTo>
                  <a:pt x="16976" y="22615"/>
                </a:lnTo>
                <a:lnTo>
                  <a:pt x="17359" y="22595"/>
                </a:lnTo>
                <a:close/>
                <a:moveTo>
                  <a:pt x="1511" y="18185"/>
                </a:moveTo>
                <a:lnTo>
                  <a:pt x="1410" y="18205"/>
                </a:lnTo>
                <a:lnTo>
                  <a:pt x="1309" y="18265"/>
                </a:lnTo>
                <a:lnTo>
                  <a:pt x="1168" y="18406"/>
                </a:lnTo>
                <a:lnTo>
                  <a:pt x="1068" y="18547"/>
                </a:lnTo>
                <a:lnTo>
                  <a:pt x="947" y="18708"/>
                </a:lnTo>
                <a:lnTo>
                  <a:pt x="866" y="18869"/>
                </a:lnTo>
                <a:lnTo>
                  <a:pt x="685" y="19232"/>
                </a:lnTo>
                <a:lnTo>
                  <a:pt x="544" y="19574"/>
                </a:lnTo>
                <a:lnTo>
                  <a:pt x="484" y="19735"/>
                </a:lnTo>
                <a:lnTo>
                  <a:pt x="363" y="20057"/>
                </a:lnTo>
                <a:lnTo>
                  <a:pt x="282" y="20400"/>
                </a:lnTo>
                <a:lnTo>
                  <a:pt x="121" y="21084"/>
                </a:lnTo>
                <a:lnTo>
                  <a:pt x="21" y="21588"/>
                </a:lnTo>
                <a:lnTo>
                  <a:pt x="0" y="21709"/>
                </a:lnTo>
                <a:lnTo>
                  <a:pt x="21" y="21809"/>
                </a:lnTo>
                <a:lnTo>
                  <a:pt x="61" y="21930"/>
                </a:lnTo>
                <a:lnTo>
                  <a:pt x="121" y="22011"/>
                </a:lnTo>
                <a:lnTo>
                  <a:pt x="202" y="22111"/>
                </a:lnTo>
                <a:lnTo>
                  <a:pt x="282" y="22152"/>
                </a:lnTo>
                <a:lnTo>
                  <a:pt x="383" y="22192"/>
                </a:lnTo>
                <a:lnTo>
                  <a:pt x="484" y="22212"/>
                </a:lnTo>
                <a:lnTo>
                  <a:pt x="625" y="22192"/>
                </a:lnTo>
                <a:lnTo>
                  <a:pt x="745" y="22131"/>
                </a:lnTo>
                <a:lnTo>
                  <a:pt x="947" y="22011"/>
                </a:lnTo>
                <a:lnTo>
                  <a:pt x="1188" y="21870"/>
                </a:lnTo>
                <a:lnTo>
                  <a:pt x="1027" y="22353"/>
                </a:lnTo>
                <a:lnTo>
                  <a:pt x="886" y="22856"/>
                </a:lnTo>
                <a:lnTo>
                  <a:pt x="786" y="23340"/>
                </a:lnTo>
                <a:lnTo>
                  <a:pt x="685" y="23843"/>
                </a:lnTo>
                <a:lnTo>
                  <a:pt x="645" y="24246"/>
                </a:lnTo>
                <a:lnTo>
                  <a:pt x="604" y="24649"/>
                </a:lnTo>
                <a:lnTo>
                  <a:pt x="584" y="25051"/>
                </a:lnTo>
                <a:lnTo>
                  <a:pt x="564" y="25474"/>
                </a:lnTo>
                <a:lnTo>
                  <a:pt x="564" y="25575"/>
                </a:lnTo>
                <a:lnTo>
                  <a:pt x="564" y="25998"/>
                </a:lnTo>
                <a:lnTo>
                  <a:pt x="604" y="26421"/>
                </a:lnTo>
                <a:lnTo>
                  <a:pt x="625" y="26642"/>
                </a:lnTo>
                <a:lnTo>
                  <a:pt x="665" y="26844"/>
                </a:lnTo>
                <a:lnTo>
                  <a:pt x="725" y="27045"/>
                </a:lnTo>
                <a:lnTo>
                  <a:pt x="786" y="27226"/>
                </a:lnTo>
                <a:lnTo>
                  <a:pt x="866" y="27347"/>
                </a:lnTo>
                <a:lnTo>
                  <a:pt x="987" y="27428"/>
                </a:lnTo>
                <a:lnTo>
                  <a:pt x="1108" y="27488"/>
                </a:lnTo>
                <a:lnTo>
                  <a:pt x="1269" y="27508"/>
                </a:lnTo>
                <a:lnTo>
                  <a:pt x="1350" y="27488"/>
                </a:lnTo>
                <a:lnTo>
                  <a:pt x="1430" y="27468"/>
                </a:lnTo>
                <a:lnTo>
                  <a:pt x="1511" y="27448"/>
                </a:lnTo>
                <a:lnTo>
                  <a:pt x="1591" y="27407"/>
                </a:lnTo>
                <a:lnTo>
                  <a:pt x="1672" y="27347"/>
                </a:lnTo>
                <a:lnTo>
                  <a:pt x="1732" y="27266"/>
                </a:lnTo>
                <a:lnTo>
                  <a:pt x="1772" y="27186"/>
                </a:lnTo>
                <a:lnTo>
                  <a:pt x="1793" y="27105"/>
                </a:lnTo>
                <a:lnTo>
                  <a:pt x="1813" y="26864"/>
                </a:lnTo>
                <a:lnTo>
                  <a:pt x="1813" y="26602"/>
                </a:lnTo>
                <a:lnTo>
                  <a:pt x="1772" y="26119"/>
                </a:lnTo>
                <a:lnTo>
                  <a:pt x="1752" y="25857"/>
                </a:lnTo>
                <a:lnTo>
                  <a:pt x="1752" y="25595"/>
                </a:lnTo>
                <a:lnTo>
                  <a:pt x="1752" y="25233"/>
                </a:lnTo>
                <a:lnTo>
                  <a:pt x="1752" y="24870"/>
                </a:lnTo>
                <a:lnTo>
                  <a:pt x="1793" y="24488"/>
                </a:lnTo>
                <a:lnTo>
                  <a:pt x="1833" y="24125"/>
                </a:lnTo>
                <a:lnTo>
                  <a:pt x="1893" y="23742"/>
                </a:lnTo>
                <a:lnTo>
                  <a:pt x="1954" y="23380"/>
                </a:lnTo>
                <a:lnTo>
                  <a:pt x="2054" y="23018"/>
                </a:lnTo>
                <a:lnTo>
                  <a:pt x="2135" y="22655"/>
                </a:lnTo>
                <a:lnTo>
                  <a:pt x="2256" y="22293"/>
                </a:lnTo>
                <a:lnTo>
                  <a:pt x="2377" y="21950"/>
                </a:lnTo>
                <a:lnTo>
                  <a:pt x="2497" y="21608"/>
                </a:lnTo>
                <a:lnTo>
                  <a:pt x="2659" y="21286"/>
                </a:lnTo>
                <a:lnTo>
                  <a:pt x="2699" y="21125"/>
                </a:lnTo>
                <a:lnTo>
                  <a:pt x="2699" y="20963"/>
                </a:lnTo>
                <a:lnTo>
                  <a:pt x="2679" y="20802"/>
                </a:lnTo>
                <a:lnTo>
                  <a:pt x="2618" y="20661"/>
                </a:lnTo>
                <a:lnTo>
                  <a:pt x="2538" y="20561"/>
                </a:lnTo>
                <a:lnTo>
                  <a:pt x="2437" y="20480"/>
                </a:lnTo>
                <a:lnTo>
                  <a:pt x="2316" y="20440"/>
                </a:lnTo>
                <a:lnTo>
                  <a:pt x="2155" y="20440"/>
                </a:lnTo>
                <a:lnTo>
                  <a:pt x="1873" y="20460"/>
                </a:lnTo>
                <a:lnTo>
                  <a:pt x="1611" y="20520"/>
                </a:lnTo>
                <a:lnTo>
                  <a:pt x="1350" y="20601"/>
                </a:lnTo>
                <a:lnTo>
                  <a:pt x="1108" y="20682"/>
                </a:lnTo>
                <a:lnTo>
                  <a:pt x="1249" y="20098"/>
                </a:lnTo>
                <a:lnTo>
                  <a:pt x="1370" y="19755"/>
                </a:lnTo>
                <a:lnTo>
                  <a:pt x="1511" y="19413"/>
                </a:lnTo>
                <a:lnTo>
                  <a:pt x="1672" y="18990"/>
                </a:lnTo>
                <a:lnTo>
                  <a:pt x="1752" y="18769"/>
                </a:lnTo>
                <a:lnTo>
                  <a:pt x="1813" y="18547"/>
                </a:lnTo>
                <a:lnTo>
                  <a:pt x="1813" y="18487"/>
                </a:lnTo>
                <a:lnTo>
                  <a:pt x="1813" y="18406"/>
                </a:lnTo>
                <a:lnTo>
                  <a:pt x="1793" y="18346"/>
                </a:lnTo>
                <a:lnTo>
                  <a:pt x="1752" y="18285"/>
                </a:lnTo>
                <a:lnTo>
                  <a:pt x="1692" y="18245"/>
                </a:lnTo>
                <a:lnTo>
                  <a:pt x="1652" y="18205"/>
                </a:lnTo>
                <a:lnTo>
                  <a:pt x="1571" y="18185"/>
                </a:lnTo>
                <a:close/>
                <a:moveTo>
                  <a:pt x="15929" y="20702"/>
                </a:moveTo>
                <a:lnTo>
                  <a:pt x="15808" y="20722"/>
                </a:lnTo>
                <a:lnTo>
                  <a:pt x="15708" y="20762"/>
                </a:lnTo>
                <a:lnTo>
                  <a:pt x="15627" y="20802"/>
                </a:lnTo>
                <a:lnTo>
                  <a:pt x="15546" y="20883"/>
                </a:lnTo>
                <a:lnTo>
                  <a:pt x="15486" y="20943"/>
                </a:lnTo>
                <a:lnTo>
                  <a:pt x="15446" y="21024"/>
                </a:lnTo>
                <a:lnTo>
                  <a:pt x="15426" y="21104"/>
                </a:lnTo>
                <a:lnTo>
                  <a:pt x="15426" y="21185"/>
                </a:lnTo>
                <a:lnTo>
                  <a:pt x="15466" y="21427"/>
                </a:lnTo>
                <a:lnTo>
                  <a:pt x="15486" y="21668"/>
                </a:lnTo>
                <a:lnTo>
                  <a:pt x="15506" y="21910"/>
                </a:lnTo>
                <a:lnTo>
                  <a:pt x="15506" y="21970"/>
                </a:lnTo>
                <a:lnTo>
                  <a:pt x="15385" y="22091"/>
                </a:lnTo>
                <a:lnTo>
                  <a:pt x="15285" y="22212"/>
                </a:lnTo>
                <a:lnTo>
                  <a:pt x="15103" y="22393"/>
                </a:lnTo>
                <a:lnTo>
                  <a:pt x="14983" y="22494"/>
                </a:lnTo>
                <a:lnTo>
                  <a:pt x="14842" y="22574"/>
                </a:lnTo>
                <a:lnTo>
                  <a:pt x="14600" y="22655"/>
                </a:lnTo>
                <a:lnTo>
                  <a:pt x="14419" y="22695"/>
                </a:lnTo>
                <a:lnTo>
                  <a:pt x="14278" y="22715"/>
                </a:lnTo>
                <a:lnTo>
                  <a:pt x="14137" y="22695"/>
                </a:lnTo>
                <a:lnTo>
                  <a:pt x="14016" y="22675"/>
                </a:lnTo>
                <a:lnTo>
                  <a:pt x="13774" y="22595"/>
                </a:lnTo>
                <a:lnTo>
                  <a:pt x="13553" y="22494"/>
                </a:lnTo>
                <a:lnTo>
                  <a:pt x="13351" y="22353"/>
                </a:lnTo>
                <a:lnTo>
                  <a:pt x="12908" y="22091"/>
                </a:lnTo>
                <a:lnTo>
                  <a:pt x="12868" y="22011"/>
                </a:lnTo>
                <a:lnTo>
                  <a:pt x="12848" y="21850"/>
                </a:lnTo>
                <a:lnTo>
                  <a:pt x="12848" y="21688"/>
                </a:lnTo>
                <a:lnTo>
                  <a:pt x="12828" y="21547"/>
                </a:lnTo>
                <a:lnTo>
                  <a:pt x="12808" y="21407"/>
                </a:lnTo>
                <a:lnTo>
                  <a:pt x="12767" y="21266"/>
                </a:lnTo>
                <a:lnTo>
                  <a:pt x="12707" y="21125"/>
                </a:lnTo>
                <a:lnTo>
                  <a:pt x="12647" y="21064"/>
                </a:lnTo>
                <a:lnTo>
                  <a:pt x="12586" y="21004"/>
                </a:lnTo>
                <a:lnTo>
                  <a:pt x="12526" y="20984"/>
                </a:lnTo>
                <a:lnTo>
                  <a:pt x="12445" y="20963"/>
                </a:lnTo>
                <a:lnTo>
                  <a:pt x="12365" y="20984"/>
                </a:lnTo>
                <a:lnTo>
                  <a:pt x="12244" y="21024"/>
                </a:lnTo>
                <a:lnTo>
                  <a:pt x="12143" y="21084"/>
                </a:lnTo>
                <a:lnTo>
                  <a:pt x="12063" y="21145"/>
                </a:lnTo>
                <a:lnTo>
                  <a:pt x="11982" y="21245"/>
                </a:lnTo>
                <a:lnTo>
                  <a:pt x="11922" y="21326"/>
                </a:lnTo>
                <a:lnTo>
                  <a:pt x="11861" y="21447"/>
                </a:lnTo>
                <a:lnTo>
                  <a:pt x="11821" y="21568"/>
                </a:lnTo>
                <a:lnTo>
                  <a:pt x="11801" y="21688"/>
                </a:lnTo>
                <a:lnTo>
                  <a:pt x="11600" y="21668"/>
                </a:lnTo>
                <a:lnTo>
                  <a:pt x="11297" y="21648"/>
                </a:lnTo>
                <a:lnTo>
                  <a:pt x="10935" y="21668"/>
                </a:lnTo>
                <a:lnTo>
                  <a:pt x="10572" y="21729"/>
                </a:lnTo>
                <a:lnTo>
                  <a:pt x="10190" y="21829"/>
                </a:lnTo>
                <a:lnTo>
                  <a:pt x="9767" y="21970"/>
                </a:lnTo>
                <a:lnTo>
                  <a:pt x="9364" y="22131"/>
                </a:lnTo>
                <a:lnTo>
                  <a:pt x="8982" y="22313"/>
                </a:lnTo>
                <a:lnTo>
                  <a:pt x="8257" y="22715"/>
                </a:lnTo>
                <a:lnTo>
                  <a:pt x="7834" y="22957"/>
                </a:lnTo>
                <a:lnTo>
                  <a:pt x="7411" y="23179"/>
                </a:lnTo>
                <a:lnTo>
                  <a:pt x="6968" y="23380"/>
                </a:lnTo>
                <a:lnTo>
                  <a:pt x="6746" y="23461"/>
                </a:lnTo>
                <a:lnTo>
                  <a:pt x="6505" y="23541"/>
                </a:lnTo>
                <a:lnTo>
                  <a:pt x="6344" y="23581"/>
                </a:lnTo>
                <a:lnTo>
                  <a:pt x="6162" y="23622"/>
                </a:lnTo>
                <a:lnTo>
                  <a:pt x="6001" y="23642"/>
                </a:lnTo>
                <a:lnTo>
                  <a:pt x="5820" y="23642"/>
                </a:lnTo>
                <a:lnTo>
                  <a:pt x="5498" y="23622"/>
                </a:lnTo>
                <a:lnTo>
                  <a:pt x="5176" y="23561"/>
                </a:lnTo>
                <a:lnTo>
                  <a:pt x="5015" y="23521"/>
                </a:lnTo>
                <a:lnTo>
                  <a:pt x="4874" y="23461"/>
                </a:lnTo>
                <a:lnTo>
                  <a:pt x="4612" y="23299"/>
                </a:lnTo>
                <a:lnTo>
                  <a:pt x="4310" y="23138"/>
                </a:lnTo>
                <a:lnTo>
                  <a:pt x="4149" y="23058"/>
                </a:lnTo>
                <a:lnTo>
                  <a:pt x="3988" y="23018"/>
                </a:lnTo>
                <a:lnTo>
                  <a:pt x="3907" y="22997"/>
                </a:lnTo>
                <a:lnTo>
                  <a:pt x="3786" y="23018"/>
                </a:lnTo>
                <a:lnTo>
                  <a:pt x="3686" y="23078"/>
                </a:lnTo>
                <a:lnTo>
                  <a:pt x="3605" y="23158"/>
                </a:lnTo>
                <a:lnTo>
                  <a:pt x="3565" y="23259"/>
                </a:lnTo>
                <a:lnTo>
                  <a:pt x="3524" y="23481"/>
                </a:lnTo>
                <a:lnTo>
                  <a:pt x="3545" y="23682"/>
                </a:lnTo>
                <a:lnTo>
                  <a:pt x="3444" y="23742"/>
                </a:lnTo>
                <a:lnTo>
                  <a:pt x="3383" y="23803"/>
                </a:lnTo>
                <a:lnTo>
                  <a:pt x="3323" y="23904"/>
                </a:lnTo>
                <a:lnTo>
                  <a:pt x="3303" y="24004"/>
                </a:lnTo>
                <a:lnTo>
                  <a:pt x="3323" y="24226"/>
                </a:lnTo>
                <a:lnTo>
                  <a:pt x="3363" y="24427"/>
                </a:lnTo>
                <a:lnTo>
                  <a:pt x="3424" y="24608"/>
                </a:lnTo>
                <a:lnTo>
                  <a:pt x="3504" y="24790"/>
                </a:lnTo>
                <a:lnTo>
                  <a:pt x="3605" y="24971"/>
                </a:lnTo>
                <a:lnTo>
                  <a:pt x="3726" y="25132"/>
                </a:lnTo>
                <a:lnTo>
                  <a:pt x="3967" y="25454"/>
                </a:lnTo>
                <a:lnTo>
                  <a:pt x="4229" y="25776"/>
                </a:lnTo>
                <a:lnTo>
                  <a:pt x="4511" y="26078"/>
                </a:lnTo>
                <a:lnTo>
                  <a:pt x="4793" y="26360"/>
                </a:lnTo>
                <a:lnTo>
                  <a:pt x="5115" y="26622"/>
                </a:lnTo>
                <a:lnTo>
                  <a:pt x="5458" y="26884"/>
                </a:lnTo>
                <a:lnTo>
                  <a:pt x="5820" y="27126"/>
                </a:lnTo>
                <a:lnTo>
                  <a:pt x="6183" y="27347"/>
                </a:lnTo>
                <a:lnTo>
                  <a:pt x="6565" y="27548"/>
                </a:lnTo>
                <a:lnTo>
                  <a:pt x="6948" y="27710"/>
                </a:lnTo>
                <a:lnTo>
                  <a:pt x="7351" y="27871"/>
                </a:lnTo>
                <a:lnTo>
                  <a:pt x="7753" y="27991"/>
                </a:lnTo>
                <a:lnTo>
                  <a:pt x="8176" y="28112"/>
                </a:lnTo>
                <a:lnTo>
                  <a:pt x="8559" y="28193"/>
                </a:lnTo>
                <a:lnTo>
                  <a:pt x="8962" y="28233"/>
                </a:lnTo>
                <a:lnTo>
                  <a:pt x="9364" y="28273"/>
                </a:lnTo>
                <a:lnTo>
                  <a:pt x="9767" y="28294"/>
                </a:lnTo>
                <a:lnTo>
                  <a:pt x="10069" y="28273"/>
                </a:lnTo>
                <a:lnTo>
                  <a:pt x="10371" y="28253"/>
                </a:lnTo>
                <a:lnTo>
                  <a:pt x="10693" y="28233"/>
                </a:lnTo>
                <a:lnTo>
                  <a:pt x="10995" y="28173"/>
                </a:lnTo>
                <a:lnTo>
                  <a:pt x="11297" y="28132"/>
                </a:lnTo>
                <a:lnTo>
                  <a:pt x="11600" y="28052"/>
                </a:lnTo>
                <a:lnTo>
                  <a:pt x="11902" y="27971"/>
                </a:lnTo>
                <a:lnTo>
                  <a:pt x="12183" y="27891"/>
                </a:lnTo>
                <a:lnTo>
                  <a:pt x="12486" y="27770"/>
                </a:lnTo>
                <a:lnTo>
                  <a:pt x="12767" y="27669"/>
                </a:lnTo>
                <a:lnTo>
                  <a:pt x="13049" y="27528"/>
                </a:lnTo>
                <a:lnTo>
                  <a:pt x="13331" y="27387"/>
                </a:lnTo>
                <a:lnTo>
                  <a:pt x="13613" y="27246"/>
                </a:lnTo>
                <a:lnTo>
                  <a:pt x="13875" y="27085"/>
                </a:lnTo>
                <a:lnTo>
                  <a:pt x="14137" y="26904"/>
                </a:lnTo>
                <a:lnTo>
                  <a:pt x="14399" y="26723"/>
                </a:lnTo>
                <a:lnTo>
                  <a:pt x="14701" y="26944"/>
                </a:lnTo>
                <a:lnTo>
                  <a:pt x="15023" y="27146"/>
                </a:lnTo>
                <a:lnTo>
                  <a:pt x="15345" y="27327"/>
                </a:lnTo>
                <a:lnTo>
                  <a:pt x="15667" y="27508"/>
                </a:lnTo>
                <a:lnTo>
                  <a:pt x="16010" y="27669"/>
                </a:lnTo>
                <a:lnTo>
                  <a:pt x="16332" y="27830"/>
                </a:lnTo>
                <a:lnTo>
                  <a:pt x="16694" y="27951"/>
                </a:lnTo>
                <a:lnTo>
                  <a:pt x="17037" y="28072"/>
                </a:lnTo>
                <a:lnTo>
                  <a:pt x="17379" y="28193"/>
                </a:lnTo>
                <a:lnTo>
                  <a:pt x="17741" y="28273"/>
                </a:lnTo>
                <a:lnTo>
                  <a:pt x="18104" y="28354"/>
                </a:lnTo>
                <a:lnTo>
                  <a:pt x="18466" y="28414"/>
                </a:lnTo>
                <a:lnTo>
                  <a:pt x="18849" y="28475"/>
                </a:lnTo>
                <a:lnTo>
                  <a:pt x="19211" y="28515"/>
                </a:lnTo>
                <a:lnTo>
                  <a:pt x="19594" y="28535"/>
                </a:lnTo>
                <a:lnTo>
                  <a:pt x="20339" y="28535"/>
                </a:lnTo>
                <a:lnTo>
                  <a:pt x="20702" y="28515"/>
                </a:lnTo>
                <a:lnTo>
                  <a:pt x="21064" y="28475"/>
                </a:lnTo>
                <a:lnTo>
                  <a:pt x="21406" y="28434"/>
                </a:lnTo>
                <a:lnTo>
                  <a:pt x="21849" y="28354"/>
                </a:lnTo>
                <a:lnTo>
                  <a:pt x="22292" y="28253"/>
                </a:lnTo>
                <a:lnTo>
                  <a:pt x="22735" y="28112"/>
                </a:lnTo>
                <a:lnTo>
                  <a:pt x="23158" y="27951"/>
                </a:lnTo>
                <a:lnTo>
                  <a:pt x="23601" y="27770"/>
                </a:lnTo>
                <a:lnTo>
                  <a:pt x="24024" y="27569"/>
                </a:lnTo>
                <a:lnTo>
                  <a:pt x="24447" y="27347"/>
                </a:lnTo>
                <a:lnTo>
                  <a:pt x="24870" y="27105"/>
                </a:lnTo>
                <a:lnTo>
                  <a:pt x="25172" y="26904"/>
                </a:lnTo>
                <a:lnTo>
                  <a:pt x="25514" y="26662"/>
                </a:lnTo>
                <a:lnTo>
                  <a:pt x="25877" y="26380"/>
                </a:lnTo>
                <a:lnTo>
                  <a:pt x="26260" y="26058"/>
                </a:lnTo>
                <a:lnTo>
                  <a:pt x="26622" y="25696"/>
                </a:lnTo>
                <a:lnTo>
                  <a:pt x="26984" y="25313"/>
                </a:lnTo>
                <a:lnTo>
                  <a:pt x="27166" y="25092"/>
                </a:lnTo>
                <a:lnTo>
                  <a:pt x="27307" y="24870"/>
                </a:lnTo>
                <a:lnTo>
                  <a:pt x="27468" y="24649"/>
                </a:lnTo>
                <a:lnTo>
                  <a:pt x="27589" y="24407"/>
                </a:lnTo>
                <a:lnTo>
                  <a:pt x="27649" y="24266"/>
                </a:lnTo>
                <a:lnTo>
                  <a:pt x="27669" y="24105"/>
                </a:lnTo>
                <a:lnTo>
                  <a:pt x="27649" y="23964"/>
                </a:lnTo>
                <a:lnTo>
                  <a:pt x="27568" y="23823"/>
                </a:lnTo>
                <a:lnTo>
                  <a:pt x="27468" y="23682"/>
                </a:lnTo>
                <a:lnTo>
                  <a:pt x="27347" y="23601"/>
                </a:lnTo>
                <a:lnTo>
                  <a:pt x="27206" y="23521"/>
                </a:lnTo>
                <a:lnTo>
                  <a:pt x="27065" y="23501"/>
                </a:lnTo>
                <a:lnTo>
                  <a:pt x="26944" y="23521"/>
                </a:lnTo>
                <a:lnTo>
                  <a:pt x="26823" y="23581"/>
                </a:lnTo>
                <a:lnTo>
                  <a:pt x="26763" y="23461"/>
                </a:lnTo>
                <a:lnTo>
                  <a:pt x="26703" y="23360"/>
                </a:lnTo>
                <a:lnTo>
                  <a:pt x="26622" y="23259"/>
                </a:lnTo>
                <a:lnTo>
                  <a:pt x="26521" y="23179"/>
                </a:lnTo>
                <a:lnTo>
                  <a:pt x="26421" y="23118"/>
                </a:lnTo>
                <a:lnTo>
                  <a:pt x="26320" y="23078"/>
                </a:lnTo>
                <a:lnTo>
                  <a:pt x="26199" y="23038"/>
                </a:lnTo>
                <a:lnTo>
                  <a:pt x="26078" y="23018"/>
                </a:lnTo>
                <a:lnTo>
                  <a:pt x="25937" y="23038"/>
                </a:lnTo>
                <a:lnTo>
                  <a:pt x="25817" y="23078"/>
                </a:lnTo>
                <a:lnTo>
                  <a:pt x="25696" y="23158"/>
                </a:lnTo>
                <a:lnTo>
                  <a:pt x="25595" y="23259"/>
                </a:lnTo>
                <a:lnTo>
                  <a:pt x="25454" y="23420"/>
                </a:lnTo>
                <a:lnTo>
                  <a:pt x="25293" y="23541"/>
                </a:lnTo>
                <a:lnTo>
                  <a:pt x="25132" y="23662"/>
                </a:lnTo>
                <a:lnTo>
                  <a:pt x="24951" y="23763"/>
                </a:lnTo>
                <a:lnTo>
                  <a:pt x="24769" y="23823"/>
                </a:lnTo>
                <a:lnTo>
                  <a:pt x="24588" y="23883"/>
                </a:lnTo>
                <a:lnTo>
                  <a:pt x="24387" y="23904"/>
                </a:lnTo>
                <a:lnTo>
                  <a:pt x="24185" y="23924"/>
                </a:lnTo>
                <a:lnTo>
                  <a:pt x="24004" y="23904"/>
                </a:lnTo>
                <a:lnTo>
                  <a:pt x="23823" y="23883"/>
                </a:lnTo>
                <a:lnTo>
                  <a:pt x="23440" y="23823"/>
                </a:lnTo>
                <a:lnTo>
                  <a:pt x="23078" y="23702"/>
                </a:lnTo>
                <a:lnTo>
                  <a:pt x="22715" y="23541"/>
                </a:lnTo>
                <a:lnTo>
                  <a:pt x="22353" y="23360"/>
                </a:lnTo>
                <a:lnTo>
                  <a:pt x="22011" y="23179"/>
                </a:lnTo>
                <a:lnTo>
                  <a:pt x="21688" y="22957"/>
                </a:lnTo>
                <a:lnTo>
                  <a:pt x="21366" y="22756"/>
                </a:lnTo>
                <a:lnTo>
                  <a:pt x="21326" y="22736"/>
                </a:lnTo>
                <a:lnTo>
                  <a:pt x="20702" y="22313"/>
                </a:lnTo>
                <a:lnTo>
                  <a:pt x="20077" y="21930"/>
                </a:lnTo>
                <a:lnTo>
                  <a:pt x="19735" y="21749"/>
                </a:lnTo>
                <a:lnTo>
                  <a:pt x="19413" y="21588"/>
                </a:lnTo>
                <a:lnTo>
                  <a:pt x="19070" y="21447"/>
                </a:lnTo>
                <a:lnTo>
                  <a:pt x="18708" y="21326"/>
                </a:lnTo>
                <a:lnTo>
                  <a:pt x="18406" y="21245"/>
                </a:lnTo>
                <a:lnTo>
                  <a:pt x="18084" y="21185"/>
                </a:lnTo>
                <a:lnTo>
                  <a:pt x="17782" y="21145"/>
                </a:lnTo>
                <a:lnTo>
                  <a:pt x="17480" y="21125"/>
                </a:lnTo>
                <a:lnTo>
                  <a:pt x="17198" y="21145"/>
                </a:lnTo>
                <a:lnTo>
                  <a:pt x="16815" y="21205"/>
                </a:lnTo>
                <a:lnTo>
                  <a:pt x="16654" y="21245"/>
                </a:lnTo>
                <a:lnTo>
                  <a:pt x="16493" y="21286"/>
                </a:lnTo>
                <a:lnTo>
                  <a:pt x="16372" y="21044"/>
                </a:lnTo>
                <a:lnTo>
                  <a:pt x="16251" y="20863"/>
                </a:lnTo>
                <a:lnTo>
                  <a:pt x="16171" y="20802"/>
                </a:lnTo>
                <a:lnTo>
                  <a:pt x="16110" y="20742"/>
                </a:lnTo>
                <a:lnTo>
                  <a:pt x="16010" y="20722"/>
                </a:lnTo>
                <a:lnTo>
                  <a:pt x="15929" y="20702"/>
                </a:lnTo>
                <a:close/>
                <a:moveTo>
                  <a:pt x="15627" y="28455"/>
                </a:moveTo>
                <a:lnTo>
                  <a:pt x="15446" y="28475"/>
                </a:lnTo>
                <a:lnTo>
                  <a:pt x="15265" y="28495"/>
                </a:lnTo>
                <a:lnTo>
                  <a:pt x="15063" y="28515"/>
                </a:lnTo>
                <a:lnTo>
                  <a:pt x="14741" y="28535"/>
                </a:lnTo>
                <a:lnTo>
                  <a:pt x="14097" y="28535"/>
                </a:lnTo>
                <a:lnTo>
                  <a:pt x="13875" y="28515"/>
                </a:lnTo>
                <a:lnTo>
                  <a:pt x="13633" y="28475"/>
                </a:lnTo>
                <a:lnTo>
                  <a:pt x="13190" y="28475"/>
                </a:lnTo>
                <a:lnTo>
                  <a:pt x="13049" y="28515"/>
                </a:lnTo>
                <a:lnTo>
                  <a:pt x="12929" y="28555"/>
                </a:lnTo>
                <a:lnTo>
                  <a:pt x="12828" y="28636"/>
                </a:lnTo>
                <a:lnTo>
                  <a:pt x="12767" y="28716"/>
                </a:lnTo>
                <a:lnTo>
                  <a:pt x="12727" y="28797"/>
                </a:lnTo>
                <a:lnTo>
                  <a:pt x="12707" y="28898"/>
                </a:lnTo>
                <a:lnTo>
                  <a:pt x="12707" y="28998"/>
                </a:lnTo>
                <a:lnTo>
                  <a:pt x="12707" y="29119"/>
                </a:lnTo>
                <a:lnTo>
                  <a:pt x="12747" y="29220"/>
                </a:lnTo>
                <a:lnTo>
                  <a:pt x="12788" y="29321"/>
                </a:lnTo>
                <a:lnTo>
                  <a:pt x="12848" y="29401"/>
                </a:lnTo>
                <a:lnTo>
                  <a:pt x="12929" y="29482"/>
                </a:lnTo>
                <a:lnTo>
                  <a:pt x="13009" y="29542"/>
                </a:lnTo>
                <a:lnTo>
                  <a:pt x="13210" y="29643"/>
                </a:lnTo>
                <a:lnTo>
                  <a:pt x="13432" y="29723"/>
                </a:lnTo>
                <a:lnTo>
                  <a:pt x="13654" y="29784"/>
                </a:lnTo>
                <a:lnTo>
                  <a:pt x="14097" y="29844"/>
                </a:lnTo>
                <a:lnTo>
                  <a:pt x="14217" y="29844"/>
                </a:lnTo>
                <a:lnTo>
                  <a:pt x="14540" y="29884"/>
                </a:lnTo>
                <a:lnTo>
                  <a:pt x="14842" y="29905"/>
                </a:lnTo>
                <a:lnTo>
                  <a:pt x="15063" y="29884"/>
                </a:lnTo>
                <a:lnTo>
                  <a:pt x="15265" y="29864"/>
                </a:lnTo>
                <a:lnTo>
                  <a:pt x="15446" y="29844"/>
                </a:lnTo>
                <a:lnTo>
                  <a:pt x="15607" y="29804"/>
                </a:lnTo>
                <a:lnTo>
                  <a:pt x="15768" y="29743"/>
                </a:lnTo>
                <a:lnTo>
                  <a:pt x="15929" y="29683"/>
                </a:lnTo>
                <a:lnTo>
                  <a:pt x="16050" y="29602"/>
                </a:lnTo>
                <a:lnTo>
                  <a:pt x="16171" y="29522"/>
                </a:lnTo>
                <a:lnTo>
                  <a:pt x="16271" y="29421"/>
                </a:lnTo>
                <a:lnTo>
                  <a:pt x="16352" y="29280"/>
                </a:lnTo>
                <a:lnTo>
                  <a:pt x="16372" y="29139"/>
                </a:lnTo>
                <a:lnTo>
                  <a:pt x="16352" y="28978"/>
                </a:lnTo>
                <a:lnTo>
                  <a:pt x="16292" y="28817"/>
                </a:lnTo>
                <a:lnTo>
                  <a:pt x="16191" y="28676"/>
                </a:lnTo>
                <a:lnTo>
                  <a:pt x="16070" y="28555"/>
                </a:lnTo>
                <a:lnTo>
                  <a:pt x="15989" y="28515"/>
                </a:lnTo>
                <a:lnTo>
                  <a:pt x="15909" y="28495"/>
                </a:lnTo>
                <a:lnTo>
                  <a:pt x="15768" y="28475"/>
                </a:lnTo>
                <a:lnTo>
                  <a:pt x="15627" y="28455"/>
                </a:lnTo>
                <a:close/>
                <a:moveTo>
                  <a:pt x="3021" y="25736"/>
                </a:moveTo>
                <a:lnTo>
                  <a:pt x="2940" y="25756"/>
                </a:lnTo>
                <a:lnTo>
                  <a:pt x="2860" y="25776"/>
                </a:lnTo>
                <a:lnTo>
                  <a:pt x="2799" y="25817"/>
                </a:lnTo>
                <a:lnTo>
                  <a:pt x="2739" y="25857"/>
                </a:lnTo>
                <a:lnTo>
                  <a:pt x="2437" y="26199"/>
                </a:lnTo>
                <a:lnTo>
                  <a:pt x="2175" y="26562"/>
                </a:lnTo>
                <a:lnTo>
                  <a:pt x="1934" y="26924"/>
                </a:lnTo>
                <a:lnTo>
                  <a:pt x="1712" y="27327"/>
                </a:lnTo>
                <a:lnTo>
                  <a:pt x="1511" y="27730"/>
                </a:lnTo>
                <a:lnTo>
                  <a:pt x="1329" y="28153"/>
                </a:lnTo>
                <a:lnTo>
                  <a:pt x="1188" y="28575"/>
                </a:lnTo>
                <a:lnTo>
                  <a:pt x="1068" y="29018"/>
                </a:lnTo>
                <a:lnTo>
                  <a:pt x="967" y="29482"/>
                </a:lnTo>
                <a:lnTo>
                  <a:pt x="886" y="29945"/>
                </a:lnTo>
                <a:lnTo>
                  <a:pt x="846" y="30428"/>
                </a:lnTo>
                <a:lnTo>
                  <a:pt x="826" y="30911"/>
                </a:lnTo>
                <a:lnTo>
                  <a:pt x="826" y="31415"/>
                </a:lnTo>
                <a:lnTo>
                  <a:pt x="846" y="31918"/>
                </a:lnTo>
                <a:lnTo>
                  <a:pt x="907" y="32422"/>
                </a:lnTo>
                <a:lnTo>
                  <a:pt x="987" y="32925"/>
                </a:lnTo>
                <a:lnTo>
                  <a:pt x="1007" y="33026"/>
                </a:lnTo>
                <a:lnTo>
                  <a:pt x="1068" y="33126"/>
                </a:lnTo>
                <a:lnTo>
                  <a:pt x="1128" y="33187"/>
                </a:lnTo>
                <a:lnTo>
                  <a:pt x="1209" y="33247"/>
                </a:lnTo>
                <a:lnTo>
                  <a:pt x="1309" y="33288"/>
                </a:lnTo>
                <a:lnTo>
                  <a:pt x="1410" y="33328"/>
                </a:lnTo>
                <a:lnTo>
                  <a:pt x="1511" y="33348"/>
                </a:lnTo>
                <a:lnTo>
                  <a:pt x="1752" y="33348"/>
                </a:lnTo>
                <a:lnTo>
                  <a:pt x="1893" y="33308"/>
                </a:lnTo>
                <a:lnTo>
                  <a:pt x="1994" y="33267"/>
                </a:lnTo>
                <a:lnTo>
                  <a:pt x="2095" y="33187"/>
                </a:lnTo>
                <a:lnTo>
                  <a:pt x="2316" y="33026"/>
                </a:lnTo>
                <a:lnTo>
                  <a:pt x="2538" y="32865"/>
                </a:lnTo>
                <a:lnTo>
                  <a:pt x="2779" y="32724"/>
                </a:lnTo>
                <a:lnTo>
                  <a:pt x="3021" y="32603"/>
                </a:lnTo>
                <a:lnTo>
                  <a:pt x="3061" y="32824"/>
                </a:lnTo>
                <a:lnTo>
                  <a:pt x="3102" y="33046"/>
                </a:lnTo>
                <a:lnTo>
                  <a:pt x="3222" y="33489"/>
                </a:lnTo>
                <a:lnTo>
                  <a:pt x="3383" y="33932"/>
                </a:lnTo>
                <a:lnTo>
                  <a:pt x="3585" y="34355"/>
                </a:lnTo>
                <a:lnTo>
                  <a:pt x="3847" y="34737"/>
                </a:lnTo>
                <a:lnTo>
                  <a:pt x="4129" y="35120"/>
                </a:lnTo>
                <a:lnTo>
                  <a:pt x="4451" y="35483"/>
                </a:lnTo>
                <a:lnTo>
                  <a:pt x="4833" y="35805"/>
                </a:lnTo>
                <a:lnTo>
                  <a:pt x="4934" y="35885"/>
                </a:lnTo>
                <a:lnTo>
                  <a:pt x="5055" y="35926"/>
                </a:lnTo>
                <a:lnTo>
                  <a:pt x="5196" y="35966"/>
                </a:lnTo>
                <a:lnTo>
                  <a:pt x="5317" y="35986"/>
                </a:lnTo>
                <a:lnTo>
                  <a:pt x="5458" y="35966"/>
                </a:lnTo>
                <a:lnTo>
                  <a:pt x="5578" y="35926"/>
                </a:lnTo>
                <a:lnTo>
                  <a:pt x="5679" y="35885"/>
                </a:lnTo>
                <a:lnTo>
                  <a:pt x="5780" y="35805"/>
                </a:lnTo>
                <a:lnTo>
                  <a:pt x="5921" y="35664"/>
                </a:lnTo>
                <a:lnTo>
                  <a:pt x="6062" y="35543"/>
                </a:lnTo>
                <a:lnTo>
                  <a:pt x="6203" y="35442"/>
                </a:lnTo>
                <a:lnTo>
                  <a:pt x="6364" y="35362"/>
                </a:lnTo>
                <a:lnTo>
                  <a:pt x="6646" y="35785"/>
                </a:lnTo>
                <a:lnTo>
                  <a:pt x="6988" y="36187"/>
                </a:lnTo>
                <a:lnTo>
                  <a:pt x="7351" y="36590"/>
                </a:lnTo>
                <a:lnTo>
                  <a:pt x="7753" y="36973"/>
                </a:lnTo>
                <a:lnTo>
                  <a:pt x="8176" y="37315"/>
                </a:lnTo>
                <a:lnTo>
                  <a:pt x="8639" y="37657"/>
                </a:lnTo>
                <a:lnTo>
                  <a:pt x="9123" y="37980"/>
                </a:lnTo>
                <a:lnTo>
                  <a:pt x="9646" y="38262"/>
                </a:lnTo>
                <a:lnTo>
                  <a:pt x="10230" y="38543"/>
                </a:lnTo>
                <a:lnTo>
                  <a:pt x="10854" y="38785"/>
                </a:lnTo>
                <a:lnTo>
                  <a:pt x="11519" y="39007"/>
                </a:lnTo>
                <a:lnTo>
                  <a:pt x="12204" y="39168"/>
                </a:lnTo>
                <a:lnTo>
                  <a:pt x="12506" y="39228"/>
                </a:lnTo>
                <a:lnTo>
                  <a:pt x="12848" y="39289"/>
                </a:lnTo>
                <a:lnTo>
                  <a:pt x="13593" y="39349"/>
                </a:lnTo>
                <a:lnTo>
                  <a:pt x="13613" y="39349"/>
                </a:lnTo>
                <a:lnTo>
                  <a:pt x="13875" y="39369"/>
                </a:lnTo>
                <a:lnTo>
                  <a:pt x="14117" y="39389"/>
                </a:lnTo>
                <a:lnTo>
                  <a:pt x="14318" y="39369"/>
                </a:lnTo>
                <a:lnTo>
                  <a:pt x="14540" y="39349"/>
                </a:lnTo>
                <a:lnTo>
                  <a:pt x="14781" y="39268"/>
                </a:lnTo>
                <a:lnTo>
                  <a:pt x="14902" y="39228"/>
                </a:lnTo>
                <a:lnTo>
                  <a:pt x="15023" y="39168"/>
                </a:lnTo>
                <a:lnTo>
                  <a:pt x="15144" y="39067"/>
                </a:lnTo>
                <a:lnTo>
                  <a:pt x="15224" y="38946"/>
                </a:lnTo>
                <a:lnTo>
                  <a:pt x="15285" y="38805"/>
                </a:lnTo>
                <a:lnTo>
                  <a:pt x="15285" y="38684"/>
                </a:lnTo>
                <a:lnTo>
                  <a:pt x="15265" y="38564"/>
                </a:lnTo>
                <a:lnTo>
                  <a:pt x="15204" y="38443"/>
                </a:lnTo>
                <a:lnTo>
                  <a:pt x="15124" y="38362"/>
                </a:lnTo>
                <a:lnTo>
                  <a:pt x="15003" y="38282"/>
                </a:lnTo>
                <a:lnTo>
                  <a:pt x="14882" y="38241"/>
                </a:lnTo>
                <a:lnTo>
                  <a:pt x="14761" y="38181"/>
                </a:lnTo>
                <a:lnTo>
                  <a:pt x="14519" y="38141"/>
                </a:lnTo>
                <a:lnTo>
                  <a:pt x="14258" y="38121"/>
                </a:lnTo>
                <a:lnTo>
                  <a:pt x="14016" y="38100"/>
                </a:lnTo>
                <a:lnTo>
                  <a:pt x="13835" y="38100"/>
                </a:lnTo>
                <a:lnTo>
                  <a:pt x="13291" y="38060"/>
                </a:lnTo>
                <a:lnTo>
                  <a:pt x="12687" y="37980"/>
                </a:lnTo>
                <a:lnTo>
                  <a:pt x="12103" y="37859"/>
                </a:lnTo>
                <a:lnTo>
                  <a:pt x="11539" y="37698"/>
                </a:lnTo>
                <a:lnTo>
                  <a:pt x="10995" y="37496"/>
                </a:lnTo>
                <a:lnTo>
                  <a:pt x="10452" y="37255"/>
                </a:lnTo>
                <a:lnTo>
                  <a:pt x="9928" y="36993"/>
                </a:lnTo>
                <a:lnTo>
                  <a:pt x="9445" y="36691"/>
                </a:lnTo>
                <a:lnTo>
                  <a:pt x="8982" y="36369"/>
                </a:lnTo>
                <a:lnTo>
                  <a:pt x="8579" y="36006"/>
                </a:lnTo>
                <a:lnTo>
                  <a:pt x="8196" y="35603"/>
                </a:lnTo>
                <a:lnTo>
                  <a:pt x="7834" y="35201"/>
                </a:lnTo>
                <a:lnTo>
                  <a:pt x="7532" y="34758"/>
                </a:lnTo>
                <a:lnTo>
                  <a:pt x="7270" y="34294"/>
                </a:lnTo>
                <a:lnTo>
                  <a:pt x="7210" y="34214"/>
                </a:lnTo>
                <a:lnTo>
                  <a:pt x="7149" y="34153"/>
                </a:lnTo>
                <a:lnTo>
                  <a:pt x="7089" y="34113"/>
                </a:lnTo>
                <a:lnTo>
                  <a:pt x="7008" y="34073"/>
                </a:lnTo>
                <a:lnTo>
                  <a:pt x="6827" y="34013"/>
                </a:lnTo>
                <a:lnTo>
                  <a:pt x="6666" y="33992"/>
                </a:lnTo>
                <a:lnTo>
                  <a:pt x="6485" y="34013"/>
                </a:lnTo>
                <a:lnTo>
                  <a:pt x="6183" y="34113"/>
                </a:lnTo>
                <a:lnTo>
                  <a:pt x="5880" y="34234"/>
                </a:lnTo>
                <a:lnTo>
                  <a:pt x="5599" y="34375"/>
                </a:lnTo>
                <a:lnTo>
                  <a:pt x="5337" y="34556"/>
                </a:lnTo>
                <a:lnTo>
                  <a:pt x="5075" y="34254"/>
                </a:lnTo>
                <a:lnTo>
                  <a:pt x="4874" y="33932"/>
                </a:lnTo>
                <a:lnTo>
                  <a:pt x="4692" y="33590"/>
                </a:lnTo>
                <a:lnTo>
                  <a:pt x="4551" y="33247"/>
                </a:lnTo>
                <a:lnTo>
                  <a:pt x="4451" y="32905"/>
                </a:lnTo>
                <a:lnTo>
                  <a:pt x="4390" y="32543"/>
                </a:lnTo>
                <a:lnTo>
                  <a:pt x="4350" y="32160"/>
                </a:lnTo>
                <a:lnTo>
                  <a:pt x="4370" y="31797"/>
                </a:lnTo>
                <a:lnTo>
                  <a:pt x="4370" y="31697"/>
                </a:lnTo>
                <a:lnTo>
                  <a:pt x="4350" y="31616"/>
                </a:lnTo>
                <a:lnTo>
                  <a:pt x="4310" y="31515"/>
                </a:lnTo>
                <a:lnTo>
                  <a:pt x="4249" y="31435"/>
                </a:lnTo>
                <a:lnTo>
                  <a:pt x="4129" y="31334"/>
                </a:lnTo>
                <a:lnTo>
                  <a:pt x="3988" y="31274"/>
                </a:lnTo>
                <a:lnTo>
                  <a:pt x="3847" y="31234"/>
                </a:lnTo>
                <a:lnTo>
                  <a:pt x="3665" y="31213"/>
                </a:lnTo>
                <a:lnTo>
                  <a:pt x="3524" y="31213"/>
                </a:lnTo>
                <a:lnTo>
                  <a:pt x="3162" y="31294"/>
                </a:lnTo>
                <a:lnTo>
                  <a:pt x="2820" y="31415"/>
                </a:lnTo>
                <a:lnTo>
                  <a:pt x="2477" y="31536"/>
                </a:lnTo>
                <a:lnTo>
                  <a:pt x="2155" y="31677"/>
                </a:lnTo>
                <a:lnTo>
                  <a:pt x="2155" y="31133"/>
                </a:lnTo>
                <a:lnTo>
                  <a:pt x="2175" y="30569"/>
                </a:lnTo>
                <a:lnTo>
                  <a:pt x="2236" y="30005"/>
                </a:lnTo>
                <a:lnTo>
                  <a:pt x="2316" y="29441"/>
                </a:lnTo>
                <a:lnTo>
                  <a:pt x="2417" y="29059"/>
                </a:lnTo>
                <a:lnTo>
                  <a:pt x="2518" y="28656"/>
                </a:lnTo>
                <a:lnTo>
                  <a:pt x="2638" y="28273"/>
                </a:lnTo>
                <a:lnTo>
                  <a:pt x="2779" y="27891"/>
                </a:lnTo>
                <a:lnTo>
                  <a:pt x="3102" y="27126"/>
                </a:lnTo>
                <a:lnTo>
                  <a:pt x="3424" y="26380"/>
                </a:lnTo>
                <a:lnTo>
                  <a:pt x="3484" y="26260"/>
                </a:lnTo>
                <a:lnTo>
                  <a:pt x="3504" y="26179"/>
                </a:lnTo>
                <a:lnTo>
                  <a:pt x="3504" y="26099"/>
                </a:lnTo>
                <a:lnTo>
                  <a:pt x="3484" y="26038"/>
                </a:lnTo>
                <a:lnTo>
                  <a:pt x="3464" y="25958"/>
                </a:lnTo>
                <a:lnTo>
                  <a:pt x="3383" y="25877"/>
                </a:lnTo>
                <a:lnTo>
                  <a:pt x="3263" y="25796"/>
                </a:lnTo>
                <a:lnTo>
                  <a:pt x="3142" y="25756"/>
                </a:lnTo>
                <a:lnTo>
                  <a:pt x="3021" y="25736"/>
                </a:lnTo>
                <a:close/>
                <a:moveTo>
                  <a:pt x="27206" y="25635"/>
                </a:moveTo>
                <a:lnTo>
                  <a:pt x="27146" y="25656"/>
                </a:lnTo>
                <a:lnTo>
                  <a:pt x="27085" y="25676"/>
                </a:lnTo>
                <a:lnTo>
                  <a:pt x="26964" y="25736"/>
                </a:lnTo>
                <a:lnTo>
                  <a:pt x="26904" y="25837"/>
                </a:lnTo>
                <a:lnTo>
                  <a:pt x="26884" y="25877"/>
                </a:lnTo>
                <a:lnTo>
                  <a:pt x="26864" y="25937"/>
                </a:lnTo>
                <a:lnTo>
                  <a:pt x="26884" y="26139"/>
                </a:lnTo>
                <a:lnTo>
                  <a:pt x="26924" y="26320"/>
                </a:lnTo>
                <a:lnTo>
                  <a:pt x="26984" y="26501"/>
                </a:lnTo>
                <a:lnTo>
                  <a:pt x="27065" y="26683"/>
                </a:lnTo>
                <a:lnTo>
                  <a:pt x="27246" y="27045"/>
                </a:lnTo>
                <a:lnTo>
                  <a:pt x="27468" y="27407"/>
                </a:lnTo>
                <a:lnTo>
                  <a:pt x="27629" y="27669"/>
                </a:lnTo>
                <a:lnTo>
                  <a:pt x="27770" y="27931"/>
                </a:lnTo>
                <a:lnTo>
                  <a:pt x="27931" y="28233"/>
                </a:lnTo>
                <a:lnTo>
                  <a:pt x="28052" y="28535"/>
                </a:lnTo>
                <a:lnTo>
                  <a:pt x="28193" y="28877"/>
                </a:lnTo>
                <a:lnTo>
                  <a:pt x="28314" y="29220"/>
                </a:lnTo>
                <a:lnTo>
                  <a:pt x="27387" y="29079"/>
                </a:lnTo>
                <a:lnTo>
                  <a:pt x="26421" y="28958"/>
                </a:lnTo>
                <a:lnTo>
                  <a:pt x="26360" y="28958"/>
                </a:lnTo>
                <a:lnTo>
                  <a:pt x="26199" y="28978"/>
                </a:lnTo>
                <a:lnTo>
                  <a:pt x="26058" y="29039"/>
                </a:lnTo>
                <a:lnTo>
                  <a:pt x="25937" y="29139"/>
                </a:lnTo>
                <a:lnTo>
                  <a:pt x="25837" y="29260"/>
                </a:lnTo>
                <a:lnTo>
                  <a:pt x="25796" y="29401"/>
                </a:lnTo>
                <a:lnTo>
                  <a:pt x="25776" y="29562"/>
                </a:lnTo>
                <a:lnTo>
                  <a:pt x="25796" y="29703"/>
                </a:lnTo>
                <a:lnTo>
                  <a:pt x="25857" y="29824"/>
                </a:lnTo>
                <a:lnTo>
                  <a:pt x="25998" y="30045"/>
                </a:lnTo>
                <a:lnTo>
                  <a:pt x="26098" y="30287"/>
                </a:lnTo>
                <a:lnTo>
                  <a:pt x="26199" y="30569"/>
                </a:lnTo>
                <a:lnTo>
                  <a:pt x="26260" y="30851"/>
                </a:lnTo>
                <a:lnTo>
                  <a:pt x="26320" y="31173"/>
                </a:lnTo>
                <a:lnTo>
                  <a:pt x="26340" y="31495"/>
                </a:lnTo>
                <a:lnTo>
                  <a:pt x="26340" y="31858"/>
                </a:lnTo>
                <a:lnTo>
                  <a:pt x="26320" y="32220"/>
                </a:lnTo>
                <a:lnTo>
                  <a:pt x="26300" y="32482"/>
                </a:lnTo>
                <a:lnTo>
                  <a:pt x="26239" y="32744"/>
                </a:lnTo>
                <a:lnTo>
                  <a:pt x="26179" y="32986"/>
                </a:lnTo>
                <a:lnTo>
                  <a:pt x="26098" y="33247"/>
                </a:lnTo>
                <a:lnTo>
                  <a:pt x="25877" y="32965"/>
                </a:lnTo>
                <a:lnTo>
                  <a:pt x="25796" y="32905"/>
                </a:lnTo>
                <a:lnTo>
                  <a:pt x="25696" y="32845"/>
                </a:lnTo>
                <a:lnTo>
                  <a:pt x="25595" y="32824"/>
                </a:lnTo>
                <a:lnTo>
                  <a:pt x="25474" y="32804"/>
                </a:lnTo>
                <a:lnTo>
                  <a:pt x="25313" y="32824"/>
                </a:lnTo>
                <a:lnTo>
                  <a:pt x="25152" y="32885"/>
                </a:lnTo>
                <a:lnTo>
                  <a:pt x="25011" y="32965"/>
                </a:lnTo>
                <a:lnTo>
                  <a:pt x="24910" y="33066"/>
                </a:lnTo>
                <a:lnTo>
                  <a:pt x="24467" y="33590"/>
                </a:lnTo>
                <a:lnTo>
                  <a:pt x="23984" y="34093"/>
                </a:lnTo>
                <a:lnTo>
                  <a:pt x="23481" y="34576"/>
                </a:lnTo>
                <a:lnTo>
                  <a:pt x="22957" y="35060"/>
                </a:lnTo>
                <a:lnTo>
                  <a:pt x="22393" y="35523"/>
                </a:lnTo>
                <a:lnTo>
                  <a:pt x="21789" y="35946"/>
                </a:lnTo>
                <a:lnTo>
                  <a:pt x="21185" y="36389"/>
                </a:lnTo>
                <a:lnTo>
                  <a:pt x="20520" y="36792"/>
                </a:lnTo>
                <a:lnTo>
                  <a:pt x="19916" y="37134"/>
                </a:lnTo>
                <a:lnTo>
                  <a:pt x="19272" y="37476"/>
                </a:lnTo>
                <a:lnTo>
                  <a:pt x="18587" y="37798"/>
                </a:lnTo>
                <a:lnTo>
                  <a:pt x="17903" y="38100"/>
                </a:lnTo>
                <a:lnTo>
                  <a:pt x="17278" y="38342"/>
                </a:lnTo>
                <a:lnTo>
                  <a:pt x="16674" y="38543"/>
                </a:lnTo>
                <a:lnTo>
                  <a:pt x="15808" y="38846"/>
                </a:lnTo>
                <a:lnTo>
                  <a:pt x="15385" y="39007"/>
                </a:lnTo>
                <a:lnTo>
                  <a:pt x="14983" y="39188"/>
                </a:lnTo>
                <a:lnTo>
                  <a:pt x="14882" y="39268"/>
                </a:lnTo>
                <a:lnTo>
                  <a:pt x="14801" y="39369"/>
                </a:lnTo>
                <a:lnTo>
                  <a:pt x="14781" y="39490"/>
                </a:lnTo>
                <a:lnTo>
                  <a:pt x="14781" y="39611"/>
                </a:lnTo>
                <a:lnTo>
                  <a:pt x="14821" y="39732"/>
                </a:lnTo>
                <a:lnTo>
                  <a:pt x="14922" y="39812"/>
                </a:lnTo>
                <a:lnTo>
                  <a:pt x="14962" y="39852"/>
                </a:lnTo>
                <a:lnTo>
                  <a:pt x="15043" y="39893"/>
                </a:lnTo>
                <a:lnTo>
                  <a:pt x="15103" y="39913"/>
                </a:lnTo>
                <a:lnTo>
                  <a:pt x="15204" y="39913"/>
                </a:lnTo>
                <a:lnTo>
                  <a:pt x="15587" y="39893"/>
                </a:lnTo>
                <a:lnTo>
                  <a:pt x="15969" y="39832"/>
                </a:lnTo>
                <a:lnTo>
                  <a:pt x="16352" y="39732"/>
                </a:lnTo>
                <a:lnTo>
                  <a:pt x="16735" y="39631"/>
                </a:lnTo>
                <a:lnTo>
                  <a:pt x="17097" y="39510"/>
                </a:lnTo>
                <a:lnTo>
                  <a:pt x="17459" y="39389"/>
                </a:lnTo>
                <a:lnTo>
                  <a:pt x="18184" y="39087"/>
                </a:lnTo>
                <a:lnTo>
                  <a:pt x="18346" y="39027"/>
                </a:lnTo>
                <a:lnTo>
                  <a:pt x="19070" y="38725"/>
                </a:lnTo>
                <a:lnTo>
                  <a:pt x="19775" y="38382"/>
                </a:lnTo>
                <a:lnTo>
                  <a:pt x="20500" y="38000"/>
                </a:lnTo>
                <a:lnTo>
                  <a:pt x="21205" y="37597"/>
                </a:lnTo>
                <a:lnTo>
                  <a:pt x="21749" y="37255"/>
                </a:lnTo>
                <a:lnTo>
                  <a:pt x="22272" y="36892"/>
                </a:lnTo>
                <a:lnTo>
                  <a:pt x="22816" y="36530"/>
                </a:lnTo>
                <a:lnTo>
                  <a:pt x="23319" y="36127"/>
                </a:lnTo>
                <a:lnTo>
                  <a:pt x="23823" y="35704"/>
                </a:lnTo>
                <a:lnTo>
                  <a:pt x="24326" y="35281"/>
                </a:lnTo>
                <a:lnTo>
                  <a:pt x="24810" y="34838"/>
                </a:lnTo>
                <a:lnTo>
                  <a:pt x="25273" y="34355"/>
                </a:lnTo>
                <a:lnTo>
                  <a:pt x="25293" y="34576"/>
                </a:lnTo>
                <a:lnTo>
                  <a:pt x="25253" y="34798"/>
                </a:lnTo>
                <a:lnTo>
                  <a:pt x="25253" y="34919"/>
                </a:lnTo>
                <a:lnTo>
                  <a:pt x="25273" y="35040"/>
                </a:lnTo>
                <a:lnTo>
                  <a:pt x="25313" y="35140"/>
                </a:lnTo>
                <a:lnTo>
                  <a:pt x="25373" y="35261"/>
                </a:lnTo>
                <a:lnTo>
                  <a:pt x="25474" y="35362"/>
                </a:lnTo>
                <a:lnTo>
                  <a:pt x="25615" y="35442"/>
                </a:lnTo>
                <a:lnTo>
                  <a:pt x="25756" y="35483"/>
                </a:lnTo>
                <a:lnTo>
                  <a:pt x="25917" y="35503"/>
                </a:lnTo>
                <a:lnTo>
                  <a:pt x="26078" y="35483"/>
                </a:lnTo>
                <a:lnTo>
                  <a:pt x="26219" y="35442"/>
                </a:lnTo>
                <a:lnTo>
                  <a:pt x="26360" y="35342"/>
                </a:lnTo>
                <a:lnTo>
                  <a:pt x="26461" y="35241"/>
                </a:lnTo>
                <a:lnTo>
                  <a:pt x="26682" y="34919"/>
                </a:lnTo>
                <a:lnTo>
                  <a:pt x="26864" y="34576"/>
                </a:lnTo>
                <a:lnTo>
                  <a:pt x="27045" y="34234"/>
                </a:lnTo>
                <a:lnTo>
                  <a:pt x="27186" y="33892"/>
                </a:lnTo>
                <a:lnTo>
                  <a:pt x="27307" y="33529"/>
                </a:lnTo>
                <a:lnTo>
                  <a:pt x="27407" y="33147"/>
                </a:lnTo>
                <a:lnTo>
                  <a:pt x="27488" y="32764"/>
                </a:lnTo>
                <a:lnTo>
                  <a:pt x="27548" y="32361"/>
                </a:lnTo>
                <a:lnTo>
                  <a:pt x="27589" y="31979"/>
                </a:lnTo>
                <a:lnTo>
                  <a:pt x="27589" y="31616"/>
                </a:lnTo>
                <a:lnTo>
                  <a:pt x="27548" y="31213"/>
                </a:lnTo>
                <a:lnTo>
                  <a:pt x="27488" y="30831"/>
                </a:lnTo>
                <a:lnTo>
                  <a:pt x="27448" y="30569"/>
                </a:lnTo>
                <a:lnTo>
                  <a:pt x="27367" y="30267"/>
                </a:lnTo>
                <a:lnTo>
                  <a:pt x="28173" y="30388"/>
                </a:lnTo>
                <a:lnTo>
                  <a:pt x="29038" y="30529"/>
                </a:lnTo>
                <a:lnTo>
                  <a:pt x="29361" y="30529"/>
                </a:lnTo>
                <a:lnTo>
                  <a:pt x="29522" y="30468"/>
                </a:lnTo>
                <a:lnTo>
                  <a:pt x="29643" y="30388"/>
                </a:lnTo>
                <a:lnTo>
                  <a:pt x="29763" y="30287"/>
                </a:lnTo>
                <a:lnTo>
                  <a:pt x="29824" y="30186"/>
                </a:lnTo>
                <a:lnTo>
                  <a:pt x="29864" y="30066"/>
                </a:lnTo>
                <a:lnTo>
                  <a:pt x="29884" y="29925"/>
                </a:lnTo>
                <a:lnTo>
                  <a:pt x="29864" y="29804"/>
                </a:lnTo>
                <a:lnTo>
                  <a:pt x="29703" y="29220"/>
                </a:lnTo>
                <a:lnTo>
                  <a:pt x="29502" y="28656"/>
                </a:lnTo>
                <a:lnTo>
                  <a:pt x="29260" y="28072"/>
                </a:lnTo>
                <a:lnTo>
                  <a:pt x="28978" y="27468"/>
                </a:lnTo>
                <a:lnTo>
                  <a:pt x="28676" y="26964"/>
                </a:lnTo>
                <a:lnTo>
                  <a:pt x="28515" y="26703"/>
                </a:lnTo>
                <a:lnTo>
                  <a:pt x="28334" y="26441"/>
                </a:lnTo>
                <a:lnTo>
                  <a:pt x="28112" y="26179"/>
                </a:lnTo>
                <a:lnTo>
                  <a:pt x="27871" y="25958"/>
                </a:lnTo>
                <a:lnTo>
                  <a:pt x="27750" y="25877"/>
                </a:lnTo>
                <a:lnTo>
                  <a:pt x="27609" y="25796"/>
                </a:lnTo>
                <a:lnTo>
                  <a:pt x="27468" y="25716"/>
                </a:lnTo>
                <a:lnTo>
                  <a:pt x="27307" y="25656"/>
                </a:lnTo>
                <a:lnTo>
                  <a:pt x="27206" y="256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4"/>
          <p:cNvSpPr txBox="1"/>
          <p:nvPr/>
        </p:nvSpPr>
        <p:spPr>
          <a:xfrm>
            <a:off x="4297680" y="4825080"/>
            <a:ext cx="548280" cy="31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fld id="{29DBCF4B-A956-49FE-A189-BEE68E9481C3}" type="slidenum">
              <a:rPr b="0" lang="pl-PL" sz="1300" spc="-1" strike="noStrike">
                <a:solidFill>
                  <a:srgbClr val="ffffff"/>
                </a:solidFill>
                <a:latin typeface="Satisfy"/>
                <a:ea typeface="Satisfy"/>
              </a:rPr>
              <a:t>&lt;numer&gt;</a:t>
            </a:fld>
            <a:endParaRPr b="0" lang="pl-PL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ef001b"/>
      </a:accent1>
      <a:accent2>
        <a:srgbClr val="a80013"/>
      </a:accent2>
      <a:accent3>
        <a:srgbClr val="45818e"/>
      </a:accent3>
      <a:accent4>
        <a:srgbClr val="239cb6"/>
      </a:accent4>
      <a:accent5>
        <a:srgbClr val="efefef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ef001b"/>
      </a:accent1>
      <a:accent2>
        <a:srgbClr val="a80013"/>
      </a:accent2>
      <a:accent3>
        <a:srgbClr val="45818e"/>
      </a:accent3>
      <a:accent4>
        <a:srgbClr val="239cb6"/>
      </a:accent4>
      <a:accent5>
        <a:srgbClr val="efefef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ef001b"/>
      </a:accent1>
      <a:accent2>
        <a:srgbClr val="a80013"/>
      </a:accent2>
      <a:accent3>
        <a:srgbClr val="45818e"/>
      </a:accent3>
      <a:accent4>
        <a:srgbClr val="239cb6"/>
      </a:accent4>
      <a:accent5>
        <a:srgbClr val="efefef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ef001b"/>
      </a:accent1>
      <a:accent2>
        <a:srgbClr val="a80013"/>
      </a:accent2>
      <a:accent3>
        <a:srgbClr val="45818e"/>
      </a:accent3>
      <a:accent4>
        <a:srgbClr val="239cb6"/>
      </a:accent4>
      <a:accent5>
        <a:srgbClr val="efefef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LibreOffice/6.1.2.1$Windows_x86 LibreOffice_project/65905a128db06ba48db947242809d14d3f9a93fe</Application>
  <Words>297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hackathon43</dc:creator>
  <dc:description/>
  <dc:language>pl-PL</dc:language>
  <cp:lastModifiedBy/>
  <dcterms:modified xsi:type="dcterms:W3CDTF">2019-11-16T14:46:51Z</dcterms:modified>
  <cp:revision>7</cp:revision>
  <dc:subject/>
  <dc:title>CHRISTMAS NIGHTMARE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