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6583-2211-B245-949F-0406D73F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32D57-75E9-8048-9DF0-496B7E06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104AC-FF0C-DA49-97AB-52140812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62EAA-DFD0-8E49-BE2D-1931788D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CEEA2-0A2B-EA44-8784-D3DCD2A8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0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2A56F-BDBA-DD41-9DD8-92D54C8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8EC79-A096-AC4E-9704-06ABC29B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7381-1112-DC44-815B-D4C6CC9C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BA800-C940-344F-9A6C-8C1C5C32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E4909-5115-6F45-8BD7-CDC5725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22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0FF8B-B6B6-9F45-855B-E2C855F09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40DA7-5482-D648-9B14-2FC31D239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BC37-D835-B24C-86DE-6B74744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B90F6-F0CD-8849-B9D6-667D800D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E858C-510F-F84E-9ECF-EFA7F2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3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3154D-7742-5843-A715-6A7A2EF8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A4ED-9A77-B542-95C2-4B28E6F8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FBA5-2073-C94F-982F-BEC4E753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A591-E4FB-1148-9F9A-0D9FBE97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A849A-3212-EB41-89FB-806113B7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94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94325-6378-1847-84C7-86DE0C38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0D6CF-76DE-9647-823D-C7B92951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92FDD-10D8-2740-818C-0B88E409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D7076-582B-9243-B8D4-5C3CE1F9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011A-7C06-BF41-871C-A40F0442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6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1B8D5-1165-9740-9E92-B5A9996E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90D9B-D3E5-4F47-92E4-E1E23116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D9576-995B-4F4A-800A-9431BE92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7FB7F-E395-C146-AC04-9E52AF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38C66-DD7B-7E44-8B60-5743B6E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E7FD8-2794-3C4A-85BC-03825B6C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34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9BC6-1328-5C44-85E9-8035EDE8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BBF88-8AB1-4F4F-9C4B-CA00AD93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2686-4B8B-4541-92BB-F146FC57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0EBD-988C-454C-A106-FABF6F050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43ED8-CB81-054D-B013-1AFCE7B68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01A07-FBD0-AE4F-BE40-963DC265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70386-38B8-054B-99BB-E848403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D3E41-A0A1-DF4F-951E-10A08495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1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6570-EBF2-8A4C-93AA-4C9D0282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4DFFC-D651-564C-8B27-7C51F195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006CB-A881-2742-8E07-A0B7BF2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B7140-4B53-0A43-8BE3-9983B62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6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D5C30-710D-1846-B34E-3B2A2BC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DF183-BDA6-3341-B5CD-0D5044B1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420D6-D3F2-7D44-8E13-EF9D4D05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5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4EEF-E277-0843-A8B3-EE9D9385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30AEE-F2EF-6649-984A-D88A590E1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C55D3B-E838-0841-AE96-85D1A77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9E896-77AD-C342-8843-1BE5EDF1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F3E06-D5DF-AB47-A15D-2AB0CAB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B5027-A42F-A241-A563-79701B19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4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5E260-1CC7-324E-BFF1-434F442A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D68E74-897B-E84D-85C5-4027E978B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B2392-27AF-0F48-BB9A-07D55B61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173E6-644D-A74F-92BD-636EA0EF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CB482-20CB-0B49-ADA7-F807879D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412BF-F61A-9C47-800B-41EAD77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8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714BB-1CB8-2245-86D6-2E297FE6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B8010-597B-474F-8869-49898B16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765F9-CB56-C64A-957F-F3D30767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06E7-682C-B340-B4A9-229DB9F8AB55}" type="datetimeFigureOut">
              <a:rPr kumimoji="1" lang="zh-CN" altLang="en-US" smtClean="0"/>
              <a:t>2022/4/9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70361-FDAA-E24E-88DA-93D65F55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F8F13-3229-6746-B192-3D66B015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1B3-53CB-9E4B-BF18-64B05A945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8%90%E5%8F%98/5964912" TargetMode="External"/><Relationship Id="rId2" Type="http://schemas.openxmlformats.org/officeDocument/2006/relationships/hyperlink" Target="https://baike.baidu.com/item/PowerPoin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5%8A%A8%E7%94%BB/2065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1CEBB-CBDF-0043-8E46-B4447A264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这是一个标题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7E26F-5C99-6B46-8CB8-0006D4AD5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这是副标题</a:t>
            </a:r>
          </a:p>
        </p:txBody>
      </p:sp>
    </p:spTree>
    <p:extLst>
      <p:ext uri="{BB962C8B-B14F-4D97-AF65-F5344CB8AC3E}">
        <p14:creationId xmlns:p14="http://schemas.microsoft.com/office/powerpoint/2010/main" val="354228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6650EBDB-FA6C-0148-937C-FA024C33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09" y="1305647"/>
            <a:ext cx="9144000" cy="1655762"/>
          </a:xfrm>
        </p:spPr>
        <p:txBody>
          <a:bodyPr/>
          <a:lstStyle/>
          <a:p>
            <a:r>
              <a:rPr lang="en" altLang="zh-CN" dirty="0"/>
              <a:t>pptx</a:t>
            </a:r>
            <a:r>
              <a:rPr lang="zh-CN" altLang="en-US" dirty="0"/>
              <a:t>是一种幻灯片演示文稿格式，可以通过</a:t>
            </a:r>
            <a:r>
              <a:rPr lang="en" altLang="zh-CN" dirty="0"/>
              <a:t>Office 2007 </a:t>
            </a:r>
            <a:r>
              <a:rPr lang="zh-CN" altLang="en-US" dirty="0"/>
              <a:t>以上的</a:t>
            </a:r>
            <a:r>
              <a:rPr lang="en" altLang="zh-CN" dirty="0">
                <a:hlinkClick r:id="rId2"/>
              </a:rPr>
              <a:t>PowerPoint</a:t>
            </a:r>
            <a:r>
              <a:rPr lang="zh-CN" altLang="en-US" dirty="0"/>
              <a:t>软件编辑制作。比起上一个版本的文件，</a:t>
            </a:r>
            <a:r>
              <a:rPr lang="en" altLang="zh-CN" dirty="0"/>
              <a:t>pptx</a:t>
            </a:r>
            <a:r>
              <a:rPr lang="zh-CN" altLang="en-US" dirty="0"/>
              <a:t>可以兼容更多的图形、</a:t>
            </a:r>
            <a:r>
              <a:rPr lang="zh-CN" altLang="en-US" dirty="0">
                <a:hlinkClick r:id="rId3"/>
              </a:rPr>
              <a:t>渐变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动画</a:t>
            </a:r>
            <a:r>
              <a:rPr lang="zh-CN" altLang="en-US" dirty="0"/>
              <a:t>效果。</a:t>
            </a:r>
          </a:p>
        </p:txBody>
      </p:sp>
    </p:spTree>
    <p:extLst>
      <p:ext uri="{BB962C8B-B14F-4D97-AF65-F5344CB8AC3E}">
        <p14:creationId xmlns:p14="http://schemas.microsoft.com/office/powerpoint/2010/main" val="298703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这是一个标题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creator>Microsoft Office User</dc:creator>
  <cp:lastModifiedBy>Microsoft Office User</cp:lastModifiedBy>
  <cp:revision>1</cp:revision>
  <dcterms:created xsi:type="dcterms:W3CDTF">2022-04-09T15:52:36Z</dcterms:created>
  <dcterms:modified xsi:type="dcterms:W3CDTF">2022-04-09T15:53:33Z</dcterms:modified>
</cp:coreProperties>
</file>