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317" r:id="rId2"/>
    <p:sldId id="264" r:id="rId3"/>
    <p:sldId id="322" r:id="rId4"/>
    <p:sldId id="323" r:id="rId5"/>
    <p:sldId id="324" r:id="rId6"/>
    <p:sldId id="331" r:id="rId7"/>
    <p:sldId id="332" r:id="rId8"/>
    <p:sldId id="333" r:id="rId9"/>
    <p:sldId id="334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2" r:id="rId18"/>
    <p:sldId id="351" r:id="rId19"/>
    <p:sldId id="327" r:id="rId20"/>
    <p:sldId id="335" r:id="rId21"/>
    <p:sldId id="336" r:id="rId22"/>
    <p:sldId id="337" r:id="rId23"/>
    <p:sldId id="338" r:id="rId24"/>
    <p:sldId id="339" r:id="rId25"/>
    <p:sldId id="340" r:id="rId26"/>
    <p:sldId id="341" r:id="rId27"/>
    <p:sldId id="342" r:id="rId28"/>
    <p:sldId id="343" r:id="rId29"/>
    <p:sldId id="318" r:id="rId30"/>
  </p:sldIdLst>
  <p:sldSz cx="9144000" cy="5143500" type="screen16x9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A9D3"/>
    <a:srgbClr val="A491BB"/>
    <a:srgbClr val="3992DB"/>
    <a:srgbClr val="005DA2"/>
    <a:srgbClr val="F79600"/>
    <a:srgbClr val="0F1836"/>
    <a:srgbClr val="FDFDFD"/>
    <a:srgbClr val="D9D9D9"/>
    <a:srgbClr val="DCD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22" autoAdjust="0"/>
    <p:restoredTop sz="77324" autoAdjust="0"/>
  </p:normalViewPr>
  <p:slideViewPr>
    <p:cSldViewPr>
      <p:cViewPr>
        <p:scale>
          <a:sx n="49" d="100"/>
          <a:sy n="49" d="100"/>
        </p:scale>
        <p:origin x="3088" y="11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gs" Target="tags/tag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Relationship Id="rId3" Type="http://schemas.openxmlformats.org/officeDocument/2006/relationships/hyperlink" Target="https://baike.baidu.com/item/%E5%87%BD%E6%95%B0/301912" TargetMode="Externa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197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箭头函数相当于 匿名函数， 简化了函数的定义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49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可以作为参数</a:t>
            </a:r>
            <a:endParaRPr lang="en-US" altLang="zh-CN" dirty="0" smtClean="0"/>
          </a:p>
          <a:p>
            <a:r>
              <a:rPr lang="en-US" altLang="zh-CN" dirty="0" smtClean="0"/>
              <a:t>for</a:t>
            </a:r>
            <a:r>
              <a:rPr lang="zh-CN" altLang="en-US" dirty="0" smtClean="0"/>
              <a:t>循环</a:t>
            </a:r>
            <a:endParaRPr lang="en-US" altLang="zh-CN" dirty="0" smtClean="0"/>
          </a:p>
          <a:p>
            <a:r>
              <a:rPr lang="zh-CN" altLang="en-US" dirty="0" smtClean="0"/>
              <a:t>中使用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448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没有私有方法和属性</a:t>
            </a:r>
            <a:endParaRPr lang="en-US" altLang="zh-CN" dirty="0" smtClean="0"/>
          </a:p>
          <a:p>
            <a:r>
              <a:rPr lang="zh-CN" altLang="en-US" dirty="0" smtClean="0"/>
              <a:t>静态需要加</a:t>
            </a:r>
            <a:r>
              <a:rPr lang="en-US" altLang="zh-CN" dirty="0" smtClean="0"/>
              <a:t>static</a:t>
            </a:r>
          </a:p>
          <a:p>
            <a:r>
              <a:rPr lang="zh-CN" altLang="en-US" dirty="0" smtClean="0"/>
              <a:t>可以通过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549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this</a:t>
            </a:r>
            <a:r>
              <a:rPr lang="zh-CN" altLang="en-US" dirty="0" smtClean="0"/>
              <a:t>的指向是在调用时才确定的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https://</a:t>
            </a:r>
            <a:r>
              <a:rPr lang="en-US" altLang="zh-CN" dirty="0" err="1" smtClean="0"/>
              <a:t>www.cnblogs.com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pssp</a:t>
            </a:r>
            <a:r>
              <a:rPr lang="en-US" altLang="zh-CN" dirty="0" smtClean="0"/>
              <a:t>/p/5216085.html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463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this</a:t>
            </a:r>
            <a:r>
              <a:rPr lang="zh-CN" altLang="en-US" dirty="0" smtClean="0"/>
              <a:t>的指向是在调用时才确定的</a:t>
            </a:r>
            <a:endParaRPr lang="en-US" altLang="zh-CN" dirty="0" smtClean="0"/>
          </a:p>
          <a:p>
            <a:endParaRPr lang="en-US" altLang="zh-CN" smtClean="0"/>
          </a:p>
          <a:p>
            <a:endParaRPr lang="en-US" altLang="zh-CN" dirty="0" smtClean="0"/>
          </a:p>
          <a:p>
            <a:r>
              <a:rPr lang="en-US" altLang="zh-CN" dirty="0" smtClean="0"/>
              <a:t>https://</a:t>
            </a:r>
            <a:r>
              <a:rPr lang="en-US" altLang="zh-CN" dirty="0" err="1" smtClean="0"/>
              <a:t>www.cnblogs.com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pssp</a:t>
            </a:r>
            <a:r>
              <a:rPr lang="en-US" altLang="zh-CN" dirty="0" smtClean="0"/>
              <a:t>/p/5216085.html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2752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this</a:t>
            </a:r>
            <a:r>
              <a:rPr lang="zh-CN" altLang="en-US" dirty="0" smtClean="0"/>
              <a:t>的指向是在调用时才确定的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https://</a:t>
            </a:r>
            <a:r>
              <a:rPr lang="en-US" altLang="zh-CN" dirty="0" err="1" smtClean="0"/>
              <a:t>www.cnblogs.com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pssp</a:t>
            </a:r>
            <a:r>
              <a:rPr lang="en-US" altLang="zh-CN" dirty="0" smtClean="0"/>
              <a:t>/p/5216085.html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1439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this</a:t>
            </a:r>
            <a:r>
              <a:rPr lang="zh-CN" altLang="en-US" dirty="0" smtClean="0"/>
              <a:t>的指向是在调用时才确定的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https://</a:t>
            </a:r>
            <a:r>
              <a:rPr lang="en-US" altLang="zh-CN" dirty="0" err="1" smtClean="0"/>
              <a:t>www.cnblogs.com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pssp</a:t>
            </a:r>
            <a:r>
              <a:rPr lang="en-US" altLang="zh-CN" dirty="0" smtClean="0"/>
              <a:t>/p/5216085.html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8145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this</a:t>
            </a:r>
            <a:r>
              <a:rPr lang="zh-CN" altLang="en-US" dirty="0" smtClean="0"/>
              <a:t>的指向是在调用时才确定的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https://</a:t>
            </a:r>
            <a:r>
              <a:rPr lang="en-US" altLang="zh-CN" dirty="0" err="1" smtClean="0"/>
              <a:t>www.cnblogs.com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pssp</a:t>
            </a:r>
            <a:r>
              <a:rPr lang="en-US" altLang="zh-CN" dirty="0" smtClean="0"/>
              <a:t>/p/5216085.html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273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this</a:t>
            </a:r>
            <a:r>
              <a:rPr lang="zh-CN" altLang="en-US" dirty="0" smtClean="0"/>
              <a:t>的指向是在调用时才确定的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https://</a:t>
            </a:r>
            <a:r>
              <a:rPr lang="en-US" altLang="zh-CN" dirty="0" err="1" smtClean="0"/>
              <a:t>blog.csdn.net</a:t>
            </a:r>
            <a:r>
              <a:rPr lang="en-US" altLang="zh-CN" dirty="0" smtClean="0"/>
              <a:t>/cjgeng88/article/details/79846670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432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查找规则  先查找对象自身属性</a:t>
            </a:r>
            <a:endParaRPr lang="en-US" altLang="zh-CN" dirty="0" smtClean="0"/>
          </a:p>
          <a:p>
            <a:r>
              <a:rPr lang="zh-CN" altLang="en-US" dirty="0" smtClean="0"/>
              <a:t>再通过</a:t>
            </a:r>
            <a:r>
              <a:rPr lang="en-US" altLang="zh-CN" dirty="0" smtClean="0"/>
              <a:t>_proto_</a:t>
            </a:r>
            <a:r>
              <a:rPr lang="zh-CN" altLang="en-US" dirty="0" smtClean="0"/>
              <a:t>查找</a:t>
            </a:r>
            <a:endParaRPr lang="en-US" altLang="zh-CN" dirty="0" smtClean="0"/>
          </a:p>
          <a:p>
            <a:r>
              <a:rPr lang="zh-CN" altLang="en-US" dirty="0" smtClean="0"/>
              <a:t>如果找不到 </a:t>
            </a:r>
            <a:r>
              <a:rPr lang="en-US" altLang="zh-CN" dirty="0" smtClean="0"/>
              <a:t>undefined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16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7000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继承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597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3426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返回结果只依赖于传入的参数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不会因为外部变量的改变而影响返回结果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8497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分步骤填入参数 可以复用第一个参数</a:t>
            </a:r>
            <a:endParaRPr lang="en-US" altLang="zh-CN" dirty="0" smtClean="0"/>
          </a:p>
          <a:p>
            <a:r>
              <a:rPr lang="zh-CN" altLang="en-US" dirty="0" smtClean="0"/>
              <a:t>可以延迟执行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==&gt;</a:t>
            </a:r>
            <a:r>
              <a:rPr lang="zh-CN" altLang="en-US" dirty="0" smtClean="0"/>
              <a:t>有些类似建造者模式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2082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7992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6793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7612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7956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4816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893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 smtClean="0">
                <a:solidFill>
                  <a:schemeClr val="bg1"/>
                </a:solidFill>
              </a:rPr>
              <a:t>ES5</a:t>
            </a:r>
            <a:r>
              <a:rPr kumimoji="1" lang="zh-CN" altLang="en-US" sz="1200" baseline="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bg1"/>
                </a:solidFill>
              </a:rPr>
              <a:t>2009</a:t>
            </a:r>
            <a:r>
              <a:rPr kumimoji="1" lang="zh-CN" altLang="en-US" sz="1200" dirty="0" smtClean="0">
                <a:solidFill>
                  <a:schemeClr val="bg1"/>
                </a:solidFill>
              </a:rPr>
              <a:t>年完成标准化 </a:t>
            </a:r>
            <a:r>
              <a:rPr kumimoji="1" lang="en-US" altLang="zh-CN" sz="1200" dirty="0" smtClean="0">
                <a:solidFill>
                  <a:schemeClr val="bg1"/>
                </a:solidFill>
              </a:rPr>
              <a:t>ECMAScript</a:t>
            </a:r>
            <a:r>
              <a:rPr kumimoji="1" lang="zh-CN" altLang="en-US" sz="1200" dirty="0" smtClean="0">
                <a:solidFill>
                  <a:schemeClr val="bg1"/>
                </a:solidFill>
              </a:rPr>
              <a:t>第五次</a:t>
            </a:r>
            <a:r>
              <a:rPr kumimoji="1" lang="zh-CN" altLang="en-US" sz="1200" dirty="0" smtClean="0">
                <a:solidFill>
                  <a:schemeClr val="bg1"/>
                </a:solidFill>
              </a:rPr>
              <a:t>修订  </a:t>
            </a:r>
            <a:r>
              <a:rPr kumimoji="1" lang="en-US" altLang="zh-CN" sz="1200" dirty="0" smtClean="0">
                <a:solidFill>
                  <a:schemeClr val="bg1"/>
                </a:solidFill>
              </a:rPr>
              <a:t>ES6</a:t>
            </a:r>
            <a:r>
              <a:rPr kumimoji="1" lang="zh-CN" altLang="en-US" sz="12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bg1"/>
                </a:solidFill>
              </a:rPr>
              <a:t>2015</a:t>
            </a:r>
            <a:r>
              <a:rPr kumimoji="1" lang="zh-CN" altLang="en-US" sz="1200" dirty="0" smtClean="0">
                <a:solidFill>
                  <a:schemeClr val="bg1"/>
                </a:solidFill>
              </a:rPr>
              <a:t>年完成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r>
              <a:rPr kumimoji="1" lang="en-US" altLang="zh-CN" sz="1200" dirty="0" smtClean="0">
                <a:solidFill>
                  <a:schemeClr val="bg1"/>
                </a:solidFill>
              </a:rPr>
              <a:t>ECMAScript:</a:t>
            </a:r>
            <a:r>
              <a:rPr kumimoji="1" lang="zh-CN" altLang="en-US" sz="1200" dirty="0" smtClean="0">
                <a:solidFill>
                  <a:schemeClr val="bg1"/>
                </a:solidFill>
              </a:rPr>
              <a:t>基础语言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r>
              <a:rPr kumimoji="1" lang="en-US" altLang="zh-CN" sz="1200" dirty="0" smtClean="0">
                <a:solidFill>
                  <a:schemeClr val="bg1"/>
                </a:solidFill>
              </a:rPr>
              <a:t>DOM</a:t>
            </a:r>
            <a:r>
              <a:rPr kumimoji="1" lang="zh-CN" altLang="en-US" sz="1200" dirty="0" smtClean="0">
                <a:solidFill>
                  <a:schemeClr val="bg1"/>
                </a:solidFill>
              </a:rPr>
              <a:t>：</a:t>
            </a:r>
            <a:r>
              <a:rPr kumimoji="1" lang="en-US" altLang="zh-CN" sz="1200" dirty="0" smtClean="0">
                <a:solidFill>
                  <a:schemeClr val="bg1"/>
                </a:solidFill>
              </a:rPr>
              <a:t>html</a:t>
            </a:r>
            <a:r>
              <a:rPr kumimoji="1" lang="zh-CN" altLang="en-US" sz="1200" dirty="0" smtClean="0">
                <a:solidFill>
                  <a:schemeClr val="bg1"/>
                </a:solidFill>
              </a:rPr>
              <a:t>节点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r>
              <a:rPr kumimoji="1" lang="en-US" altLang="zh-CN" sz="1200" dirty="0" smtClean="0">
                <a:solidFill>
                  <a:schemeClr val="bg1"/>
                </a:solidFill>
              </a:rPr>
              <a:t>BOM</a:t>
            </a:r>
            <a:r>
              <a:rPr kumimoji="1" lang="zh-CN" altLang="en-US" sz="1200" dirty="0" smtClean="0">
                <a:solidFill>
                  <a:schemeClr val="bg1"/>
                </a:solidFill>
              </a:rPr>
              <a:t>：处理浏览器窗口和框架</a:t>
            </a:r>
            <a:r>
              <a:rPr kumimoji="1" lang="en-US" altLang="zh-CN" sz="1200" dirty="0" smtClean="0">
                <a:solidFill>
                  <a:schemeClr val="bg1"/>
                </a:solidFill>
              </a:rPr>
              <a:t>	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screen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对象、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cookie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</a:t>
            </a:r>
            <a:endParaRPr kumimoji="1"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 smtClean="0">
                <a:solidFill>
                  <a:schemeClr val="bg1"/>
                </a:solidFill>
              </a:rPr>
              <a:t>强类型：一旦变量类型被确定 不能再更改</a:t>
            </a:r>
            <a:endParaRPr kumimoji="1"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zh-CN" altLang="en-US" sz="1200" dirty="0" smtClean="0">
                <a:solidFill>
                  <a:schemeClr val="bg1"/>
                </a:solidFill>
              </a:rPr>
              <a:t>弱类型：变量类型由上下文决定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r>
              <a:rPr kumimoji="1" lang="zh-CN" altLang="en-US" sz="1200" dirty="0" smtClean="0">
                <a:solidFill>
                  <a:schemeClr val="bg1"/>
                </a:solidFill>
              </a:rPr>
              <a:t>静态语言：编译时变量的数据类型即可确定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 smtClean="0">
                <a:solidFill>
                  <a:schemeClr val="bg1"/>
                </a:solidFill>
              </a:rPr>
              <a:t>动态语言：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在运行时确定数据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</a:t>
            </a:r>
            <a:endParaRPr kumimoji="1"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静态强类型语言：</a:t>
            </a:r>
            <a:r>
              <a:rPr kumimoji="1"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kumimoji="1"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静态</a:t>
            </a:r>
            <a:r>
              <a:rPr kumimoji="1"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弱类型语言：</a:t>
            </a:r>
            <a:r>
              <a:rPr kumimoji="1"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c/</a:t>
            </a:r>
            <a:r>
              <a:rPr kumimoji="1"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endParaRPr kumimoji="1"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动态强类型语言：</a:t>
            </a:r>
            <a:r>
              <a:rPr kumimoji="1"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python/groovy</a:t>
            </a:r>
            <a:r>
              <a:rPr kumimoji="1" lang="zh-CN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kumimoji="1"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动态</a:t>
            </a:r>
            <a:r>
              <a:rPr kumimoji="1"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弱类型语言：</a:t>
            </a:r>
            <a:r>
              <a:rPr kumimoji="1"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kumimoji="1"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kumimoji="1"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797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number	</a:t>
            </a:r>
            <a:r>
              <a:rPr kumimoji="1" lang="zh-CN" altLang="en-US" dirty="0" smtClean="0"/>
              <a:t>超出范围</a:t>
            </a:r>
            <a:r>
              <a:rPr kumimoji="1" lang="en-US" altLang="zh-CN" dirty="0" smtClean="0"/>
              <a:t>Infinity / </a:t>
            </a:r>
            <a:r>
              <a:rPr kumimoji="1" lang="zh-CN" altLang="en-US" dirty="0" smtClean="0"/>
              <a:t>如果不是数据返回</a:t>
            </a:r>
            <a:r>
              <a:rPr kumimoji="1" lang="en-US" altLang="zh-CN" dirty="0" err="1" smtClean="0"/>
              <a:t>NaN</a:t>
            </a:r>
            <a:r>
              <a:rPr kumimoji="1" lang="zh-CN" altLang="en-US" baseline="0" dirty="0" smtClean="0"/>
              <a:t>  </a:t>
            </a:r>
            <a:r>
              <a:rPr kumimoji="1" lang="en-US" altLang="zh-CN" baseline="0" dirty="0" err="1" smtClean="0"/>
              <a:t>parseInt</a:t>
            </a:r>
            <a:r>
              <a:rPr kumimoji="1" lang="zh-CN" altLang="en-US" baseline="0" dirty="0" smtClean="0"/>
              <a:t>将以数字开头的字符转为数字</a:t>
            </a:r>
            <a:endParaRPr kumimoji="1" lang="en-US" altLang="zh-CN" dirty="0" smtClean="0"/>
          </a:p>
          <a:p>
            <a:r>
              <a:rPr kumimoji="1" lang="en-US" altLang="zh-CN" dirty="0" smtClean="0"/>
              <a:t>undefined  </a:t>
            </a:r>
            <a:r>
              <a:rPr kumimoji="1" lang="zh-CN" altLang="en-US" dirty="0" smtClean="0"/>
              <a:t>声明变量但未初始化</a:t>
            </a:r>
            <a:endParaRPr kumimoji="1" lang="en-US" altLang="zh-CN" dirty="0" smtClean="0"/>
          </a:p>
          <a:p>
            <a:r>
              <a:rPr kumimoji="1" lang="en-US" altLang="zh-CN" dirty="0" smtClean="0"/>
              <a:t>null	</a:t>
            </a:r>
            <a:r>
              <a:rPr kumimoji="1" lang="zh-CN" altLang="en-US" dirty="0" smtClean="0"/>
              <a:t>空对象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array	</a:t>
            </a:r>
            <a:r>
              <a:rPr kumimoji="1" lang="zh-CN" altLang="en-US" dirty="0" smtClean="0"/>
              <a:t>数组是</a:t>
            </a:r>
            <a:r>
              <a:rPr kumimoji="1" lang="en-US" altLang="zh-CN" dirty="0" smtClean="0"/>
              <a:t>object</a:t>
            </a:r>
            <a:r>
              <a:rPr kumimoji="1" lang="zh-CN" altLang="en-US" dirty="0" smtClean="0"/>
              <a:t>的特殊形式 可以同时存放多种类型 </a:t>
            </a:r>
            <a:r>
              <a:rPr kumimoji="1" lang="en-US" altLang="zh-CN" dirty="0" smtClean="0"/>
              <a:t>push/pop</a:t>
            </a:r>
            <a:r>
              <a:rPr kumimoji="1" lang="zh-CN" altLang="en-US" dirty="0" smtClean="0"/>
              <a:t>栈  </a:t>
            </a:r>
            <a:r>
              <a:rPr kumimoji="1" lang="en-US" altLang="zh-CN" dirty="0" smtClean="0"/>
              <a:t>shift/</a:t>
            </a:r>
            <a:r>
              <a:rPr kumimoji="1" lang="en-US" altLang="zh-CN" dirty="0" err="1" smtClean="0"/>
              <a:t>unshift</a:t>
            </a:r>
            <a:r>
              <a:rPr kumimoji="1" lang="zh-CN" altLang="en-US" dirty="0" smtClean="0"/>
              <a:t>队列</a:t>
            </a:r>
            <a:endParaRPr kumimoji="1" lang="en-US" altLang="zh-CN" dirty="0" smtClean="0"/>
          </a:p>
          <a:p>
            <a:r>
              <a:rPr kumimoji="1" lang="en-US" altLang="zh-CN" dirty="0" smtClean="0"/>
              <a:t>function	</a:t>
            </a:r>
            <a:r>
              <a:rPr kumimoji="1" lang="zh-CN" altLang="en-US" dirty="0" smtClean="0"/>
              <a:t>函数类型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617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var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let:</a:t>
            </a:r>
            <a:r>
              <a:rPr kumimoji="1" lang="zh-CN" altLang="en-US" dirty="0" smtClean="0"/>
              <a:t>作用域内可见、变量提升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先使用再定义会报错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 不会加到</a:t>
            </a:r>
            <a:r>
              <a:rPr kumimoji="1" lang="en-US" altLang="zh-CN" dirty="0" smtClean="0"/>
              <a:t>window</a:t>
            </a:r>
            <a:r>
              <a:rPr kumimoji="1" lang="zh-CN" altLang="en-US" dirty="0" smtClean="0"/>
              <a:t>上</a:t>
            </a:r>
            <a:r>
              <a:rPr kumimoji="1" lang="en-US" altLang="zh-CN" dirty="0" smtClean="0"/>
              <a:t>	ES6</a:t>
            </a:r>
          </a:p>
          <a:p>
            <a:r>
              <a:rPr kumimoji="1" lang="en-US" altLang="zh-CN" dirty="0" err="1" smtClean="0"/>
              <a:t>const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常量  引用类型可以改变其内容</a:t>
            </a:r>
            <a:r>
              <a:rPr kumimoji="1" lang="en-US" altLang="zh-CN" dirty="0" smtClean="0"/>
              <a:t>		ES6</a:t>
            </a:r>
          </a:p>
          <a:p>
            <a:r>
              <a:rPr lang="en-US" altLang="zh-CN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for..in</a:t>
            </a:r>
            <a:r>
              <a:rPr lang="zh-CN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：用于循环、判断对象是否有属性</a:t>
            </a:r>
            <a:endParaRPr lang="en-US" altLang="zh-CN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typeof</a:t>
            </a:r>
            <a:r>
              <a:rPr lang="en-US" altLang="zh-CN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返回数据类型</a:t>
            </a:r>
            <a:r>
              <a:rPr lang="en-US" altLang="zh-CN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zh-CN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检测数组用</a:t>
            </a:r>
            <a:r>
              <a:rPr lang="en-US" altLang="zh-CN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Array.isArray</a:t>
            </a:r>
            <a:endParaRPr lang="en-US" altLang="zh-CN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instanceof</a:t>
            </a:r>
            <a:r>
              <a:rPr lang="en-US" altLang="zh-CN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对象在原型链中是否有构造</a:t>
            </a:r>
            <a:endParaRPr lang="en-US" altLang="zh-CN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delete:</a:t>
            </a:r>
            <a:r>
              <a:rPr kumimoji="1" lang="zh-CN" altLang="en-US" dirty="0" smtClean="0"/>
              <a:t>可删除</a:t>
            </a:r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定义的属性</a:t>
            </a:r>
            <a:r>
              <a:rPr kumimoji="1" lang="zh-CN" altLang="en-US" baseline="0" dirty="0" smtClean="0"/>
              <a:t>、</a:t>
            </a:r>
            <a:r>
              <a:rPr kumimoji="1" lang="zh-CN" altLang="en-US" dirty="0" smtClean="0"/>
              <a:t>直接添加在</a:t>
            </a:r>
            <a:r>
              <a:rPr kumimoji="1" lang="en-US" altLang="zh-CN" dirty="0" err="1" smtClean="0"/>
              <a:t>obj</a:t>
            </a:r>
            <a:r>
              <a:rPr kumimoji="1" lang="zh-CN" altLang="en-US" dirty="0" smtClean="0"/>
              <a:t>上的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758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变量提升</a:t>
            </a:r>
            <a:endParaRPr lang="en-US" altLang="zh-CN" dirty="0" smtClean="0"/>
          </a:p>
          <a:p>
            <a:r>
              <a:rPr lang="zh-CN" altLang="en-US" dirty="0" smtClean="0"/>
              <a:t>函数提升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参数少为</a:t>
            </a:r>
            <a:r>
              <a:rPr lang="en-US" altLang="zh-CN" dirty="0" smtClean="0"/>
              <a:t>undefined</a:t>
            </a:r>
          </a:p>
          <a:p>
            <a:endParaRPr lang="en-US" altLang="zh-CN" dirty="0" smtClean="0"/>
          </a:p>
          <a:p>
            <a:pPr>
              <a:lnSpc>
                <a:spcPts val="4080"/>
              </a:lnSpc>
            </a:pPr>
            <a:r>
              <a:rPr kumimoji="1" lang="zh-CN" altLang="en-US" sz="1200" baseline="0" dirty="0" smtClean="0">
                <a:solidFill>
                  <a:schemeClr val="bg1"/>
                </a:solidFill>
              </a:rPr>
              <a:t>实参保存在</a:t>
            </a:r>
            <a:r>
              <a:rPr kumimoji="1" lang="en-US" altLang="zh-CN" sz="1200" baseline="0" dirty="0" smtClean="0">
                <a:solidFill>
                  <a:schemeClr val="bg1"/>
                </a:solidFill>
              </a:rPr>
              <a:t>arguments</a:t>
            </a:r>
            <a:r>
              <a:rPr kumimoji="1" lang="zh-CN" altLang="en-US" sz="1200" baseline="0" dirty="0" smtClean="0">
                <a:solidFill>
                  <a:schemeClr val="bg1"/>
                </a:solidFill>
              </a:rPr>
              <a:t>中 是对象不是数组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>
              <a:lnSpc>
                <a:spcPts val="4080"/>
              </a:lnSpc>
            </a:pPr>
            <a:r>
              <a:rPr kumimoji="1" lang="zh-CN" altLang="en-US" sz="1200" dirty="0" smtClean="0">
                <a:solidFill>
                  <a:schemeClr val="bg1"/>
                </a:solidFill>
              </a:rPr>
              <a:t>函数</a:t>
            </a:r>
            <a:r>
              <a:rPr kumimoji="1" lang="en-US" altLang="zh-CN" sz="1200" dirty="0" smtClean="0">
                <a:solidFill>
                  <a:schemeClr val="bg1"/>
                </a:solidFill>
              </a:rPr>
              <a:t>.length	</a:t>
            </a:r>
            <a:r>
              <a:rPr kumimoji="1" lang="zh-CN" altLang="en-US" sz="1200" dirty="0" smtClean="0">
                <a:solidFill>
                  <a:schemeClr val="bg1"/>
                </a:solidFill>
              </a:rPr>
              <a:t>形参个数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endParaRPr lang="en-US" altLang="zh-CN" dirty="0" smtClean="0"/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构造对象只能使用字符且最后一个参数为函数表达式前面为参数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构造为匿名函数 且每次调用都会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一次 如果多次调用会影响性能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构造不使用词法作用域 函数体代码的编译会在顶层函数执行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构造允许动态编译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执行代码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071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打印</a:t>
            </a:r>
            <a:r>
              <a:rPr lang="en-US" altLang="zh-CN" dirty="0" smtClean="0"/>
              <a:t>	</a:t>
            </a:r>
            <a:r>
              <a:rPr lang="en-US" altLang="zh-CN" dirty="0" smtClean="0">
                <a:sym typeface="Wingdings"/>
              </a:rPr>
              <a:t>==&gt;</a:t>
            </a:r>
            <a:r>
              <a:rPr lang="en-US" altLang="zh-CN" dirty="0" smtClean="0"/>
              <a:t>cover1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444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定义在一个</a:t>
            </a:r>
            <a:r>
              <a:rPr lang="zh-CN" alt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函数</a:t>
            </a:r>
            <a:r>
              <a:rPr lang="zh-CN" alt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内部的函数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424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箭头函数相当于 匿名函数， 简化了函数的定义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096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tags" Target="../tags/tag3.xml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1"/>
            </p:custDataLst>
          </p:nvPr>
        </p:nvSpPr>
        <p:spPr>
          <a:xfrm>
            <a:off x="521636" y="555120"/>
            <a:ext cx="8623953" cy="22253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 userDrawn="1">
            <p:custDataLst>
              <p:tags r:id="rId2"/>
            </p:custDataLst>
          </p:nvPr>
        </p:nvSpPr>
        <p:spPr>
          <a:xfrm>
            <a:off x="2" y="195486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77A9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7308304" y="4587974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8" y="2634"/>
            <a:ext cx="9145588" cy="513982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-1588" y="2634"/>
            <a:ext cx="9145588" cy="51450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5000"/>
                </a:schemeClr>
              </a:gs>
              <a:gs pos="71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52" tIns="45726" rIns="91452" bIns="457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481517" y="1815487"/>
            <a:ext cx="3924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spc="3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圆体简" panose="02010609000101010101" pitchFamily="49" charset="-122"/>
                <a:sym typeface="微软雅黑" pitchFamily="34" charset="-122"/>
              </a:rPr>
              <a:t>JavaScript</a:t>
            </a:r>
            <a:r>
              <a:rPr lang="zh-CN" altLang="en-US" sz="3600" spc="3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圆体简" panose="02010609000101010101" pitchFamily="49" charset="-122"/>
                <a:sym typeface="微软雅黑" pitchFamily="34" charset="-122"/>
              </a:rPr>
              <a:t>整理</a:t>
            </a:r>
            <a:endParaRPr lang="zh-CN" altLang="en-US" sz="3600" spc="3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经典圆体简" panose="02010609000101010101" pitchFamily="49" charset="-122"/>
              <a:sym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27836" y="2938096"/>
            <a:ext cx="9925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马升</a:t>
            </a:r>
            <a:endParaRPr lang="en-US" altLang="zh-CN" sz="11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开发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200780" y="-6694671"/>
            <a:ext cx="9289030" cy="7488832"/>
          </a:xfrm>
          <a:prstGeom prst="ellipse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-1620688" y="-6213226"/>
            <a:ext cx="9289030" cy="7488832"/>
          </a:xfrm>
          <a:prstGeom prst="ellipse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-3564904" y="-6213226"/>
            <a:ext cx="9289030" cy="7488832"/>
          </a:xfrm>
          <a:prstGeom prst="ellipse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-2340767" y="-6213226"/>
            <a:ext cx="9289030" cy="7488832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699792" y="4542388"/>
            <a:ext cx="9289030" cy="7488832"/>
          </a:xfrm>
          <a:prstGeom prst="ellipse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3282122" y="4083918"/>
            <a:ext cx="9289030" cy="7488832"/>
          </a:xfrm>
          <a:prstGeom prst="ellipse">
            <a:avLst/>
          </a:prstGeom>
          <a:solidFill>
            <a:srgbClr val="3992DB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331640" y="4227934"/>
            <a:ext cx="9289030" cy="7488832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4932040" y="3964589"/>
            <a:ext cx="9289030" cy="7488832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67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 tmFilter="0,0; .5, 1; 1, 1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5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8" grpId="0"/>
      <p:bldP spid="3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>
            <a:off x="5193671" y="4603895"/>
            <a:ext cx="9289030" cy="7488832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800600" y="171450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83190" y="339502"/>
            <a:ext cx="773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基础</a:t>
            </a:r>
            <a:r>
              <a:rPr kumimoji="1" lang="en-US" altLang="zh-CN" sz="2800" dirty="0" smtClean="0">
                <a:latin typeface="Microsoft YaHei" charset="-122"/>
                <a:ea typeface="Microsoft YaHei" charset="-122"/>
                <a:cs typeface="Microsoft YaHei" charset="-122"/>
              </a:rPr>
              <a:t>--</a:t>
            </a:r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对象的创建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63803" y="1059582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mr-IN" altLang="zh-CN" i="1" dirty="0" smtClean="0">
                <a:solidFill>
                  <a:srgbClr val="808080"/>
                </a:solidFill>
              </a:rPr>
              <a:t>//</a:t>
            </a:r>
            <a:r>
              <a:rPr lang="en-US" altLang="zh-CN" i="1" dirty="0" smtClean="0">
                <a:solidFill>
                  <a:srgbClr val="808080"/>
                </a:solidFill>
              </a:rPr>
              <a:t>1</a:t>
            </a:r>
            <a:r>
              <a:rPr lang="zh-CN" altLang="en-US" i="1" dirty="0" smtClean="0">
                <a:solidFill>
                  <a:srgbClr val="808080"/>
                </a:solidFill>
              </a:rPr>
              <a:t>、</a:t>
            </a:r>
            <a:r>
              <a:rPr lang="zh-CN" altLang="mr-IN" i="1" dirty="0" smtClean="0">
                <a:solidFill>
                  <a:srgbClr val="808080"/>
                </a:solidFill>
              </a:rPr>
              <a:t>字面量</a:t>
            </a:r>
            <a:r>
              <a:rPr lang="zh-CN" altLang="en-US" i="1" dirty="0" smtClean="0">
                <a:solidFill>
                  <a:srgbClr val="808080"/>
                </a:solidFill>
              </a:rPr>
              <a:t> 匿名类</a:t>
            </a:r>
            <a:r>
              <a:rPr lang="zh-CN" altLang="mr-IN" i="1" dirty="0">
                <a:solidFill>
                  <a:srgbClr val="808080"/>
                </a:solidFill>
              </a:rPr>
              <a:t/>
            </a:r>
            <a:br>
              <a:rPr lang="zh-CN" altLang="mr-IN" i="1" dirty="0">
                <a:solidFill>
                  <a:srgbClr val="808080"/>
                </a:solidFill>
              </a:rPr>
            </a:br>
            <a:r>
              <a:rPr lang="mr-IN" altLang="zh-CN" b="1" dirty="0" err="1">
                <a:solidFill>
                  <a:srgbClr val="000080"/>
                </a:solidFill>
              </a:rPr>
              <a:t>let</a:t>
            </a:r>
            <a:r>
              <a:rPr lang="mr-IN" altLang="zh-CN" b="1" dirty="0">
                <a:solidFill>
                  <a:srgbClr val="000080"/>
                </a:solidFill>
              </a:rPr>
              <a:t> </a:t>
            </a:r>
            <a:r>
              <a:rPr lang="mr-IN" altLang="zh-CN" b="1" i="1" dirty="0" err="1">
                <a:solidFill>
                  <a:srgbClr val="660E7A"/>
                </a:solidFill>
              </a:rPr>
              <a:t>obj</a:t>
            </a:r>
            <a:r>
              <a:rPr lang="mr-IN" altLang="zh-CN" b="1" i="1" dirty="0">
                <a:solidFill>
                  <a:srgbClr val="660E7A"/>
                </a:solidFill>
              </a:rPr>
              <a:t> </a:t>
            </a:r>
            <a:r>
              <a:rPr lang="mr-IN" altLang="zh-CN" dirty="0"/>
              <a:t>= {</a:t>
            </a:r>
            <a:br>
              <a:rPr lang="mr-IN" altLang="zh-CN" dirty="0"/>
            </a:br>
            <a:r>
              <a:rPr lang="mr-IN" altLang="zh-CN" dirty="0"/>
              <a:t>    </a:t>
            </a:r>
            <a:r>
              <a:rPr lang="mr-IN" altLang="zh-CN" b="1" dirty="0" err="1">
                <a:solidFill>
                  <a:srgbClr val="660E7A"/>
                </a:solidFill>
              </a:rPr>
              <a:t>name</a:t>
            </a:r>
            <a:r>
              <a:rPr lang="mr-IN" altLang="zh-CN" dirty="0"/>
              <a:t>: </a:t>
            </a:r>
            <a:r>
              <a:rPr lang="mr-IN" altLang="zh-CN" b="1" dirty="0" smtClean="0">
                <a:solidFill>
                  <a:srgbClr val="008000"/>
                </a:solidFill>
              </a:rPr>
              <a:t>“</a:t>
            </a:r>
            <a:r>
              <a:rPr lang="mr-IN" altLang="zh-CN" b="1" dirty="0" err="1" smtClean="0">
                <a:solidFill>
                  <a:srgbClr val="008000"/>
                </a:solidFill>
              </a:rPr>
              <a:t>name</a:t>
            </a:r>
            <a:r>
              <a:rPr lang="mr-IN" altLang="zh-CN" b="1" dirty="0" smtClean="0">
                <a:solidFill>
                  <a:srgbClr val="008000"/>
                </a:solidFill>
              </a:rPr>
              <a:t>”</a:t>
            </a:r>
            <a:r>
              <a:rPr lang="mr-IN" altLang="zh-CN" dirty="0" smtClean="0"/>
              <a:t>,</a:t>
            </a:r>
            <a:r>
              <a:rPr lang="mr-IN" altLang="zh-CN" dirty="0"/>
              <a:t/>
            </a:r>
            <a:br>
              <a:rPr lang="mr-IN" altLang="zh-CN" dirty="0"/>
            </a:br>
            <a:r>
              <a:rPr lang="mr-IN" altLang="zh-CN" dirty="0"/>
              <a:t>    </a:t>
            </a:r>
            <a:r>
              <a:rPr lang="mr-IN" altLang="zh-CN" dirty="0" err="1">
                <a:solidFill>
                  <a:srgbClr val="7A7A43"/>
                </a:solidFill>
              </a:rPr>
              <a:t>getName</a:t>
            </a:r>
            <a:r>
              <a:rPr lang="mr-IN" altLang="zh-CN" dirty="0"/>
              <a:t>: </a:t>
            </a:r>
            <a:r>
              <a:rPr lang="mr-IN" altLang="zh-CN" b="1" dirty="0" err="1">
                <a:solidFill>
                  <a:srgbClr val="000080"/>
                </a:solidFill>
              </a:rPr>
              <a:t>function</a:t>
            </a:r>
            <a:r>
              <a:rPr lang="mr-IN" altLang="zh-CN" b="1" dirty="0">
                <a:solidFill>
                  <a:srgbClr val="000080"/>
                </a:solidFill>
              </a:rPr>
              <a:t> </a:t>
            </a:r>
            <a:r>
              <a:rPr lang="mr-IN" altLang="zh-CN" dirty="0"/>
              <a:t>() {</a:t>
            </a:r>
            <a:br>
              <a:rPr lang="mr-IN" altLang="zh-CN" dirty="0"/>
            </a:br>
            <a:r>
              <a:rPr lang="mr-IN" altLang="zh-CN" dirty="0"/>
              <a:t>        </a:t>
            </a:r>
            <a:r>
              <a:rPr lang="mr-IN" altLang="zh-CN" b="1" i="1" dirty="0" err="1">
                <a:solidFill>
                  <a:srgbClr val="660E7A"/>
                </a:solidFill>
              </a:rPr>
              <a:t>console</a:t>
            </a:r>
            <a:r>
              <a:rPr lang="mr-IN" altLang="zh-CN" dirty="0" err="1"/>
              <a:t>.</a:t>
            </a:r>
            <a:r>
              <a:rPr lang="mr-IN" altLang="zh-CN" dirty="0" err="1">
                <a:solidFill>
                  <a:srgbClr val="7A7A43"/>
                </a:solidFill>
              </a:rPr>
              <a:t>log</a:t>
            </a:r>
            <a:r>
              <a:rPr lang="mr-IN" altLang="zh-CN" dirty="0" smtClean="0"/>
              <a:t>(</a:t>
            </a:r>
            <a:r>
              <a:rPr lang="mr-IN" altLang="zh-CN" b="1" dirty="0" smtClean="0">
                <a:solidFill>
                  <a:srgbClr val="008000"/>
                </a:solidFill>
              </a:rPr>
              <a:t>“==&gt;” </a:t>
            </a:r>
            <a:r>
              <a:rPr lang="mr-IN" altLang="zh-CN" dirty="0"/>
              <a:t>+ </a:t>
            </a:r>
            <a:r>
              <a:rPr lang="mr-IN" altLang="zh-CN" b="1" dirty="0" err="1">
                <a:solidFill>
                  <a:srgbClr val="000080"/>
                </a:solidFill>
              </a:rPr>
              <a:t>this</a:t>
            </a:r>
            <a:r>
              <a:rPr lang="mr-IN" altLang="zh-CN" dirty="0" err="1"/>
              <a:t>.</a:t>
            </a:r>
            <a:r>
              <a:rPr lang="mr-IN" altLang="zh-CN" b="1" dirty="0" err="1">
                <a:solidFill>
                  <a:srgbClr val="660E7A"/>
                </a:solidFill>
              </a:rPr>
              <a:t>name</a:t>
            </a:r>
            <a:r>
              <a:rPr lang="mr-IN" altLang="zh-CN" dirty="0"/>
              <a:t>)</a:t>
            </a:r>
            <a:br>
              <a:rPr lang="mr-IN" altLang="zh-CN" dirty="0"/>
            </a:br>
            <a:r>
              <a:rPr lang="mr-IN" altLang="zh-CN" dirty="0"/>
              <a:t>    }</a:t>
            </a:r>
            <a:br>
              <a:rPr lang="mr-IN" altLang="zh-CN" dirty="0"/>
            </a:br>
            <a:r>
              <a:rPr lang="mr-IN" altLang="zh-CN" dirty="0"/>
              <a:t>}</a:t>
            </a:r>
            <a:br>
              <a:rPr lang="mr-IN" altLang="zh-CN" dirty="0"/>
            </a:br>
            <a:r>
              <a:rPr lang="mr-IN" altLang="zh-CN" i="1" dirty="0" smtClean="0">
                <a:solidFill>
                  <a:srgbClr val="808080"/>
                </a:solidFill>
              </a:rPr>
              <a:t>//</a:t>
            </a:r>
            <a:r>
              <a:rPr lang="en-US" altLang="zh-CN" i="1" dirty="0" smtClean="0">
                <a:solidFill>
                  <a:srgbClr val="808080"/>
                </a:solidFill>
              </a:rPr>
              <a:t>2</a:t>
            </a:r>
            <a:r>
              <a:rPr lang="zh-CN" altLang="en-US" i="1" dirty="0" smtClean="0">
                <a:solidFill>
                  <a:srgbClr val="808080"/>
                </a:solidFill>
              </a:rPr>
              <a:t>、</a:t>
            </a:r>
            <a:r>
              <a:rPr lang="zh-CN" altLang="mr-IN" i="1" dirty="0" smtClean="0">
                <a:solidFill>
                  <a:srgbClr val="808080"/>
                </a:solidFill>
              </a:rPr>
              <a:t>构造</a:t>
            </a:r>
            <a:r>
              <a:rPr lang="zh-CN" altLang="mr-IN" i="1" dirty="0">
                <a:solidFill>
                  <a:srgbClr val="808080"/>
                </a:solidFill>
              </a:rPr>
              <a:t>函数 使用系统的</a:t>
            </a:r>
            <a:r>
              <a:rPr lang="mr-IN" altLang="zh-CN" i="1" dirty="0" err="1">
                <a:solidFill>
                  <a:srgbClr val="808080"/>
                </a:solidFill>
              </a:rPr>
              <a:t>Object</a:t>
            </a:r>
            <a:r>
              <a:rPr lang="mr-IN" altLang="zh-CN" i="1" dirty="0">
                <a:solidFill>
                  <a:srgbClr val="808080"/>
                </a:solidFill>
              </a:rPr>
              <a:t>/</a:t>
            </a:r>
            <a:r>
              <a:rPr lang="mr-IN" altLang="zh-CN" i="1" dirty="0" err="1">
                <a:solidFill>
                  <a:srgbClr val="808080"/>
                </a:solidFill>
              </a:rPr>
              <a:t>Array</a:t>
            </a:r>
            <a:r>
              <a:rPr lang="zh-CN" altLang="mr-IN" i="1" dirty="0">
                <a:solidFill>
                  <a:srgbClr val="808080"/>
                </a:solidFill>
              </a:rPr>
              <a:t>等</a:t>
            </a:r>
            <a:br>
              <a:rPr lang="zh-CN" altLang="mr-IN" i="1" dirty="0">
                <a:solidFill>
                  <a:srgbClr val="808080"/>
                </a:solidFill>
              </a:rPr>
            </a:br>
            <a:r>
              <a:rPr lang="mr-IN" altLang="zh-CN" b="1" dirty="0" err="1">
                <a:solidFill>
                  <a:srgbClr val="000080"/>
                </a:solidFill>
              </a:rPr>
              <a:t>let</a:t>
            </a:r>
            <a:r>
              <a:rPr lang="mr-IN" altLang="zh-CN" b="1" dirty="0">
                <a:solidFill>
                  <a:srgbClr val="000080"/>
                </a:solidFill>
              </a:rPr>
              <a:t> </a:t>
            </a:r>
            <a:r>
              <a:rPr lang="mr-IN" altLang="zh-CN" b="1" i="1" dirty="0">
                <a:solidFill>
                  <a:srgbClr val="660E7A"/>
                </a:solidFill>
              </a:rPr>
              <a:t>obj1 </a:t>
            </a:r>
            <a:r>
              <a:rPr lang="mr-IN" altLang="zh-CN" dirty="0"/>
              <a:t>= </a:t>
            </a:r>
            <a:r>
              <a:rPr lang="mr-IN" altLang="zh-CN" b="1" dirty="0" err="1">
                <a:solidFill>
                  <a:srgbClr val="000080"/>
                </a:solidFill>
              </a:rPr>
              <a:t>new</a:t>
            </a:r>
            <a:r>
              <a:rPr lang="mr-IN" altLang="zh-CN" b="1" dirty="0">
                <a:solidFill>
                  <a:srgbClr val="000080"/>
                </a:solidFill>
              </a:rPr>
              <a:t> </a:t>
            </a:r>
            <a:r>
              <a:rPr lang="mr-IN" altLang="zh-CN" b="1" i="1" dirty="0" err="1">
                <a:solidFill>
                  <a:srgbClr val="660E7A"/>
                </a:solidFill>
              </a:rPr>
              <a:t>Object</a:t>
            </a:r>
            <a:r>
              <a:rPr lang="mr-IN" altLang="zh-CN" dirty="0"/>
              <a:t>();</a:t>
            </a:r>
            <a:br>
              <a:rPr lang="mr-IN" altLang="zh-CN" dirty="0"/>
            </a:br>
            <a:r>
              <a:rPr lang="mr-IN" altLang="zh-CN" b="1" i="1" dirty="0">
                <a:solidFill>
                  <a:srgbClr val="660E7A"/>
                </a:solidFill>
              </a:rPr>
              <a:t>obj1</a:t>
            </a:r>
            <a:r>
              <a:rPr lang="mr-IN" altLang="zh-CN" dirty="0"/>
              <a:t>.</a:t>
            </a:r>
            <a:r>
              <a:rPr lang="mr-IN" altLang="zh-CN" b="1" dirty="0">
                <a:solidFill>
                  <a:srgbClr val="660E7A"/>
                </a:solidFill>
              </a:rPr>
              <a:t>name </a:t>
            </a:r>
            <a:r>
              <a:rPr lang="mr-IN" altLang="zh-CN" dirty="0"/>
              <a:t>= </a:t>
            </a:r>
            <a:r>
              <a:rPr lang="mr-IN" altLang="zh-CN" b="1" dirty="0" smtClean="0">
                <a:solidFill>
                  <a:srgbClr val="008000"/>
                </a:solidFill>
              </a:rPr>
              <a:t>“</a:t>
            </a:r>
            <a:r>
              <a:rPr lang="mr-IN" altLang="zh-CN" b="1" dirty="0" err="1" smtClean="0">
                <a:solidFill>
                  <a:srgbClr val="008000"/>
                </a:solidFill>
              </a:rPr>
              <a:t>name</a:t>
            </a:r>
            <a:r>
              <a:rPr lang="mr-IN" altLang="zh-CN" b="1" dirty="0" smtClean="0">
                <a:solidFill>
                  <a:srgbClr val="008000"/>
                </a:solidFill>
              </a:rPr>
              <a:t>”</a:t>
            </a:r>
            <a:r>
              <a:rPr lang="mr-IN" altLang="zh-CN" dirty="0" smtClean="0"/>
              <a:t>;</a:t>
            </a:r>
            <a:r>
              <a:rPr lang="mr-IN" altLang="zh-CN" dirty="0"/>
              <a:t/>
            </a:r>
            <a:br>
              <a:rPr lang="mr-IN" altLang="zh-CN" dirty="0"/>
            </a:br>
            <a:r>
              <a:rPr lang="mr-IN" altLang="zh-CN" i="1" dirty="0" smtClean="0">
                <a:solidFill>
                  <a:srgbClr val="808080"/>
                </a:solidFill>
              </a:rPr>
              <a:t>//</a:t>
            </a:r>
            <a:r>
              <a:rPr lang="en-US" altLang="zh-CN" i="1" dirty="0" smtClean="0">
                <a:solidFill>
                  <a:srgbClr val="808080"/>
                </a:solidFill>
              </a:rPr>
              <a:t>3</a:t>
            </a:r>
            <a:r>
              <a:rPr lang="zh-CN" altLang="en-US" i="1" dirty="0" smtClean="0">
                <a:solidFill>
                  <a:srgbClr val="808080"/>
                </a:solidFill>
              </a:rPr>
              <a:t>、</a:t>
            </a:r>
            <a:r>
              <a:rPr lang="zh-CN" altLang="mr-IN" i="1" dirty="0" smtClean="0">
                <a:solidFill>
                  <a:srgbClr val="808080"/>
                </a:solidFill>
              </a:rPr>
              <a:t>自</a:t>
            </a:r>
            <a:r>
              <a:rPr lang="zh-CN" altLang="mr-IN" i="1" dirty="0">
                <a:solidFill>
                  <a:srgbClr val="808080"/>
                </a:solidFill>
              </a:rPr>
              <a:t>定义</a:t>
            </a:r>
            <a:br>
              <a:rPr lang="zh-CN" altLang="mr-IN" i="1" dirty="0">
                <a:solidFill>
                  <a:srgbClr val="808080"/>
                </a:solidFill>
              </a:rPr>
            </a:br>
            <a:r>
              <a:rPr lang="mr-IN" altLang="zh-CN" b="1" dirty="0" err="1">
                <a:solidFill>
                  <a:srgbClr val="000080"/>
                </a:solidFill>
              </a:rPr>
              <a:t>function</a:t>
            </a:r>
            <a:r>
              <a:rPr lang="mr-IN" altLang="zh-CN" b="1" dirty="0">
                <a:solidFill>
                  <a:srgbClr val="000080"/>
                </a:solidFill>
              </a:rPr>
              <a:t> </a:t>
            </a:r>
            <a:r>
              <a:rPr lang="mr-IN" altLang="zh-CN" i="1" dirty="0" err="1"/>
              <a:t>Fun</a:t>
            </a:r>
            <a:r>
              <a:rPr lang="mr-IN" altLang="zh-CN" dirty="0"/>
              <a:t>(</a:t>
            </a:r>
            <a:r>
              <a:rPr lang="mr-IN" altLang="zh-CN" dirty="0" err="1"/>
              <a:t>x</a:t>
            </a:r>
            <a:r>
              <a:rPr lang="mr-IN" altLang="zh-CN" dirty="0"/>
              <a:t>, </a:t>
            </a:r>
            <a:r>
              <a:rPr lang="mr-IN" altLang="zh-CN" dirty="0" err="1"/>
              <a:t>y</a:t>
            </a:r>
            <a:r>
              <a:rPr lang="mr-IN" altLang="zh-CN" dirty="0"/>
              <a:t>) {}</a:t>
            </a:r>
            <a:br>
              <a:rPr lang="mr-IN" altLang="zh-CN" dirty="0"/>
            </a:br>
            <a:r>
              <a:rPr lang="mr-IN" altLang="zh-CN" b="1" dirty="0" err="1">
                <a:solidFill>
                  <a:srgbClr val="000080"/>
                </a:solidFill>
              </a:rPr>
              <a:t>let</a:t>
            </a:r>
            <a:r>
              <a:rPr lang="mr-IN" altLang="zh-CN" b="1" dirty="0">
                <a:solidFill>
                  <a:srgbClr val="000080"/>
                </a:solidFill>
              </a:rPr>
              <a:t> </a:t>
            </a:r>
            <a:r>
              <a:rPr lang="mr-IN" altLang="zh-CN" b="1" i="1" dirty="0">
                <a:solidFill>
                  <a:srgbClr val="660E7A"/>
                </a:solidFill>
              </a:rPr>
              <a:t>obj2 </a:t>
            </a:r>
            <a:r>
              <a:rPr lang="mr-IN" altLang="zh-CN" dirty="0"/>
              <a:t>= </a:t>
            </a:r>
            <a:r>
              <a:rPr lang="mr-IN" altLang="zh-CN" b="1" dirty="0" err="1">
                <a:solidFill>
                  <a:srgbClr val="000080"/>
                </a:solidFill>
              </a:rPr>
              <a:t>new</a:t>
            </a:r>
            <a:r>
              <a:rPr lang="mr-IN" altLang="zh-CN" b="1" dirty="0">
                <a:solidFill>
                  <a:srgbClr val="000080"/>
                </a:solidFill>
              </a:rPr>
              <a:t> </a:t>
            </a:r>
            <a:r>
              <a:rPr lang="mr-IN" altLang="zh-CN" i="1" dirty="0" err="1"/>
              <a:t>Fun</a:t>
            </a:r>
            <a:r>
              <a:rPr lang="mr-IN" altLang="zh-CN" dirty="0"/>
              <a:t>();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771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>
            <a:off x="5193671" y="4603895"/>
            <a:ext cx="9289030" cy="7488832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800600" y="171450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83190" y="339502"/>
            <a:ext cx="773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基础</a:t>
            </a:r>
            <a:r>
              <a:rPr kumimoji="1" lang="en-US" altLang="zh-CN" sz="2800" dirty="0" smtClean="0">
                <a:latin typeface="Microsoft YaHei" charset="-122"/>
                <a:ea typeface="Microsoft YaHei" charset="-122"/>
                <a:cs typeface="Microsoft YaHei" charset="-122"/>
              </a:rPr>
              <a:t>--</a:t>
            </a:r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解构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14600" y="1419622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mr-IN" altLang="zh-CN" b="1" dirty="0" err="1">
                <a:solidFill>
                  <a:srgbClr val="000080"/>
                </a:solidFill>
              </a:rPr>
              <a:t>let</a:t>
            </a:r>
            <a:r>
              <a:rPr lang="mr-IN" altLang="zh-CN" b="1" dirty="0">
                <a:solidFill>
                  <a:srgbClr val="000080"/>
                </a:solidFill>
              </a:rPr>
              <a:t> </a:t>
            </a:r>
            <a:r>
              <a:rPr lang="mr-IN" altLang="zh-CN" b="1" i="1" dirty="0" err="1">
                <a:solidFill>
                  <a:srgbClr val="660E7A"/>
                </a:solidFill>
              </a:rPr>
              <a:t>obj</a:t>
            </a:r>
            <a:r>
              <a:rPr lang="mr-IN" altLang="zh-CN" b="1" i="1" dirty="0">
                <a:solidFill>
                  <a:srgbClr val="660E7A"/>
                </a:solidFill>
              </a:rPr>
              <a:t> </a:t>
            </a:r>
            <a:r>
              <a:rPr lang="mr-IN" altLang="zh-CN" dirty="0"/>
              <a:t>= {</a:t>
            </a:r>
            <a:br>
              <a:rPr lang="mr-IN" altLang="zh-CN" dirty="0"/>
            </a:br>
            <a:r>
              <a:rPr lang="mr-IN" altLang="zh-CN" dirty="0"/>
              <a:t>    </a:t>
            </a:r>
            <a:r>
              <a:rPr lang="mr-IN" altLang="zh-CN" b="1" dirty="0" err="1">
                <a:solidFill>
                  <a:srgbClr val="660E7A"/>
                </a:solidFill>
              </a:rPr>
              <a:t>name</a:t>
            </a:r>
            <a:r>
              <a:rPr lang="mr-IN" altLang="zh-CN" dirty="0"/>
              <a:t>: </a:t>
            </a:r>
            <a:r>
              <a:rPr lang="mr-IN" altLang="zh-CN" b="1" dirty="0">
                <a:solidFill>
                  <a:srgbClr val="008000"/>
                </a:solidFill>
              </a:rPr>
              <a:t>"</a:t>
            </a:r>
            <a:r>
              <a:rPr lang="mr-IN" altLang="zh-CN" b="1" dirty="0" err="1">
                <a:solidFill>
                  <a:srgbClr val="008000"/>
                </a:solidFill>
              </a:rPr>
              <a:t>name</a:t>
            </a:r>
            <a:r>
              <a:rPr lang="mr-IN" altLang="zh-CN" b="1" dirty="0">
                <a:solidFill>
                  <a:srgbClr val="008000"/>
                </a:solidFill>
              </a:rPr>
              <a:t>"</a:t>
            </a:r>
            <a:r>
              <a:rPr lang="mr-IN" altLang="zh-CN" dirty="0"/>
              <a:t>,</a:t>
            </a:r>
            <a:br>
              <a:rPr lang="mr-IN" altLang="zh-CN" dirty="0"/>
            </a:br>
            <a:r>
              <a:rPr lang="mr-IN" altLang="zh-CN" dirty="0"/>
              <a:t>    </a:t>
            </a:r>
            <a:r>
              <a:rPr lang="mr-IN" altLang="zh-CN" b="1" dirty="0" err="1">
                <a:solidFill>
                  <a:srgbClr val="660E7A"/>
                </a:solidFill>
              </a:rPr>
              <a:t>age</a:t>
            </a:r>
            <a:r>
              <a:rPr lang="mr-IN" altLang="zh-CN" dirty="0"/>
              <a:t>: </a:t>
            </a:r>
            <a:r>
              <a:rPr lang="mr-IN" altLang="zh-CN" b="1" dirty="0">
                <a:solidFill>
                  <a:srgbClr val="008000"/>
                </a:solidFill>
              </a:rPr>
              <a:t>"</a:t>
            </a:r>
            <a:r>
              <a:rPr lang="mr-IN" altLang="zh-CN" b="1" dirty="0" err="1">
                <a:solidFill>
                  <a:srgbClr val="008000"/>
                </a:solidFill>
              </a:rPr>
              <a:t>age</a:t>
            </a:r>
            <a:r>
              <a:rPr lang="mr-IN" altLang="zh-CN" b="1" dirty="0">
                <a:solidFill>
                  <a:srgbClr val="008000"/>
                </a:solidFill>
              </a:rPr>
              <a:t>"</a:t>
            </a:r>
            <a:br>
              <a:rPr lang="mr-IN" altLang="zh-CN" b="1" dirty="0">
                <a:solidFill>
                  <a:srgbClr val="008000"/>
                </a:solidFill>
              </a:rPr>
            </a:br>
            <a:r>
              <a:rPr lang="mr-IN" altLang="zh-CN" dirty="0"/>
              <a:t>}</a:t>
            </a:r>
            <a:br>
              <a:rPr lang="mr-IN" altLang="zh-CN" dirty="0"/>
            </a:br>
            <a:r>
              <a:rPr lang="mr-IN" altLang="zh-CN" dirty="0"/>
              <a:t/>
            </a:r>
            <a:br>
              <a:rPr lang="mr-IN" altLang="zh-CN" dirty="0"/>
            </a:br>
            <a:r>
              <a:rPr lang="mr-IN" altLang="zh-CN" b="1" dirty="0" err="1">
                <a:solidFill>
                  <a:srgbClr val="000080"/>
                </a:solidFill>
              </a:rPr>
              <a:t>let</a:t>
            </a:r>
            <a:r>
              <a:rPr lang="mr-IN" altLang="zh-CN" b="1" dirty="0">
                <a:solidFill>
                  <a:srgbClr val="000080"/>
                </a:solidFill>
              </a:rPr>
              <a:t> </a:t>
            </a:r>
            <a:r>
              <a:rPr lang="mr-IN" altLang="zh-CN" dirty="0"/>
              <a:t>{</a:t>
            </a:r>
            <a:r>
              <a:rPr lang="mr-IN" altLang="zh-CN" b="1" dirty="0" err="1">
                <a:solidFill>
                  <a:srgbClr val="660E7A"/>
                </a:solidFill>
              </a:rPr>
              <a:t>name</a:t>
            </a:r>
            <a:r>
              <a:rPr lang="mr-IN" altLang="zh-CN" dirty="0"/>
              <a:t>, </a:t>
            </a:r>
            <a:r>
              <a:rPr lang="mr-IN" altLang="zh-CN" b="1" dirty="0" err="1">
                <a:solidFill>
                  <a:srgbClr val="660E7A"/>
                </a:solidFill>
              </a:rPr>
              <a:t>age</a:t>
            </a:r>
            <a:r>
              <a:rPr lang="mr-IN" altLang="zh-CN" dirty="0"/>
              <a:t>} = </a:t>
            </a:r>
            <a:r>
              <a:rPr lang="mr-IN" altLang="zh-CN" b="1" i="1" dirty="0" err="1">
                <a:solidFill>
                  <a:srgbClr val="660E7A"/>
                </a:solidFill>
              </a:rPr>
              <a:t>obj</a:t>
            </a:r>
            <a:r>
              <a:rPr lang="mr-IN" altLang="zh-CN" dirty="0"/>
              <a:t>;</a:t>
            </a:r>
            <a:br>
              <a:rPr lang="mr-IN" altLang="zh-CN" dirty="0"/>
            </a:br>
            <a:r>
              <a:rPr lang="mr-IN" altLang="zh-CN" b="1" i="1" dirty="0" err="1">
                <a:solidFill>
                  <a:srgbClr val="660E7A"/>
                </a:solidFill>
              </a:rPr>
              <a:t>console</a:t>
            </a:r>
            <a:r>
              <a:rPr lang="mr-IN" altLang="zh-CN" dirty="0" err="1"/>
              <a:t>.</a:t>
            </a:r>
            <a:r>
              <a:rPr lang="mr-IN" altLang="zh-CN" dirty="0" err="1">
                <a:solidFill>
                  <a:srgbClr val="7A7A43"/>
                </a:solidFill>
              </a:rPr>
              <a:t>log</a:t>
            </a:r>
            <a:r>
              <a:rPr lang="mr-IN" altLang="zh-CN" dirty="0"/>
              <a:t>(</a:t>
            </a:r>
            <a:r>
              <a:rPr lang="mr-IN" altLang="zh-CN" b="1" dirty="0">
                <a:solidFill>
                  <a:srgbClr val="008000"/>
                </a:solidFill>
              </a:rPr>
              <a:t>"==&gt;" </a:t>
            </a:r>
            <a:r>
              <a:rPr lang="mr-IN" altLang="zh-CN" dirty="0"/>
              <a:t>+ </a:t>
            </a:r>
            <a:r>
              <a:rPr lang="mr-IN" altLang="zh-CN" b="1" dirty="0" err="1">
                <a:solidFill>
                  <a:srgbClr val="660E7A"/>
                </a:solidFill>
              </a:rPr>
              <a:t>name</a:t>
            </a:r>
            <a:r>
              <a:rPr lang="mr-IN" altLang="zh-CN" b="1" dirty="0">
                <a:solidFill>
                  <a:srgbClr val="660E7A"/>
                </a:solidFill>
              </a:rPr>
              <a:t> </a:t>
            </a:r>
            <a:r>
              <a:rPr lang="mr-IN" altLang="zh-CN" dirty="0"/>
              <a:t>+ </a:t>
            </a:r>
            <a:r>
              <a:rPr lang="mr-IN" altLang="zh-CN" b="1" dirty="0">
                <a:solidFill>
                  <a:srgbClr val="008000"/>
                </a:solidFill>
              </a:rPr>
              <a:t>"-" </a:t>
            </a:r>
            <a:r>
              <a:rPr lang="mr-IN" altLang="zh-CN" dirty="0"/>
              <a:t>+ </a:t>
            </a:r>
            <a:r>
              <a:rPr lang="mr-IN" altLang="zh-CN" b="1" dirty="0" err="1">
                <a:solidFill>
                  <a:srgbClr val="660E7A"/>
                </a:solidFill>
              </a:rPr>
              <a:t>age</a:t>
            </a:r>
            <a:r>
              <a:rPr lang="mr-IN" altLang="zh-CN" dirty="0"/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571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>
            <a:off x="5193671" y="4603895"/>
            <a:ext cx="9289030" cy="7488832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800600" y="171450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39552" y="277995"/>
            <a:ext cx="773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基础</a:t>
            </a:r>
            <a:r>
              <a:rPr kumimoji="1" lang="en-US" altLang="zh-CN" sz="2800" dirty="0" smtClean="0">
                <a:latin typeface="Microsoft YaHei" charset="-122"/>
                <a:ea typeface="Microsoft YaHei" charset="-122"/>
                <a:cs typeface="Microsoft YaHei" charset="-122"/>
              </a:rPr>
              <a:t>--class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40260" y="987574"/>
            <a:ext cx="61206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b="1" dirty="0" err="1" smtClean="0">
                <a:solidFill>
                  <a:srgbClr val="000080"/>
                </a:solidFill>
              </a:rPr>
              <a:t>let</a:t>
            </a:r>
            <a:r>
              <a:rPr lang="mr-IN" altLang="zh-CN" b="1" dirty="0" smtClean="0">
                <a:solidFill>
                  <a:srgbClr val="000080"/>
                </a:solidFill>
              </a:rPr>
              <a:t> </a:t>
            </a:r>
            <a:r>
              <a:rPr lang="mr-IN" altLang="zh-CN" b="1" i="1" dirty="0" err="1">
                <a:solidFill>
                  <a:srgbClr val="660E7A"/>
                </a:solidFill>
              </a:rPr>
              <a:t>methodName</a:t>
            </a:r>
            <a:r>
              <a:rPr lang="mr-IN" altLang="zh-CN" b="1" i="1" dirty="0">
                <a:solidFill>
                  <a:srgbClr val="660E7A"/>
                </a:solidFill>
              </a:rPr>
              <a:t> </a:t>
            </a:r>
            <a:r>
              <a:rPr lang="mr-IN" altLang="zh-CN" dirty="0"/>
              <a:t>= </a:t>
            </a:r>
            <a:r>
              <a:rPr lang="mr-IN" altLang="zh-CN" b="1" dirty="0" smtClean="0">
                <a:solidFill>
                  <a:srgbClr val="008000"/>
                </a:solidFill>
              </a:rPr>
              <a:t>“</a:t>
            </a:r>
            <a:r>
              <a:rPr lang="mr-IN" altLang="zh-CN" b="1" dirty="0" err="1" smtClean="0">
                <a:solidFill>
                  <a:srgbClr val="008000"/>
                </a:solidFill>
              </a:rPr>
              <a:t>getName</a:t>
            </a:r>
            <a:r>
              <a:rPr lang="mr-IN" altLang="zh-CN" b="1" dirty="0" smtClean="0">
                <a:solidFill>
                  <a:srgbClr val="008000"/>
                </a:solidFill>
              </a:rPr>
              <a:t>”</a:t>
            </a:r>
            <a:r>
              <a:rPr lang="zh-CN" altLang="en-US" b="1" dirty="0" smtClean="0">
                <a:solidFill>
                  <a:srgbClr val="008000"/>
                </a:solidFill>
              </a:rPr>
              <a:t> </a:t>
            </a:r>
            <a:r>
              <a:rPr lang="mr-IN" altLang="zh-CN" i="1" dirty="0">
                <a:solidFill>
                  <a:srgbClr val="808080"/>
                </a:solidFill>
              </a:rPr>
              <a:t>//</a:t>
            </a:r>
            <a:r>
              <a:rPr lang="zh-CN" altLang="mr-IN" i="1" dirty="0">
                <a:solidFill>
                  <a:srgbClr val="808080"/>
                </a:solidFill>
              </a:rPr>
              <a:t>必须定义在类</a:t>
            </a:r>
            <a:r>
              <a:rPr lang="zh-CN" altLang="mr-IN" i="1" dirty="0" smtClean="0">
                <a:solidFill>
                  <a:srgbClr val="808080"/>
                </a:solidFill>
              </a:rPr>
              <a:t>外部</a:t>
            </a:r>
            <a:r>
              <a:rPr lang="mr-IN" altLang="zh-CN" b="1" dirty="0">
                <a:solidFill>
                  <a:srgbClr val="008000"/>
                </a:solidFill>
              </a:rPr>
              <a:t/>
            </a:r>
            <a:br>
              <a:rPr lang="mr-IN" altLang="zh-CN" b="1" dirty="0">
                <a:solidFill>
                  <a:srgbClr val="008000"/>
                </a:solidFill>
              </a:rPr>
            </a:br>
            <a:r>
              <a:rPr lang="mr-IN" altLang="zh-CN" b="1" dirty="0" err="1">
                <a:solidFill>
                  <a:srgbClr val="000080"/>
                </a:solidFill>
              </a:rPr>
              <a:t>class</a:t>
            </a:r>
            <a:r>
              <a:rPr lang="mr-IN" altLang="zh-CN" b="1" dirty="0">
                <a:solidFill>
                  <a:srgbClr val="000080"/>
                </a:solidFill>
              </a:rPr>
              <a:t> </a:t>
            </a:r>
            <a:r>
              <a:rPr lang="mr-IN" altLang="zh-CN" dirty="0" err="1"/>
              <a:t>A</a:t>
            </a:r>
            <a:r>
              <a:rPr lang="mr-IN" altLang="zh-CN" dirty="0"/>
              <a:t> {</a:t>
            </a:r>
            <a:br>
              <a:rPr lang="mr-IN" altLang="zh-CN" dirty="0"/>
            </a:br>
            <a:r>
              <a:rPr lang="mr-IN" altLang="zh-CN" dirty="0"/>
              <a:t>    </a:t>
            </a:r>
            <a:r>
              <a:rPr lang="mr-IN" altLang="zh-CN" b="1" dirty="0" err="1">
                <a:solidFill>
                  <a:srgbClr val="660E7A"/>
                </a:solidFill>
              </a:rPr>
              <a:t>name</a:t>
            </a:r>
            <a:r>
              <a:rPr lang="mr-IN" altLang="zh-CN" b="1" dirty="0">
                <a:solidFill>
                  <a:srgbClr val="660E7A"/>
                </a:solidFill>
              </a:rPr>
              <a:t> </a:t>
            </a:r>
            <a:r>
              <a:rPr lang="mr-IN" altLang="zh-CN" dirty="0"/>
              <a:t>= </a:t>
            </a:r>
            <a:r>
              <a:rPr lang="mr-IN" altLang="zh-CN" b="1" dirty="0" smtClean="0">
                <a:solidFill>
                  <a:srgbClr val="008000"/>
                </a:solidFill>
              </a:rPr>
              <a:t>“==&gt;</a:t>
            </a:r>
            <a:r>
              <a:rPr lang="mr-IN" altLang="zh-CN" b="1" dirty="0" err="1" smtClean="0">
                <a:solidFill>
                  <a:srgbClr val="008000"/>
                </a:solidFill>
              </a:rPr>
              <a:t>name</a:t>
            </a:r>
            <a:r>
              <a:rPr lang="mr-IN" altLang="zh-CN" b="1" dirty="0" smtClean="0">
                <a:solidFill>
                  <a:srgbClr val="008000"/>
                </a:solidFill>
              </a:rPr>
              <a:t>”</a:t>
            </a:r>
            <a:r>
              <a:rPr lang="mr-IN" altLang="zh-CN" b="1" dirty="0">
                <a:solidFill>
                  <a:srgbClr val="008000"/>
                </a:solidFill>
              </a:rPr>
              <a:t/>
            </a:r>
            <a:br>
              <a:rPr lang="mr-IN" altLang="zh-CN" b="1" dirty="0">
                <a:solidFill>
                  <a:srgbClr val="008000"/>
                </a:solidFill>
              </a:rPr>
            </a:br>
            <a:r>
              <a:rPr lang="mr-IN" altLang="zh-CN" b="1" dirty="0">
                <a:solidFill>
                  <a:srgbClr val="008000"/>
                </a:solidFill>
              </a:rPr>
              <a:t>    </a:t>
            </a:r>
            <a:r>
              <a:rPr lang="mr-IN" altLang="zh-CN" b="1" dirty="0" err="1">
                <a:solidFill>
                  <a:srgbClr val="000080"/>
                </a:solidFill>
              </a:rPr>
              <a:t>constructor</a:t>
            </a:r>
            <a:r>
              <a:rPr lang="mr-IN" altLang="zh-CN" dirty="0"/>
              <a:t>() {} </a:t>
            </a:r>
            <a:r>
              <a:rPr lang="mr-IN" altLang="zh-CN" i="1" dirty="0">
                <a:solidFill>
                  <a:srgbClr val="808080"/>
                </a:solidFill>
              </a:rPr>
              <a:t>//</a:t>
            </a:r>
            <a:r>
              <a:rPr lang="zh-CN" altLang="mr-IN" i="1" dirty="0">
                <a:solidFill>
                  <a:srgbClr val="808080"/>
                </a:solidFill>
              </a:rPr>
              <a:t>构造方法</a:t>
            </a:r>
            <a:br>
              <a:rPr lang="zh-CN" altLang="mr-IN" i="1" dirty="0">
                <a:solidFill>
                  <a:srgbClr val="808080"/>
                </a:solidFill>
              </a:rPr>
            </a:br>
            <a:r>
              <a:rPr lang="zh-CN" altLang="mr-IN" i="1" dirty="0">
                <a:solidFill>
                  <a:srgbClr val="808080"/>
                </a:solidFill>
              </a:rPr>
              <a:t/>
            </a:r>
            <a:br>
              <a:rPr lang="zh-CN" altLang="mr-IN" i="1" dirty="0">
                <a:solidFill>
                  <a:srgbClr val="808080"/>
                </a:solidFill>
              </a:rPr>
            </a:br>
            <a:r>
              <a:rPr lang="zh-CN" altLang="mr-IN" i="1" dirty="0">
                <a:solidFill>
                  <a:srgbClr val="808080"/>
                </a:solidFill>
              </a:rPr>
              <a:t>    </a:t>
            </a:r>
            <a:r>
              <a:rPr lang="mr-IN" altLang="zh-CN" dirty="0"/>
              <a:t>[</a:t>
            </a:r>
            <a:r>
              <a:rPr lang="mr-IN" altLang="zh-CN" b="1" i="1" dirty="0" err="1">
                <a:solidFill>
                  <a:srgbClr val="660E7A"/>
                </a:solidFill>
              </a:rPr>
              <a:t>methodName</a:t>
            </a:r>
            <a:r>
              <a:rPr lang="mr-IN" altLang="zh-CN" dirty="0"/>
              <a:t>]() {</a:t>
            </a:r>
            <a:br>
              <a:rPr lang="mr-IN" altLang="zh-CN" dirty="0"/>
            </a:br>
            <a:r>
              <a:rPr lang="mr-IN" altLang="zh-CN" dirty="0"/>
              <a:t>        </a:t>
            </a:r>
            <a:r>
              <a:rPr lang="mr-IN" altLang="zh-CN" b="1" i="1" dirty="0" err="1">
                <a:solidFill>
                  <a:srgbClr val="660E7A"/>
                </a:solidFill>
              </a:rPr>
              <a:t>console</a:t>
            </a:r>
            <a:r>
              <a:rPr lang="mr-IN" altLang="zh-CN" dirty="0" err="1"/>
              <a:t>.</a:t>
            </a:r>
            <a:r>
              <a:rPr lang="mr-IN" altLang="zh-CN" dirty="0" err="1">
                <a:solidFill>
                  <a:srgbClr val="7A7A43"/>
                </a:solidFill>
              </a:rPr>
              <a:t>log</a:t>
            </a:r>
            <a:r>
              <a:rPr lang="mr-IN" altLang="zh-CN" dirty="0"/>
              <a:t>(</a:t>
            </a:r>
            <a:r>
              <a:rPr lang="mr-IN" altLang="zh-CN" b="1" dirty="0" err="1">
                <a:solidFill>
                  <a:srgbClr val="000080"/>
                </a:solidFill>
              </a:rPr>
              <a:t>this</a:t>
            </a:r>
            <a:r>
              <a:rPr lang="mr-IN" altLang="zh-CN" dirty="0" err="1"/>
              <a:t>.</a:t>
            </a:r>
            <a:r>
              <a:rPr lang="mr-IN" altLang="zh-CN" b="1" dirty="0" err="1">
                <a:solidFill>
                  <a:srgbClr val="660E7A"/>
                </a:solidFill>
              </a:rPr>
              <a:t>name</a:t>
            </a:r>
            <a:r>
              <a:rPr lang="mr-IN" altLang="zh-CN" dirty="0"/>
              <a:t>);</a:t>
            </a:r>
            <a:br>
              <a:rPr lang="mr-IN" altLang="zh-CN" dirty="0"/>
            </a:br>
            <a:r>
              <a:rPr lang="mr-IN" altLang="zh-CN" dirty="0"/>
              <a:t>    }</a:t>
            </a:r>
            <a:br>
              <a:rPr lang="mr-IN" altLang="zh-CN" dirty="0"/>
            </a:br>
            <a:r>
              <a:rPr lang="mr-IN" altLang="zh-CN" dirty="0"/>
              <a:t>    </a:t>
            </a:r>
            <a:r>
              <a:rPr lang="mr-IN" altLang="zh-CN" b="1" dirty="0" err="1">
                <a:solidFill>
                  <a:srgbClr val="000080"/>
                </a:solidFill>
              </a:rPr>
              <a:t>static</a:t>
            </a:r>
            <a:r>
              <a:rPr lang="mr-IN" altLang="zh-CN" b="1" dirty="0">
                <a:solidFill>
                  <a:srgbClr val="000080"/>
                </a:solidFill>
              </a:rPr>
              <a:t> </a:t>
            </a:r>
            <a:r>
              <a:rPr lang="mr-IN" altLang="zh-CN" i="1" dirty="0" err="1"/>
              <a:t>toString</a:t>
            </a:r>
            <a:r>
              <a:rPr lang="mr-IN" altLang="zh-CN" dirty="0"/>
              <a:t>() {}   </a:t>
            </a:r>
            <a:r>
              <a:rPr lang="mr-IN" altLang="zh-CN" i="1" dirty="0">
                <a:solidFill>
                  <a:srgbClr val="808080"/>
                </a:solidFill>
              </a:rPr>
              <a:t>//</a:t>
            </a:r>
            <a:r>
              <a:rPr lang="zh-CN" altLang="mr-IN" i="1" dirty="0">
                <a:solidFill>
                  <a:srgbClr val="808080"/>
                </a:solidFill>
              </a:rPr>
              <a:t>静态方法</a:t>
            </a:r>
            <a:br>
              <a:rPr lang="zh-CN" altLang="mr-IN" i="1" dirty="0">
                <a:solidFill>
                  <a:srgbClr val="808080"/>
                </a:solidFill>
              </a:rPr>
            </a:br>
            <a:r>
              <a:rPr lang="mr-IN" altLang="zh-CN" dirty="0"/>
              <a:t>}</a:t>
            </a:r>
            <a:br>
              <a:rPr lang="mr-IN" altLang="zh-CN" dirty="0"/>
            </a:br>
            <a:r>
              <a:rPr lang="mr-IN" altLang="zh-CN" b="1" dirty="0" err="1">
                <a:solidFill>
                  <a:srgbClr val="000080"/>
                </a:solidFill>
              </a:rPr>
              <a:t>class</a:t>
            </a:r>
            <a:r>
              <a:rPr lang="mr-IN" altLang="zh-CN" b="1" dirty="0">
                <a:solidFill>
                  <a:srgbClr val="000080"/>
                </a:solidFill>
              </a:rPr>
              <a:t> </a:t>
            </a:r>
            <a:r>
              <a:rPr lang="mr-IN" altLang="zh-CN" dirty="0" err="1"/>
              <a:t>B</a:t>
            </a:r>
            <a:r>
              <a:rPr lang="mr-IN" altLang="zh-CN" dirty="0"/>
              <a:t> </a:t>
            </a:r>
            <a:r>
              <a:rPr lang="mr-IN" altLang="zh-CN" b="1" dirty="0" err="1">
                <a:solidFill>
                  <a:srgbClr val="000080"/>
                </a:solidFill>
              </a:rPr>
              <a:t>extends</a:t>
            </a:r>
            <a:r>
              <a:rPr lang="mr-IN" altLang="zh-CN" b="1" dirty="0">
                <a:solidFill>
                  <a:srgbClr val="000080"/>
                </a:solidFill>
              </a:rPr>
              <a:t> </a:t>
            </a:r>
            <a:r>
              <a:rPr lang="mr-IN" altLang="zh-CN" dirty="0" err="1"/>
              <a:t>A</a:t>
            </a:r>
            <a:r>
              <a:rPr lang="mr-IN" altLang="zh-CN" dirty="0"/>
              <a:t>{} </a:t>
            </a:r>
            <a:r>
              <a:rPr lang="zh-CN" altLang="en-US" dirty="0"/>
              <a:t> </a:t>
            </a:r>
            <a:r>
              <a:rPr lang="zh-CN" altLang="en-US" dirty="0" smtClean="0"/>
              <a:t>    </a:t>
            </a:r>
            <a:r>
              <a:rPr lang="mr-IN" altLang="zh-CN" i="1" dirty="0" smtClean="0">
                <a:solidFill>
                  <a:srgbClr val="808080"/>
                </a:solidFill>
              </a:rPr>
              <a:t>//</a:t>
            </a:r>
            <a:r>
              <a:rPr lang="zh-CN" altLang="mr-IN" i="1" dirty="0" smtClean="0">
                <a:solidFill>
                  <a:srgbClr val="808080"/>
                </a:solidFill>
              </a:rPr>
              <a:t>继承</a:t>
            </a:r>
            <a:endParaRPr lang="en-US" altLang="zh-CN" i="1" dirty="0" smtClean="0">
              <a:solidFill>
                <a:srgbClr val="808080"/>
              </a:solidFill>
            </a:endParaRPr>
          </a:p>
          <a:p>
            <a:r>
              <a:rPr lang="zh-CN" altLang="mr-IN" i="1" dirty="0">
                <a:solidFill>
                  <a:srgbClr val="808080"/>
                </a:solidFill>
              </a:rPr>
              <a:t/>
            </a:r>
            <a:br>
              <a:rPr lang="zh-CN" altLang="mr-IN" i="1" dirty="0">
                <a:solidFill>
                  <a:srgbClr val="808080"/>
                </a:solidFill>
              </a:rPr>
            </a:br>
            <a:r>
              <a:rPr lang="mr-IN" altLang="zh-CN" b="1" dirty="0" err="1">
                <a:solidFill>
                  <a:srgbClr val="000080"/>
                </a:solidFill>
              </a:rPr>
              <a:t>let</a:t>
            </a:r>
            <a:r>
              <a:rPr lang="mr-IN" altLang="zh-CN" b="1" dirty="0">
                <a:solidFill>
                  <a:srgbClr val="000080"/>
                </a:solidFill>
              </a:rPr>
              <a:t> </a:t>
            </a:r>
            <a:r>
              <a:rPr lang="mr-IN" altLang="zh-CN" b="1" i="1" dirty="0" err="1">
                <a:solidFill>
                  <a:srgbClr val="660E7A"/>
                </a:solidFill>
              </a:rPr>
              <a:t>obj</a:t>
            </a:r>
            <a:r>
              <a:rPr lang="mr-IN" altLang="zh-CN" b="1" i="1" dirty="0">
                <a:solidFill>
                  <a:srgbClr val="660E7A"/>
                </a:solidFill>
              </a:rPr>
              <a:t> </a:t>
            </a:r>
            <a:r>
              <a:rPr lang="mr-IN" altLang="zh-CN" dirty="0"/>
              <a:t>= </a:t>
            </a:r>
            <a:r>
              <a:rPr lang="mr-IN" altLang="zh-CN" b="1" dirty="0" err="1">
                <a:solidFill>
                  <a:srgbClr val="000080"/>
                </a:solidFill>
              </a:rPr>
              <a:t>new</a:t>
            </a:r>
            <a:r>
              <a:rPr lang="mr-IN" altLang="zh-CN" b="1" dirty="0">
                <a:solidFill>
                  <a:srgbClr val="000080"/>
                </a:solidFill>
              </a:rPr>
              <a:t> </a:t>
            </a:r>
            <a:r>
              <a:rPr lang="mr-IN" altLang="zh-CN" dirty="0" err="1"/>
              <a:t>B</a:t>
            </a:r>
            <a:r>
              <a:rPr lang="mr-IN" altLang="zh-CN" dirty="0"/>
              <a:t>();</a:t>
            </a:r>
            <a:br>
              <a:rPr lang="mr-IN" altLang="zh-CN" dirty="0"/>
            </a:br>
            <a:r>
              <a:rPr lang="mr-IN" altLang="zh-CN" b="1" i="1" dirty="0" err="1">
                <a:solidFill>
                  <a:srgbClr val="660E7A"/>
                </a:solidFill>
              </a:rPr>
              <a:t>obj</a:t>
            </a:r>
            <a:r>
              <a:rPr lang="mr-IN" altLang="zh-CN" dirty="0" err="1"/>
              <a:t>.</a:t>
            </a:r>
            <a:r>
              <a:rPr lang="mr-IN" altLang="zh-CN" dirty="0" err="1">
                <a:solidFill>
                  <a:srgbClr val="7A7A43"/>
                </a:solidFill>
              </a:rPr>
              <a:t>getName</a:t>
            </a:r>
            <a:r>
              <a:rPr lang="mr-IN" altLang="zh-CN" dirty="0"/>
              <a:t>();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0045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>
            <a:off x="5193671" y="4603895"/>
            <a:ext cx="9289030" cy="7488832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800600" y="171450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39552" y="277995"/>
            <a:ext cx="773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基础</a:t>
            </a:r>
            <a:r>
              <a:rPr kumimoji="1" lang="en-US" altLang="zh-CN" sz="2800" dirty="0" smtClean="0">
                <a:latin typeface="Microsoft YaHei" charset="-122"/>
                <a:ea typeface="Microsoft YaHei" charset="-122"/>
                <a:cs typeface="Microsoft YaHei" charset="-122"/>
              </a:rPr>
              <a:t>--this(1)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03382" y="948228"/>
            <a:ext cx="6944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如果函数被上一级对象调用  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指向上一级对象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无论包含多少层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6" name="矩形 5"/>
          <p:cNvSpPr/>
          <p:nvPr/>
        </p:nvSpPr>
        <p:spPr>
          <a:xfrm>
            <a:off x="1303382" y="1464574"/>
            <a:ext cx="747057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b="1" dirty="0" err="1">
                <a:solidFill>
                  <a:srgbClr val="000080"/>
                </a:solidFill>
              </a:rPr>
              <a:t>let</a:t>
            </a:r>
            <a:r>
              <a:rPr lang="mr-IN" altLang="zh-CN" b="1" dirty="0">
                <a:solidFill>
                  <a:srgbClr val="000080"/>
                </a:solidFill>
              </a:rPr>
              <a:t> </a:t>
            </a:r>
            <a:r>
              <a:rPr lang="mr-IN" altLang="zh-CN" b="1" i="1" dirty="0" err="1">
                <a:solidFill>
                  <a:srgbClr val="660E7A"/>
                </a:solidFill>
              </a:rPr>
              <a:t>obj</a:t>
            </a:r>
            <a:r>
              <a:rPr lang="mr-IN" altLang="zh-CN" b="1" i="1" dirty="0">
                <a:solidFill>
                  <a:srgbClr val="660E7A"/>
                </a:solidFill>
              </a:rPr>
              <a:t> </a:t>
            </a:r>
            <a:r>
              <a:rPr lang="mr-IN" altLang="zh-CN" dirty="0"/>
              <a:t>= {</a:t>
            </a:r>
            <a:br>
              <a:rPr lang="mr-IN" altLang="zh-CN" dirty="0"/>
            </a:br>
            <a:r>
              <a:rPr lang="mr-IN" altLang="zh-CN" dirty="0"/>
              <a:t>    </a:t>
            </a:r>
            <a:r>
              <a:rPr lang="mr-IN" altLang="zh-CN" b="1" dirty="0" err="1">
                <a:solidFill>
                  <a:srgbClr val="660E7A"/>
                </a:solidFill>
              </a:rPr>
              <a:t>name</a:t>
            </a:r>
            <a:r>
              <a:rPr lang="mr-IN" altLang="zh-CN" dirty="0"/>
              <a:t>: </a:t>
            </a:r>
            <a:r>
              <a:rPr lang="mr-IN" altLang="zh-CN" b="1" dirty="0" smtClean="0">
                <a:solidFill>
                  <a:srgbClr val="008000"/>
                </a:solidFill>
              </a:rPr>
              <a:t>“==&gt;</a:t>
            </a:r>
            <a:r>
              <a:rPr lang="mr-IN" altLang="zh-CN" b="1" dirty="0" err="1">
                <a:solidFill>
                  <a:srgbClr val="008000"/>
                </a:solidFill>
              </a:rPr>
              <a:t>obj</a:t>
            </a:r>
            <a:r>
              <a:rPr lang="mr-IN" altLang="zh-CN" b="1" dirty="0">
                <a:solidFill>
                  <a:srgbClr val="008000"/>
                </a:solidFill>
              </a:rPr>
              <a:t> </a:t>
            </a:r>
            <a:r>
              <a:rPr lang="mr-IN" altLang="zh-CN" b="1" dirty="0" err="1" smtClean="0">
                <a:solidFill>
                  <a:srgbClr val="008000"/>
                </a:solidFill>
              </a:rPr>
              <a:t>name</a:t>
            </a:r>
            <a:r>
              <a:rPr lang="mr-IN" altLang="zh-CN" b="1" dirty="0" smtClean="0">
                <a:solidFill>
                  <a:srgbClr val="008000"/>
                </a:solidFill>
              </a:rPr>
              <a:t>”</a:t>
            </a:r>
            <a:r>
              <a:rPr lang="mr-IN" altLang="zh-CN" dirty="0" smtClean="0"/>
              <a:t>,</a:t>
            </a:r>
            <a:r>
              <a:rPr lang="mr-IN" altLang="zh-CN" dirty="0"/>
              <a:t/>
            </a:r>
            <a:br>
              <a:rPr lang="mr-IN" altLang="zh-CN" dirty="0"/>
            </a:br>
            <a:r>
              <a:rPr lang="mr-IN" altLang="zh-CN" dirty="0"/>
              <a:t>    </a:t>
            </a:r>
            <a:r>
              <a:rPr lang="mr-IN" altLang="zh-CN" dirty="0" err="1">
                <a:solidFill>
                  <a:srgbClr val="7A7A43"/>
                </a:solidFill>
              </a:rPr>
              <a:t>fun</a:t>
            </a:r>
            <a:r>
              <a:rPr lang="mr-IN" altLang="zh-CN" dirty="0"/>
              <a:t>: </a:t>
            </a:r>
            <a:r>
              <a:rPr lang="mr-IN" altLang="zh-CN" b="1" dirty="0" err="1">
                <a:solidFill>
                  <a:srgbClr val="000080"/>
                </a:solidFill>
              </a:rPr>
              <a:t>function</a:t>
            </a:r>
            <a:r>
              <a:rPr lang="mr-IN" altLang="zh-CN" b="1" dirty="0">
                <a:solidFill>
                  <a:srgbClr val="000080"/>
                </a:solidFill>
              </a:rPr>
              <a:t> </a:t>
            </a:r>
            <a:r>
              <a:rPr lang="mr-IN" altLang="zh-CN" dirty="0"/>
              <a:t>() { </a:t>
            </a:r>
            <a:r>
              <a:rPr lang="zh-CN" altLang="en-US" dirty="0" smtClean="0"/>
              <a:t>  </a:t>
            </a:r>
            <a:r>
              <a:rPr lang="mr-IN" altLang="zh-CN" b="1" i="1" dirty="0" err="1" smtClean="0">
                <a:solidFill>
                  <a:srgbClr val="660E7A"/>
                </a:solidFill>
              </a:rPr>
              <a:t>console</a:t>
            </a:r>
            <a:r>
              <a:rPr lang="mr-IN" altLang="zh-CN" dirty="0" err="1" smtClean="0"/>
              <a:t>.</a:t>
            </a:r>
            <a:r>
              <a:rPr lang="mr-IN" altLang="zh-CN" dirty="0" err="1" smtClean="0">
                <a:solidFill>
                  <a:srgbClr val="7A7A43"/>
                </a:solidFill>
              </a:rPr>
              <a:t>log</a:t>
            </a:r>
            <a:r>
              <a:rPr lang="mr-IN" altLang="zh-CN" dirty="0" smtClean="0"/>
              <a:t>(</a:t>
            </a:r>
            <a:r>
              <a:rPr lang="mr-IN" altLang="zh-CN" b="1" dirty="0" err="1" smtClean="0">
                <a:solidFill>
                  <a:srgbClr val="000080"/>
                </a:solidFill>
              </a:rPr>
              <a:t>this</a:t>
            </a:r>
            <a:r>
              <a:rPr lang="mr-IN" altLang="zh-CN" dirty="0" err="1" smtClean="0"/>
              <a:t>.</a:t>
            </a:r>
            <a:r>
              <a:rPr lang="mr-IN" altLang="zh-CN" b="1" dirty="0" err="1" smtClean="0">
                <a:solidFill>
                  <a:srgbClr val="660E7A"/>
                </a:solidFill>
              </a:rPr>
              <a:t>name</a:t>
            </a:r>
            <a:r>
              <a:rPr lang="mr-IN" altLang="zh-CN" dirty="0" smtClean="0"/>
              <a:t>);</a:t>
            </a:r>
            <a:r>
              <a:rPr lang="zh-CN" altLang="en-US" dirty="0" smtClean="0"/>
              <a:t>   </a:t>
            </a:r>
            <a:r>
              <a:rPr lang="mr-IN" altLang="zh-CN" dirty="0" smtClean="0"/>
              <a:t>}, </a:t>
            </a:r>
            <a:r>
              <a:rPr lang="mr-IN" altLang="zh-CN" i="1" dirty="0">
                <a:solidFill>
                  <a:srgbClr val="808080"/>
                </a:solidFill>
              </a:rPr>
              <a:t>//==&gt;</a:t>
            </a:r>
            <a:r>
              <a:rPr lang="mr-IN" altLang="zh-CN" i="1" dirty="0" err="1">
                <a:solidFill>
                  <a:srgbClr val="808080"/>
                </a:solidFill>
              </a:rPr>
              <a:t>obj</a:t>
            </a:r>
            <a:r>
              <a:rPr lang="mr-IN" altLang="zh-CN" i="1" dirty="0">
                <a:solidFill>
                  <a:srgbClr val="808080"/>
                </a:solidFill>
              </a:rPr>
              <a:t> </a:t>
            </a:r>
            <a:r>
              <a:rPr lang="mr-IN" altLang="zh-CN" i="1" dirty="0" err="1">
                <a:solidFill>
                  <a:srgbClr val="808080"/>
                </a:solidFill>
              </a:rPr>
              <a:t>name</a:t>
            </a:r>
            <a:r>
              <a:rPr lang="mr-IN" altLang="zh-CN" i="1" dirty="0">
                <a:solidFill>
                  <a:srgbClr val="808080"/>
                </a:solidFill>
              </a:rPr>
              <a:t/>
            </a:r>
            <a:br>
              <a:rPr lang="mr-IN" altLang="zh-CN" i="1" dirty="0">
                <a:solidFill>
                  <a:srgbClr val="808080"/>
                </a:solidFill>
              </a:rPr>
            </a:br>
            <a:r>
              <a:rPr lang="mr-IN" altLang="zh-CN" i="1" dirty="0">
                <a:solidFill>
                  <a:srgbClr val="808080"/>
                </a:solidFill>
              </a:rPr>
              <a:t>    </a:t>
            </a:r>
            <a:br>
              <a:rPr lang="mr-IN" altLang="zh-CN" i="1" dirty="0">
                <a:solidFill>
                  <a:srgbClr val="808080"/>
                </a:solidFill>
              </a:rPr>
            </a:br>
            <a:r>
              <a:rPr lang="mr-IN" altLang="zh-CN" i="1" dirty="0">
                <a:solidFill>
                  <a:srgbClr val="808080"/>
                </a:solidFill>
              </a:rPr>
              <a:t>    </a:t>
            </a:r>
            <a:r>
              <a:rPr lang="mr-IN" altLang="zh-CN" b="1" dirty="0" err="1">
                <a:solidFill>
                  <a:srgbClr val="660E7A"/>
                </a:solidFill>
              </a:rPr>
              <a:t>innerObj</a:t>
            </a:r>
            <a:r>
              <a:rPr lang="mr-IN" altLang="zh-CN" dirty="0"/>
              <a:t>: {</a:t>
            </a:r>
            <a:br>
              <a:rPr lang="mr-IN" altLang="zh-CN" dirty="0"/>
            </a:br>
            <a:r>
              <a:rPr lang="mr-IN" altLang="zh-CN" dirty="0"/>
              <a:t>        </a:t>
            </a:r>
            <a:r>
              <a:rPr lang="mr-IN" altLang="zh-CN" b="1" dirty="0" err="1">
                <a:solidFill>
                  <a:srgbClr val="660E7A"/>
                </a:solidFill>
              </a:rPr>
              <a:t>name</a:t>
            </a:r>
            <a:r>
              <a:rPr lang="mr-IN" altLang="zh-CN" dirty="0"/>
              <a:t>: </a:t>
            </a:r>
            <a:r>
              <a:rPr lang="mr-IN" altLang="zh-CN" b="1" dirty="0" smtClean="0">
                <a:solidFill>
                  <a:srgbClr val="008000"/>
                </a:solidFill>
              </a:rPr>
              <a:t>“==&gt;</a:t>
            </a:r>
            <a:r>
              <a:rPr lang="mr-IN" altLang="zh-CN" b="1" dirty="0" err="1">
                <a:solidFill>
                  <a:srgbClr val="008000"/>
                </a:solidFill>
              </a:rPr>
              <a:t>inner</a:t>
            </a:r>
            <a:r>
              <a:rPr lang="mr-IN" altLang="zh-CN" b="1" dirty="0">
                <a:solidFill>
                  <a:srgbClr val="008000"/>
                </a:solidFill>
              </a:rPr>
              <a:t> </a:t>
            </a:r>
            <a:r>
              <a:rPr lang="mr-IN" altLang="zh-CN" b="1" dirty="0" err="1" smtClean="0">
                <a:solidFill>
                  <a:srgbClr val="008000"/>
                </a:solidFill>
              </a:rPr>
              <a:t>name</a:t>
            </a:r>
            <a:r>
              <a:rPr lang="mr-IN" altLang="zh-CN" b="1" dirty="0" smtClean="0">
                <a:solidFill>
                  <a:srgbClr val="008000"/>
                </a:solidFill>
              </a:rPr>
              <a:t>”</a:t>
            </a:r>
            <a:r>
              <a:rPr lang="mr-IN" altLang="zh-CN" dirty="0" smtClean="0"/>
              <a:t>,</a:t>
            </a:r>
            <a:r>
              <a:rPr lang="mr-IN" altLang="zh-CN" dirty="0"/>
              <a:t/>
            </a:r>
            <a:br>
              <a:rPr lang="mr-IN" altLang="zh-CN" dirty="0"/>
            </a:br>
            <a:r>
              <a:rPr lang="mr-IN" altLang="zh-CN" dirty="0"/>
              <a:t>        </a:t>
            </a:r>
            <a:r>
              <a:rPr lang="mr-IN" altLang="zh-CN" dirty="0" err="1">
                <a:solidFill>
                  <a:srgbClr val="7A7A43"/>
                </a:solidFill>
              </a:rPr>
              <a:t>funInner</a:t>
            </a:r>
            <a:r>
              <a:rPr lang="mr-IN" altLang="zh-CN" dirty="0" err="1"/>
              <a:t>:</a:t>
            </a:r>
            <a:r>
              <a:rPr lang="mr-IN" altLang="zh-CN" b="1" dirty="0" err="1">
                <a:solidFill>
                  <a:srgbClr val="000080"/>
                </a:solidFill>
              </a:rPr>
              <a:t>function</a:t>
            </a:r>
            <a:r>
              <a:rPr lang="mr-IN" altLang="zh-CN" b="1" dirty="0">
                <a:solidFill>
                  <a:srgbClr val="000080"/>
                </a:solidFill>
              </a:rPr>
              <a:t> </a:t>
            </a:r>
            <a:r>
              <a:rPr lang="mr-IN" altLang="zh-CN" dirty="0"/>
              <a:t>() </a:t>
            </a:r>
            <a:r>
              <a:rPr lang="mr-IN" altLang="zh-CN" dirty="0" smtClean="0"/>
              <a:t>{</a:t>
            </a:r>
            <a:r>
              <a:rPr lang="zh-CN" altLang="en-US" dirty="0" smtClean="0"/>
              <a:t>  </a:t>
            </a:r>
            <a:r>
              <a:rPr lang="mr-IN" altLang="zh-CN" dirty="0" smtClean="0"/>
              <a:t> </a:t>
            </a:r>
            <a:r>
              <a:rPr lang="mr-IN" altLang="zh-CN" b="1" i="1" dirty="0" err="1">
                <a:solidFill>
                  <a:srgbClr val="660E7A"/>
                </a:solidFill>
              </a:rPr>
              <a:t>console</a:t>
            </a:r>
            <a:r>
              <a:rPr lang="mr-IN" altLang="zh-CN" dirty="0" err="1"/>
              <a:t>.</a:t>
            </a:r>
            <a:r>
              <a:rPr lang="mr-IN" altLang="zh-CN" dirty="0" err="1">
                <a:solidFill>
                  <a:srgbClr val="7A7A43"/>
                </a:solidFill>
              </a:rPr>
              <a:t>log</a:t>
            </a:r>
            <a:r>
              <a:rPr lang="mr-IN" altLang="zh-CN" dirty="0"/>
              <a:t>(</a:t>
            </a:r>
            <a:r>
              <a:rPr lang="mr-IN" altLang="zh-CN" b="1" dirty="0" err="1">
                <a:solidFill>
                  <a:srgbClr val="000080"/>
                </a:solidFill>
              </a:rPr>
              <a:t>this</a:t>
            </a:r>
            <a:r>
              <a:rPr lang="mr-IN" altLang="zh-CN" dirty="0" err="1"/>
              <a:t>.</a:t>
            </a:r>
            <a:r>
              <a:rPr lang="mr-IN" altLang="zh-CN" b="1" dirty="0" err="1">
                <a:solidFill>
                  <a:srgbClr val="660E7A"/>
                </a:solidFill>
              </a:rPr>
              <a:t>name</a:t>
            </a:r>
            <a:r>
              <a:rPr lang="mr-IN" altLang="zh-CN" dirty="0" smtClean="0"/>
              <a:t>);</a:t>
            </a:r>
            <a:r>
              <a:rPr lang="zh-CN" altLang="en-US" dirty="0" smtClean="0"/>
              <a:t>   </a:t>
            </a:r>
            <a:r>
              <a:rPr lang="mr-IN" altLang="zh-CN" dirty="0" smtClean="0"/>
              <a:t>} </a:t>
            </a:r>
            <a:r>
              <a:rPr lang="mr-IN" altLang="zh-CN" i="1" dirty="0">
                <a:solidFill>
                  <a:srgbClr val="808080"/>
                </a:solidFill>
              </a:rPr>
              <a:t>//==&gt;</a:t>
            </a:r>
            <a:r>
              <a:rPr lang="mr-IN" altLang="zh-CN" i="1" dirty="0" err="1">
                <a:solidFill>
                  <a:srgbClr val="808080"/>
                </a:solidFill>
              </a:rPr>
              <a:t>inner</a:t>
            </a:r>
            <a:r>
              <a:rPr lang="mr-IN" altLang="zh-CN" i="1" dirty="0">
                <a:solidFill>
                  <a:srgbClr val="808080"/>
                </a:solidFill>
              </a:rPr>
              <a:t> </a:t>
            </a:r>
            <a:r>
              <a:rPr lang="mr-IN" altLang="zh-CN" i="1" dirty="0" err="1">
                <a:solidFill>
                  <a:srgbClr val="808080"/>
                </a:solidFill>
              </a:rPr>
              <a:t>name</a:t>
            </a:r>
            <a:r>
              <a:rPr lang="mr-IN" altLang="zh-CN" i="1" dirty="0">
                <a:solidFill>
                  <a:srgbClr val="808080"/>
                </a:solidFill>
              </a:rPr>
              <a:t/>
            </a:r>
            <a:br>
              <a:rPr lang="mr-IN" altLang="zh-CN" i="1" dirty="0">
                <a:solidFill>
                  <a:srgbClr val="808080"/>
                </a:solidFill>
              </a:rPr>
            </a:br>
            <a:r>
              <a:rPr lang="mr-IN" altLang="zh-CN" i="1" dirty="0">
                <a:solidFill>
                  <a:srgbClr val="808080"/>
                </a:solidFill>
              </a:rPr>
              <a:t>    </a:t>
            </a:r>
            <a:r>
              <a:rPr lang="mr-IN" altLang="zh-CN" dirty="0"/>
              <a:t>}</a:t>
            </a:r>
            <a:br>
              <a:rPr lang="mr-IN" altLang="zh-CN" dirty="0"/>
            </a:br>
            <a:r>
              <a:rPr lang="mr-IN" altLang="zh-CN" dirty="0"/>
              <a:t>}</a:t>
            </a:r>
            <a:br>
              <a:rPr lang="mr-IN" altLang="zh-CN" dirty="0"/>
            </a:br>
            <a:r>
              <a:rPr lang="mr-IN" altLang="zh-CN" b="1" i="1" dirty="0" err="1">
                <a:solidFill>
                  <a:srgbClr val="660E7A"/>
                </a:solidFill>
              </a:rPr>
              <a:t>obj</a:t>
            </a:r>
            <a:r>
              <a:rPr lang="mr-IN" altLang="zh-CN" dirty="0" err="1"/>
              <a:t>.</a:t>
            </a:r>
            <a:r>
              <a:rPr lang="mr-IN" altLang="zh-CN" dirty="0" err="1">
                <a:solidFill>
                  <a:srgbClr val="7A7A43"/>
                </a:solidFill>
              </a:rPr>
              <a:t>fun</a:t>
            </a:r>
            <a:r>
              <a:rPr lang="mr-IN" altLang="zh-CN" dirty="0"/>
              <a:t>();   </a:t>
            </a:r>
            <a:r>
              <a:rPr lang="mr-IN" altLang="zh-CN" i="1" dirty="0">
                <a:solidFill>
                  <a:srgbClr val="808080"/>
                </a:solidFill>
              </a:rPr>
              <a:t>//</a:t>
            </a:r>
            <a:r>
              <a:rPr lang="mr-IN" altLang="zh-CN" i="1" dirty="0" err="1">
                <a:solidFill>
                  <a:srgbClr val="808080"/>
                </a:solidFill>
              </a:rPr>
              <a:t>fun</a:t>
            </a:r>
            <a:r>
              <a:rPr lang="zh-CN" altLang="mr-IN" i="1" dirty="0">
                <a:solidFill>
                  <a:srgbClr val="808080"/>
                </a:solidFill>
              </a:rPr>
              <a:t>中的</a:t>
            </a:r>
            <a:r>
              <a:rPr lang="mr-IN" altLang="zh-CN" i="1" dirty="0" err="1">
                <a:solidFill>
                  <a:srgbClr val="808080"/>
                </a:solidFill>
              </a:rPr>
              <a:t>this</a:t>
            </a:r>
            <a:r>
              <a:rPr lang="zh-CN" altLang="mr-IN" i="1" dirty="0">
                <a:solidFill>
                  <a:srgbClr val="808080"/>
                </a:solidFill>
              </a:rPr>
              <a:t>被</a:t>
            </a:r>
            <a:r>
              <a:rPr lang="mr-IN" altLang="zh-CN" i="1" dirty="0" err="1">
                <a:solidFill>
                  <a:srgbClr val="808080"/>
                </a:solidFill>
              </a:rPr>
              <a:t>obj</a:t>
            </a:r>
            <a:r>
              <a:rPr lang="zh-CN" altLang="mr-IN" i="1" dirty="0">
                <a:solidFill>
                  <a:srgbClr val="808080"/>
                </a:solidFill>
              </a:rPr>
              <a:t>调用</a:t>
            </a:r>
            <a:br>
              <a:rPr lang="zh-CN" altLang="mr-IN" i="1" dirty="0">
                <a:solidFill>
                  <a:srgbClr val="808080"/>
                </a:solidFill>
              </a:rPr>
            </a:br>
            <a:r>
              <a:rPr lang="mr-IN" altLang="zh-CN" b="1" i="1" dirty="0" err="1">
                <a:solidFill>
                  <a:srgbClr val="660E7A"/>
                </a:solidFill>
              </a:rPr>
              <a:t>obj</a:t>
            </a:r>
            <a:r>
              <a:rPr lang="mr-IN" altLang="zh-CN" dirty="0" err="1"/>
              <a:t>.</a:t>
            </a:r>
            <a:r>
              <a:rPr lang="mr-IN" altLang="zh-CN" b="1" dirty="0" err="1">
                <a:solidFill>
                  <a:srgbClr val="660E7A"/>
                </a:solidFill>
              </a:rPr>
              <a:t>innerObj</a:t>
            </a:r>
            <a:r>
              <a:rPr lang="mr-IN" altLang="zh-CN" dirty="0" err="1"/>
              <a:t>.</a:t>
            </a:r>
            <a:r>
              <a:rPr lang="mr-IN" altLang="zh-CN" dirty="0" err="1">
                <a:solidFill>
                  <a:srgbClr val="7A7A43"/>
                </a:solidFill>
              </a:rPr>
              <a:t>funInner</a:t>
            </a:r>
            <a:r>
              <a:rPr lang="mr-IN" altLang="zh-CN" dirty="0"/>
              <a:t>(); </a:t>
            </a:r>
            <a:r>
              <a:rPr lang="mr-IN" altLang="zh-CN" i="1" dirty="0">
                <a:solidFill>
                  <a:srgbClr val="808080"/>
                </a:solidFill>
              </a:rPr>
              <a:t>//</a:t>
            </a:r>
            <a:r>
              <a:rPr lang="mr-IN" altLang="zh-CN" i="1" dirty="0" err="1">
                <a:solidFill>
                  <a:srgbClr val="808080"/>
                </a:solidFill>
              </a:rPr>
              <a:t>funInner</a:t>
            </a:r>
            <a:r>
              <a:rPr lang="zh-CN" altLang="mr-IN" i="1" dirty="0">
                <a:solidFill>
                  <a:srgbClr val="808080"/>
                </a:solidFill>
              </a:rPr>
              <a:t>中的</a:t>
            </a:r>
            <a:r>
              <a:rPr lang="mr-IN" altLang="zh-CN" i="1" dirty="0" err="1">
                <a:solidFill>
                  <a:srgbClr val="808080"/>
                </a:solidFill>
              </a:rPr>
              <a:t>this</a:t>
            </a:r>
            <a:r>
              <a:rPr lang="zh-CN" altLang="mr-IN" i="1" dirty="0">
                <a:solidFill>
                  <a:srgbClr val="808080"/>
                </a:solidFill>
              </a:rPr>
              <a:t>被</a:t>
            </a:r>
            <a:r>
              <a:rPr lang="mr-IN" altLang="zh-CN" i="1" dirty="0" err="1">
                <a:solidFill>
                  <a:srgbClr val="808080"/>
                </a:solidFill>
              </a:rPr>
              <a:t>innerObj</a:t>
            </a:r>
            <a:r>
              <a:rPr lang="zh-CN" altLang="mr-IN" i="1" dirty="0">
                <a:solidFill>
                  <a:srgbClr val="808080"/>
                </a:solidFill>
              </a:rPr>
              <a:t>调用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092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>
            <a:off x="5193671" y="4603895"/>
            <a:ext cx="9289030" cy="7488832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800600" y="171450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39552" y="277995"/>
            <a:ext cx="773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基础</a:t>
            </a:r>
            <a:r>
              <a:rPr kumimoji="1" lang="en-US" altLang="zh-CN" sz="2800" dirty="0" smtClean="0">
                <a:latin typeface="Microsoft YaHei" charset="-122"/>
                <a:ea typeface="Microsoft YaHei" charset="-122"/>
                <a:cs typeface="Microsoft YaHei" charset="-122"/>
              </a:rPr>
              <a:t>--this(1)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66067" y="915566"/>
            <a:ext cx="70385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b="1" dirty="0" err="1">
                <a:solidFill>
                  <a:srgbClr val="000080"/>
                </a:solidFill>
              </a:rPr>
              <a:t>var</a:t>
            </a:r>
            <a:r>
              <a:rPr lang="mr-IN" altLang="zh-CN" b="1" dirty="0">
                <a:solidFill>
                  <a:srgbClr val="000080"/>
                </a:solidFill>
              </a:rPr>
              <a:t> </a:t>
            </a:r>
            <a:r>
              <a:rPr lang="mr-IN" altLang="zh-CN" b="1" i="1" dirty="0" err="1">
                <a:solidFill>
                  <a:srgbClr val="660E7A"/>
                </a:solidFill>
              </a:rPr>
              <a:t>name</a:t>
            </a:r>
            <a:r>
              <a:rPr lang="mr-IN" altLang="zh-CN" b="1" i="1" dirty="0">
                <a:solidFill>
                  <a:srgbClr val="660E7A"/>
                </a:solidFill>
              </a:rPr>
              <a:t> </a:t>
            </a:r>
            <a:r>
              <a:rPr lang="mr-IN" altLang="zh-CN" dirty="0"/>
              <a:t>=  </a:t>
            </a:r>
            <a:r>
              <a:rPr lang="mr-IN" altLang="zh-CN" b="1" dirty="0">
                <a:solidFill>
                  <a:srgbClr val="008000"/>
                </a:solidFill>
              </a:rPr>
              <a:t>"==&gt;</a:t>
            </a:r>
            <a:r>
              <a:rPr lang="mr-IN" altLang="zh-CN" b="1" dirty="0" err="1">
                <a:solidFill>
                  <a:srgbClr val="008000"/>
                </a:solidFill>
              </a:rPr>
              <a:t>win</a:t>
            </a:r>
            <a:r>
              <a:rPr lang="mr-IN" altLang="zh-CN" b="1" dirty="0">
                <a:solidFill>
                  <a:srgbClr val="008000"/>
                </a:solidFill>
              </a:rPr>
              <a:t> </a:t>
            </a:r>
            <a:r>
              <a:rPr lang="mr-IN" altLang="zh-CN" b="1" dirty="0" err="1">
                <a:solidFill>
                  <a:srgbClr val="008000"/>
                </a:solidFill>
              </a:rPr>
              <a:t>name</a:t>
            </a:r>
            <a:r>
              <a:rPr lang="mr-IN" altLang="zh-CN" b="1" dirty="0">
                <a:solidFill>
                  <a:srgbClr val="008000"/>
                </a:solidFill>
              </a:rPr>
              <a:t>"</a:t>
            </a:r>
            <a:r>
              <a:rPr lang="mr-IN" altLang="zh-CN" dirty="0"/>
              <a:t>;</a:t>
            </a:r>
            <a:br>
              <a:rPr lang="mr-IN" altLang="zh-CN" dirty="0"/>
            </a:br>
            <a:r>
              <a:rPr lang="mr-IN" altLang="zh-CN" b="1" dirty="0" err="1">
                <a:solidFill>
                  <a:srgbClr val="000080"/>
                </a:solidFill>
              </a:rPr>
              <a:t>let</a:t>
            </a:r>
            <a:r>
              <a:rPr lang="mr-IN" altLang="zh-CN" b="1" dirty="0">
                <a:solidFill>
                  <a:srgbClr val="000080"/>
                </a:solidFill>
              </a:rPr>
              <a:t> </a:t>
            </a:r>
            <a:r>
              <a:rPr lang="mr-IN" altLang="zh-CN" b="1" i="1" dirty="0" err="1">
                <a:solidFill>
                  <a:srgbClr val="660E7A"/>
                </a:solidFill>
              </a:rPr>
              <a:t>obj</a:t>
            </a:r>
            <a:r>
              <a:rPr lang="mr-IN" altLang="zh-CN" b="1" i="1" dirty="0">
                <a:solidFill>
                  <a:srgbClr val="660E7A"/>
                </a:solidFill>
              </a:rPr>
              <a:t> </a:t>
            </a:r>
            <a:r>
              <a:rPr lang="mr-IN" altLang="zh-CN" dirty="0"/>
              <a:t>= {</a:t>
            </a:r>
            <a:br>
              <a:rPr lang="mr-IN" altLang="zh-CN" dirty="0"/>
            </a:br>
            <a:r>
              <a:rPr lang="mr-IN" altLang="zh-CN" dirty="0"/>
              <a:t>    </a:t>
            </a:r>
            <a:r>
              <a:rPr lang="mr-IN" altLang="zh-CN" b="1" dirty="0" err="1">
                <a:solidFill>
                  <a:srgbClr val="660E7A"/>
                </a:solidFill>
              </a:rPr>
              <a:t>innerObj</a:t>
            </a:r>
            <a:r>
              <a:rPr lang="mr-IN" altLang="zh-CN" dirty="0"/>
              <a:t>: {</a:t>
            </a:r>
            <a:br>
              <a:rPr lang="mr-IN" altLang="zh-CN" dirty="0"/>
            </a:br>
            <a:r>
              <a:rPr lang="mr-IN" altLang="zh-CN" dirty="0"/>
              <a:t>        </a:t>
            </a:r>
            <a:r>
              <a:rPr lang="mr-IN" altLang="zh-CN" b="1" dirty="0" err="1">
                <a:solidFill>
                  <a:srgbClr val="660E7A"/>
                </a:solidFill>
              </a:rPr>
              <a:t>name</a:t>
            </a:r>
            <a:r>
              <a:rPr lang="mr-IN" altLang="zh-CN" dirty="0"/>
              <a:t>: </a:t>
            </a:r>
            <a:r>
              <a:rPr lang="mr-IN" altLang="zh-CN" b="1" dirty="0">
                <a:solidFill>
                  <a:srgbClr val="008000"/>
                </a:solidFill>
              </a:rPr>
              <a:t>"==&gt;</a:t>
            </a:r>
            <a:r>
              <a:rPr lang="mr-IN" altLang="zh-CN" b="1" dirty="0" err="1">
                <a:solidFill>
                  <a:srgbClr val="008000"/>
                </a:solidFill>
              </a:rPr>
              <a:t>inner</a:t>
            </a:r>
            <a:r>
              <a:rPr lang="mr-IN" altLang="zh-CN" b="1" dirty="0">
                <a:solidFill>
                  <a:srgbClr val="008000"/>
                </a:solidFill>
              </a:rPr>
              <a:t> </a:t>
            </a:r>
            <a:r>
              <a:rPr lang="mr-IN" altLang="zh-CN" b="1" dirty="0" err="1">
                <a:solidFill>
                  <a:srgbClr val="008000"/>
                </a:solidFill>
              </a:rPr>
              <a:t>name</a:t>
            </a:r>
            <a:r>
              <a:rPr lang="mr-IN" altLang="zh-CN" b="1" dirty="0">
                <a:solidFill>
                  <a:srgbClr val="008000"/>
                </a:solidFill>
              </a:rPr>
              <a:t>"</a:t>
            </a:r>
            <a:r>
              <a:rPr lang="mr-IN" altLang="zh-CN" dirty="0"/>
              <a:t>,</a:t>
            </a:r>
            <a:br>
              <a:rPr lang="mr-IN" altLang="zh-CN" dirty="0"/>
            </a:br>
            <a:r>
              <a:rPr lang="mr-IN" altLang="zh-CN" dirty="0"/>
              <a:t>        </a:t>
            </a:r>
            <a:r>
              <a:rPr lang="mr-IN" altLang="zh-CN" dirty="0" err="1">
                <a:solidFill>
                  <a:srgbClr val="7A7A43"/>
                </a:solidFill>
              </a:rPr>
              <a:t>funInner</a:t>
            </a:r>
            <a:r>
              <a:rPr lang="mr-IN" altLang="zh-CN" dirty="0" err="1"/>
              <a:t>:</a:t>
            </a:r>
            <a:r>
              <a:rPr lang="mr-IN" altLang="zh-CN" b="1" dirty="0" err="1">
                <a:solidFill>
                  <a:srgbClr val="000080"/>
                </a:solidFill>
              </a:rPr>
              <a:t>function</a:t>
            </a:r>
            <a:r>
              <a:rPr lang="mr-IN" altLang="zh-CN" b="1" dirty="0">
                <a:solidFill>
                  <a:srgbClr val="000080"/>
                </a:solidFill>
              </a:rPr>
              <a:t> </a:t>
            </a:r>
            <a:r>
              <a:rPr lang="mr-IN" altLang="zh-CN" dirty="0"/>
              <a:t>() { </a:t>
            </a:r>
            <a:r>
              <a:rPr lang="mr-IN" altLang="zh-CN" b="1" i="1" dirty="0" err="1">
                <a:solidFill>
                  <a:srgbClr val="660E7A"/>
                </a:solidFill>
              </a:rPr>
              <a:t>console</a:t>
            </a:r>
            <a:r>
              <a:rPr lang="mr-IN" altLang="zh-CN" dirty="0" err="1"/>
              <a:t>.</a:t>
            </a:r>
            <a:r>
              <a:rPr lang="mr-IN" altLang="zh-CN" dirty="0" err="1">
                <a:solidFill>
                  <a:srgbClr val="7A7A43"/>
                </a:solidFill>
              </a:rPr>
              <a:t>log</a:t>
            </a:r>
            <a:r>
              <a:rPr lang="mr-IN" altLang="zh-CN" dirty="0"/>
              <a:t>(</a:t>
            </a:r>
            <a:r>
              <a:rPr lang="mr-IN" altLang="zh-CN" b="1" dirty="0" err="1">
                <a:solidFill>
                  <a:srgbClr val="000080"/>
                </a:solidFill>
              </a:rPr>
              <a:t>this</a:t>
            </a:r>
            <a:r>
              <a:rPr lang="mr-IN" altLang="zh-CN" dirty="0" err="1"/>
              <a:t>.</a:t>
            </a:r>
            <a:r>
              <a:rPr lang="mr-IN" altLang="zh-CN" b="1" dirty="0" err="1">
                <a:solidFill>
                  <a:srgbClr val="660E7A"/>
                </a:solidFill>
              </a:rPr>
              <a:t>name</a:t>
            </a:r>
            <a:r>
              <a:rPr lang="mr-IN" altLang="zh-CN" dirty="0"/>
              <a:t>);}</a:t>
            </a:r>
            <a:br>
              <a:rPr lang="mr-IN" altLang="zh-CN" dirty="0"/>
            </a:br>
            <a:r>
              <a:rPr lang="mr-IN" altLang="zh-CN" dirty="0"/>
              <a:t>    }</a:t>
            </a:r>
            <a:br>
              <a:rPr lang="mr-IN" altLang="zh-CN" dirty="0"/>
            </a:br>
            <a:r>
              <a:rPr lang="mr-IN" altLang="zh-CN" dirty="0"/>
              <a:t>}</a:t>
            </a:r>
            <a:br>
              <a:rPr lang="mr-IN" altLang="zh-CN" dirty="0"/>
            </a:br>
            <a:r>
              <a:rPr lang="mr-IN" altLang="zh-CN" b="1" dirty="0" err="1">
                <a:solidFill>
                  <a:srgbClr val="000080"/>
                </a:solidFill>
              </a:rPr>
              <a:t>var</a:t>
            </a:r>
            <a:r>
              <a:rPr lang="mr-IN" altLang="zh-CN" b="1" dirty="0">
                <a:solidFill>
                  <a:srgbClr val="000080"/>
                </a:solidFill>
              </a:rPr>
              <a:t> </a:t>
            </a:r>
            <a:r>
              <a:rPr lang="mr-IN" altLang="zh-CN" b="1" i="1" dirty="0" err="1">
                <a:solidFill>
                  <a:srgbClr val="660E7A"/>
                </a:solidFill>
              </a:rPr>
              <a:t>fun</a:t>
            </a:r>
            <a:r>
              <a:rPr lang="mr-IN" altLang="zh-CN" b="1" i="1" dirty="0">
                <a:solidFill>
                  <a:srgbClr val="660E7A"/>
                </a:solidFill>
              </a:rPr>
              <a:t> </a:t>
            </a:r>
            <a:r>
              <a:rPr lang="mr-IN" altLang="zh-CN" dirty="0"/>
              <a:t>= </a:t>
            </a:r>
            <a:r>
              <a:rPr lang="mr-IN" altLang="zh-CN" b="1" i="1" dirty="0" err="1">
                <a:solidFill>
                  <a:srgbClr val="660E7A"/>
                </a:solidFill>
              </a:rPr>
              <a:t>obj</a:t>
            </a:r>
            <a:r>
              <a:rPr lang="mr-IN" altLang="zh-CN" dirty="0" err="1"/>
              <a:t>.</a:t>
            </a:r>
            <a:r>
              <a:rPr lang="mr-IN" altLang="zh-CN" b="1" dirty="0" err="1">
                <a:solidFill>
                  <a:srgbClr val="660E7A"/>
                </a:solidFill>
              </a:rPr>
              <a:t>innerObj</a:t>
            </a:r>
            <a:r>
              <a:rPr lang="mr-IN" altLang="zh-CN" dirty="0" err="1"/>
              <a:t>.</a:t>
            </a:r>
            <a:r>
              <a:rPr lang="mr-IN" altLang="zh-CN" dirty="0" err="1">
                <a:solidFill>
                  <a:srgbClr val="7A7A43"/>
                </a:solidFill>
              </a:rPr>
              <a:t>funInner</a:t>
            </a:r>
            <a:r>
              <a:rPr lang="mr-IN" altLang="zh-CN" dirty="0"/>
              <a:t>;</a:t>
            </a:r>
            <a:br>
              <a:rPr lang="mr-IN" altLang="zh-CN" dirty="0"/>
            </a:br>
            <a:r>
              <a:rPr lang="mr-IN" altLang="zh-CN" b="1" i="1" dirty="0" err="1">
                <a:solidFill>
                  <a:srgbClr val="660E7A"/>
                </a:solidFill>
              </a:rPr>
              <a:t>fun</a:t>
            </a:r>
            <a:r>
              <a:rPr lang="mr-IN" altLang="zh-CN" dirty="0"/>
              <a:t>();      </a:t>
            </a:r>
            <a:r>
              <a:rPr lang="mr-IN" altLang="zh-CN" i="1" dirty="0">
                <a:solidFill>
                  <a:srgbClr val="808080"/>
                </a:solidFill>
              </a:rPr>
              <a:t>//==&gt;</a:t>
            </a:r>
            <a:r>
              <a:rPr lang="mr-IN" altLang="zh-CN" i="1" dirty="0" err="1">
                <a:solidFill>
                  <a:srgbClr val="808080"/>
                </a:solidFill>
              </a:rPr>
              <a:t>win</a:t>
            </a:r>
            <a:r>
              <a:rPr lang="mr-IN" altLang="zh-CN" i="1" dirty="0">
                <a:solidFill>
                  <a:srgbClr val="808080"/>
                </a:solidFill>
              </a:rPr>
              <a:t> </a:t>
            </a:r>
            <a:r>
              <a:rPr lang="mr-IN" altLang="zh-CN" i="1" dirty="0" err="1">
                <a:solidFill>
                  <a:srgbClr val="808080"/>
                </a:solidFill>
              </a:rPr>
              <a:t>name</a:t>
            </a:r>
            <a:r>
              <a:rPr lang="mr-IN" altLang="zh-CN" i="1" dirty="0">
                <a:solidFill>
                  <a:srgbClr val="808080"/>
                </a:solidFill>
              </a:rPr>
              <a:t>   </a:t>
            </a:r>
            <a:r>
              <a:rPr lang="zh-CN" altLang="mr-IN" i="1" dirty="0">
                <a:solidFill>
                  <a:srgbClr val="808080"/>
                </a:solidFill>
              </a:rPr>
              <a:t>相当于</a:t>
            </a:r>
            <a:r>
              <a:rPr lang="mr-IN" altLang="zh-CN" i="1" dirty="0" err="1">
                <a:solidFill>
                  <a:srgbClr val="808080"/>
                </a:solidFill>
              </a:rPr>
              <a:t>window.funInner</a:t>
            </a:r>
            <a:r>
              <a:rPr lang="mr-IN" altLang="zh-CN" i="1" dirty="0">
                <a:solidFill>
                  <a:srgbClr val="808080"/>
                </a:solidFill>
              </a:rPr>
              <a:t>()</a:t>
            </a:r>
            <a:r>
              <a:rPr lang="zh-CN" altLang="mr-IN" i="1" dirty="0">
                <a:solidFill>
                  <a:srgbClr val="808080"/>
                </a:solidFill>
              </a:rPr>
              <a:t>方法</a:t>
            </a:r>
            <a:br>
              <a:rPr lang="zh-CN" altLang="mr-IN" i="1" dirty="0">
                <a:solidFill>
                  <a:srgbClr val="808080"/>
                </a:solidFill>
              </a:rPr>
            </a:br>
            <a:r>
              <a:rPr lang="zh-CN" altLang="mr-IN" i="1" dirty="0">
                <a:solidFill>
                  <a:srgbClr val="808080"/>
                </a:solidFill>
              </a:rPr>
              <a:t/>
            </a:r>
            <a:br>
              <a:rPr lang="zh-CN" altLang="mr-IN" i="1" dirty="0">
                <a:solidFill>
                  <a:srgbClr val="808080"/>
                </a:solidFill>
              </a:rPr>
            </a:br>
            <a:r>
              <a:rPr lang="mr-IN" altLang="zh-CN" b="1" dirty="0" err="1">
                <a:solidFill>
                  <a:srgbClr val="000080"/>
                </a:solidFill>
              </a:rPr>
              <a:t>function</a:t>
            </a:r>
            <a:r>
              <a:rPr lang="mr-IN" altLang="zh-CN" b="1" dirty="0">
                <a:solidFill>
                  <a:srgbClr val="000080"/>
                </a:solidFill>
              </a:rPr>
              <a:t> </a:t>
            </a:r>
            <a:r>
              <a:rPr lang="mr-IN" altLang="zh-CN" i="1" dirty="0" err="1"/>
              <a:t>winFun</a:t>
            </a:r>
            <a:r>
              <a:rPr lang="mr-IN" altLang="zh-CN" dirty="0"/>
              <a:t>() {</a:t>
            </a:r>
            <a:br>
              <a:rPr lang="mr-IN" altLang="zh-CN" dirty="0"/>
            </a:br>
            <a:r>
              <a:rPr lang="mr-IN" altLang="zh-CN" dirty="0"/>
              <a:t>    </a:t>
            </a:r>
            <a:r>
              <a:rPr lang="mr-IN" altLang="zh-CN" b="1" i="1" dirty="0" err="1">
                <a:solidFill>
                  <a:srgbClr val="660E7A"/>
                </a:solidFill>
              </a:rPr>
              <a:t>console</a:t>
            </a:r>
            <a:r>
              <a:rPr lang="mr-IN" altLang="zh-CN" dirty="0" err="1"/>
              <a:t>.</a:t>
            </a:r>
            <a:r>
              <a:rPr lang="mr-IN" altLang="zh-CN" dirty="0" err="1">
                <a:solidFill>
                  <a:srgbClr val="7A7A43"/>
                </a:solidFill>
              </a:rPr>
              <a:t>log</a:t>
            </a:r>
            <a:r>
              <a:rPr lang="mr-IN" altLang="zh-CN" dirty="0"/>
              <a:t>(</a:t>
            </a:r>
            <a:r>
              <a:rPr lang="mr-IN" altLang="zh-CN" b="1" dirty="0" err="1">
                <a:solidFill>
                  <a:srgbClr val="000080"/>
                </a:solidFill>
              </a:rPr>
              <a:t>this</a:t>
            </a:r>
            <a:r>
              <a:rPr lang="mr-IN" altLang="zh-CN" dirty="0" err="1"/>
              <a:t>.</a:t>
            </a:r>
            <a:r>
              <a:rPr lang="mr-IN" altLang="zh-CN" b="1" dirty="0" err="1">
                <a:solidFill>
                  <a:srgbClr val="660E7A"/>
                </a:solidFill>
              </a:rPr>
              <a:t>name</a:t>
            </a:r>
            <a:r>
              <a:rPr lang="mr-IN" altLang="zh-CN" dirty="0"/>
              <a:t>); </a:t>
            </a:r>
            <a:r>
              <a:rPr lang="mr-IN" altLang="zh-CN" i="1" dirty="0">
                <a:solidFill>
                  <a:srgbClr val="808080"/>
                </a:solidFill>
              </a:rPr>
              <a:t>//==&gt;</a:t>
            </a:r>
            <a:r>
              <a:rPr lang="mr-IN" altLang="zh-CN" i="1" dirty="0" err="1">
                <a:solidFill>
                  <a:srgbClr val="808080"/>
                </a:solidFill>
              </a:rPr>
              <a:t>win</a:t>
            </a:r>
            <a:r>
              <a:rPr lang="mr-IN" altLang="zh-CN" i="1" dirty="0">
                <a:solidFill>
                  <a:srgbClr val="808080"/>
                </a:solidFill>
              </a:rPr>
              <a:t> </a:t>
            </a:r>
            <a:r>
              <a:rPr lang="mr-IN" altLang="zh-CN" i="1" dirty="0" err="1">
                <a:solidFill>
                  <a:srgbClr val="808080"/>
                </a:solidFill>
              </a:rPr>
              <a:t>name</a:t>
            </a:r>
            <a:r>
              <a:rPr lang="mr-IN" altLang="zh-CN" i="1" dirty="0">
                <a:solidFill>
                  <a:srgbClr val="808080"/>
                </a:solidFill>
              </a:rPr>
              <a:t/>
            </a:r>
            <a:br>
              <a:rPr lang="mr-IN" altLang="zh-CN" i="1" dirty="0">
                <a:solidFill>
                  <a:srgbClr val="808080"/>
                </a:solidFill>
              </a:rPr>
            </a:br>
            <a:r>
              <a:rPr lang="mr-IN" altLang="zh-CN" dirty="0"/>
              <a:t>}</a:t>
            </a:r>
            <a:br>
              <a:rPr lang="mr-IN" altLang="zh-CN" dirty="0"/>
            </a:br>
            <a:r>
              <a:rPr lang="mr-IN" altLang="zh-CN" i="1" dirty="0" err="1"/>
              <a:t>winFun</a:t>
            </a:r>
            <a:r>
              <a:rPr lang="mr-IN" altLang="zh-CN" dirty="0"/>
              <a:t>();   </a:t>
            </a:r>
            <a:r>
              <a:rPr lang="mr-IN" altLang="zh-CN" i="1" dirty="0">
                <a:solidFill>
                  <a:srgbClr val="808080"/>
                </a:solidFill>
              </a:rPr>
              <a:t>//</a:t>
            </a:r>
            <a:r>
              <a:rPr lang="zh-CN" altLang="mr-IN" i="1" dirty="0">
                <a:solidFill>
                  <a:srgbClr val="808080"/>
                </a:solidFill>
              </a:rPr>
              <a:t>相当于</a:t>
            </a:r>
            <a:r>
              <a:rPr lang="mr-IN" altLang="zh-CN" i="1" dirty="0" err="1">
                <a:solidFill>
                  <a:srgbClr val="808080"/>
                </a:solidFill>
              </a:rPr>
              <a:t>window.winFun</a:t>
            </a:r>
            <a:r>
              <a:rPr lang="mr-IN" altLang="zh-CN" i="1" dirty="0">
                <a:solidFill>
                  <a:srgbClr val="808080"/>
                </a:solidFill>
              </a:rPr>
              <a:t>();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46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>
            <a:off x="5193671" y="4603895"/>
            <a:ext cx="9289030" cy="7488832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800600" y="171450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39552" y="277995"/>
            <a:ext cx="773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基础</a:t>
            </a:r>
            <a:r>
              <a:rPr kumimoji="1" lang="en-US" altLang="zh-CN" sz="2800" dirty="0" smtClean="0">
                <a:latin typeface="Microsoft YaHei" charset="-122"/>
                <a:ea typeface="Microsoft YaHei" charset="-122"/>
                <a:cs typeface="Microsoft YaHei" charset="-122"/>
              </a:rPr>
              <a:t>--this(2)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03382" y="948228"/>
            <a:ext cx="326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call/apply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可以改变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的指向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03382" y="1464574"/>
            <a:ext cx="775860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b="1" dirty="0" err="1">
                <a:solidFill>
                  <a:srgbClr val="000080"/>
                </a:solidFill>
              </a:rPr>
              <a:t>var</a:t>
            </a:r>
            <a:r>
              <a:rPr lang="mr-IN" altLang="zh-CN" b="1" dirty="0">
                <a:solidFill>
                  <a:srgbClr val="000080"/>
                </a:solidFill>
              </a:rPr>
              <a:t> </a:t>
            </a:r>
            <a:r>
              <a:rPr lang="mr-IN" altLang="zh-CN" b="1" i="1" dirty="0" err="1">
                <a:solidFill>
                  <a:srgbClr val="660E7A"/>
                </a:solidFill>
              </a:rPr>
              <a:t>name</a:t>
            </a:r>
            <a:r>
              <a:rPr lang="mr-IN" altLang="zh-CN" b="1" i="1" dirty="0">
                <a:solidFill>
                  <a:srgbClr val="660E7A"/>
                </a:solidFill>
              </a:rPr>
              <a:t> </a:t>
            </a:r>
            <a:r>
              <a:rPr lang="mr-IN" altLang="zh-CN" dirty="0"/>
              <a:t>= </a:t>
            </a:r>
            <a:r>
              <a:rPr lang="mr-IN" altLang="zh-CN" b="1" dirty="0">
                <a:solidFill>
                  <a:srgbClr val="008000"/>
                </a:solidFill>
              </a:rPr>
              <a:t>"==&gt;</a:t>
            </a:r>
            <a:r>
              <a:rPr lang="mr-IN" altLang="zh-CN" b="1" dirty="0" err="1">
                <a:solidFill>
                  <a:srgbClr val="008000"/>
                </a:solidFill>
              </a:rPr>
              <a:t>win</a:t>
            </a:r>
            <a:r>
              <a:rPr lang="mr-IN" altLang="zh-CN" b="1" dirty="0">
                <a:solidFill>
                  <a:srgbClr val="008000"/>
                </a:solidFill>
              </a:rPr>
              <a:t> </a:t>
            </a:r>
            <a:r>
              <a:rPr lang="mr-IN" altLang="zh-CN" b="1" dirty="0" err="1">
                <a:solidFill>
                  <a:srgbClr val="008000"/>
                </a:solidFill>
              </a:rPr>
              <a:t>name</a:t>
            </a:r>
            <a:r>
              <a:rPr lang="mr-IN" altLang="zh-CN" b="1" dirty="0">
                <a:solidFill>
                  <a:srgbClr val="008000"/>
                </a:solidFill>
              </a:rPr>
              <a:t>"</a:t>
            </a:r>
            <a:r>
              <a:rPr lang="mr-IN" altLang="zh-CN" dirty="0"/>
              <a:t>;</a:t>
            </a:r>
            <a:br>
              <a:rPr lang="mr-IN" altLang="zh-CN" dirty="0"/>
            </a:br>
            <a:r>
              <a:rPr lang="mr-IN" altLang="zh-CN" b="1" dirty="0" err="1">
                <a:solidFill>
                  <a:srgbClr val="000080"/>
                </a:solidFill>
              </a:rPr>
              <a:t>let</a:t>
            </a:r>
            <a:r>
              <a:rPr lang="mr-IN" altLang="zh-CN" b="1" dirty="0">
                <a:solidFill>
                  <a:srgbClr val="000080"/>
                </a:solidFill>
              </a:rPr>
              <a:t> </a:t>
            </a:r>
            <a:r>
              <a:rPr lang="mr-IN" altLang="zh-CN" b="1" i="1" dirty="0" err="1">
                <a:solidFill>
                  <a:srgbClr val="660E7A"/>
                </a:solidFill>
              </a:rPr>
              <a:t>obj</a:t>
            </a:r>
            <a:r>
              <a:rPr lang="mr-IN" altLang="zh-CN" b="1" i="1" dirty="0">
                <a:solidFill>
                  <a:srgbClr val="660E7A"/>
                </a:solidFill>
              </a:rPr>
              <a:t> </a:t>
            </a:r>
            <a:r>
              <a:rPr lang="mr-IN" altLang="zh-CN" dirty="0"/>
              <a:t>= {</a:t>
            </a:r>
            <a:br>
              <a:rPr lang="mr-IN" altLang="zh-CN" dirty="0"/>
            </a:br>
            <a:r>
              <a:rPr lang="mr-IN" altLang="zh-CN" dirty="0"/>
              <a:t>    </a:t>
            </a:r>
            <a:r>
              <a:rPr lang="mr-IN" altLang="zh-CN" b="1" dirty="0" err="1">
                <a:solidFill>
                  <a:srgbClr val="660E7A"/>
                </a:solidFill>
              </a:rPr>
              <a:t>name</a:t>
            </a:r>
            <a:r>
              <a:rPr lang="mr-IN" altLang="zh-CN" dirty="0"/>
              <a:t>: </a:t>
            </a:r>
            <a:r>
              <a:rPr lang="mr-IN" altLang="zh-CN" b="1" dirty="0">
                <a:solidFill>
                  <a:srgbClr val="008000"/>
                </a:solidFill>
              </a:rPr>
              <a:t>"==&gt;</a:t>
            </a:r>
            <a:r>
              <a:rPr lang="mr-IN" altLang="zh-CN" b="1" dirty="0" err="1">
                <a:solidFill>
                  <a:srgbClr val="008000"/>
                </a:solidFill>
              </a:rPr>
              <a:t>obj</a:t>
            </a:r>
            <a:r>
              <a:rPr lang="mr-IN" altLang="zh-CN" b="1" dirty="0">
                <a:solidFill>
                  <a:srgbClr val="008000"/>
                </a:solidFill>
              </a:rPr>
              <a:t> </a:t>
            </a:r>
            <a:r>
              <a:rPr lang="mr-IN" altLang="zh-CN" b="1" dirty="0" err="1">
                <a:solidFill>
                  <a:srgbClr val="008000"/>
                </a:solidFill>
              </a:rPr>
              <a:t>name</a:t>
            </a:r>
            <a:r>
              <a:rPr lang="mr-IN" altLang="zh-CN" b="1" dirty="0">
                <a:solidFill>
                  <a:srgbClr val="008000"/>
                </a:solidFill>
              </a:rPr>
              <a:t>"</a:t>
            </a:r>
            <a:br>
              <a:rPr lang="mr-IN" altLang="zh-CN" b="1" dirty="0">
                <a:solidFill>
                  <a:srgbClr val="008000"/>
                </a:solidFill>
              </a:rPr>
            </a:br>
            <a:r>
              <a:rPr lang="mr-IN" altLang="zh-CN" dirty="0"/>
              <a:t>}</a:t>
            </a:r>
            <a:br>
              <a:rPr lang="mr-IN" altLang="zh-CN" dirty="0"/>
            </a:br>
            <a:r>
              <a:rPr lang="mr-IN" altLang="zh-CN" dirty="0"/>
              <a:t/>
            </a:r>
            <a:br>
              <a:rPr lang="mr-IN" altLang="zh-CN" dirty="0"/>
            </a:br>
            <a:r>
              <a:rPr lang="mr-IN" altLang="zh-CN" b="1" dirty="0" err="1">
                <a:solidFill>
                  <a:srgbClr val="000080"/>
                </a:solidFill>
              </a:rPr>
              <a:t>function</a:t>
            </a:r>
            <a:r>
              <a:rPr lang="mr-IN" altLang="zh-CN" b="1" dirty="0">
                <a:solidFill>
                  <a:srgbClr val="000080"/>
                </a:solidFill>
              </a:rPr>
              <a:t> </a:t>
            </a:r>
            <a:r>
              <a:rPr lang="mr-IN" altLang="zh-CN" i="1" dirty="0" err="1"/>
              <a:t>winFun</a:t>
            </a:r>
            <a:r>
              <a:rPr lang="mr-IN" altLang="zh-CN" dirty="0"/>
              <a:t>() {</a:t>
            </a:r>
            <a:br>
              <a:rPr lang="mr-IN" altLang="zh-CN" dirty="0"/>
            </a:br>
            <a:r>
              <a:rPr lang="mr-IN" altLang="zh-CN" dirty="0"/>
              <a:t>    </a:t>
            </a:r>
            <a:r>
              <a:rPr lang="mr-IN" altLang="zh-CN" b="1" i="1" dirty="0" err="1">
                <a:solidFill>
                  <a:srgbClr val="660E7A"/>
                </a:solidFill>
              </a:rPr>
              <a:t>console</a:t>
            </a:r>
            <a:r>
              <a:rPr lang="mr-IN" altLang="zh-CN" dirty="0" err="1"/>
              <a:t>.</a:t>
            </a:r>
            <a:r>
              <a:rPr lang="mr-IN" altLang="zh-CN" dirty="0" err="1">
                <a:solidFill>
                  <a:srgbClr val="7A7A43"/>
                </a:solidFill>
              </a:rPr>
              <a:t>log</a:t>
            </a:r>
            <a:r>
              <a:rPr lang="mr-IN" altLang="zh-CN" dirty="0"/>
              <a:t>(</a:t>
            </a:r>
            <a:r>
              <a:rPr lang="mr-IN" altLang="zh-CN" b="1" dirty="0" err="1">
                <a:solidFill>
                  <a:srgbClr val="000080"/>
                </a:solidFill>
              </a:rPr>
              <a:t>this</a:t>
            </a:r>
            <a:r>
              <a:rPr lang="mr-IN" altLang="zh-CN" dirty="0" err="1"/>
              <a:t>.</a:t>
            </a:r>
            <a:r>
              <a:rPr lang="mr-IN" altLang="zh-CN" b="1" dirty="0" err="1">
                <a:solidFill>
                  <a:srgbClr val="660E7A"/>
                </a:solidFill>
              </a:rPr>
              <a:t>name</a:t>
            </a:r>
            <a:r>
              <a:rPr lang="mr-IN" altLang="zh-CN" dirty="0"/>
              <a:t>); </a:t>
            </a:r>
            <a:r>
              <a:rPr lang="en-US" altLang="zh-CN" dirty="0" smtClean="0"/>
              <a:t>	</a:t>
            </a:r>
            <a:r>
              <a:rPr lang="mr-IN" altLang="zh-CN" i="1" dirty="0" smtClean="0">
                <a:solidFill>
                  <a:srgbClr val="808080"/>
                </a:solidFill>
              </a:rPr>
              <a:t>//==&gt;</a:t>
            </a:r>
            <a:r>
              <a:rPr lang="mr-IN" altLang="zh-CN" i="1" dirty="0" err="1">
                <a:solidFill>
                  <a:srgbClr val="808080"/>
                </a:solidFill>
              </a:rPr>
              <a:t>obj</a:t>
            </a:r>
            <a:r>
              <a:rPr lang="mr-IN" altLang="zh-CN" i="1" dirty="0">
                <a:solidFill>
                  <a:srgbClr val="808080"/>
                </a:solidFill>
              </a:rPr>
              <a:t> </a:t>
            </a:r>
            <a:r>
              <a:rPr lang="mr-IN" altLang="zh-CN" i="1" dirty="0" err="1">
                <a:solidFill>
                  <a:srgbClr val="808080"/>
                </a:solidFill>
              </a:rPr>
              <a:t>name</a:t>
            </a:r>
            <a:r>
              <a:rPr lang="mr-IN" altLang="zh-CN" i="1" dirty="0">
                <a:solidFill>
                  <a:srgbClr val="808080"/>
                </a:solidFill>
              </a:rPr>
              <a:t/>
            </a:r>
            <a:br>
              <a:rPr lang="mr-IN" altLang="zh-CN" i="1" dirty="0">
                <a:solidFill>
                  <a:srgbClr val="808080"/>
                </a:solidFill>
              </a:rPr>
            </a:br>
            <a:r>
              <a:rPr lang="mr-IN" altLang="zh-CN" dirty="0" smtClean="0"/>
              <a:t>}</a:t>
            </a:r>
            <a:endParaRPr lang="en-US" altLang="zh-CN" dirty="0" smtClean="0"/>
          </a:p>
          <a:p>
            <a:r>
              <a:rPr lang="mr-IN" altLang="zh-CN" dirty="0"/>
              <a:t/>
            </a:r>
            <a:br>
              <a:rPr lang="mr-IN" altLang="zh-CN" dirty="0"/>
            </a:br>
            <a:r>
              <a:rPr lang="mr-IN" altLang="zh-CN" i="1" dirty="0" err="1"/>
              <a:t>winFun</a:t>
            </a:r>
            <a:r>
              <a:rPr lang="mr-IN" altLang="zh-CN" dirty="0" err="1"/>
              <a:t>.</a:t>
            </a:r>
            <a:r>
              <a:rPr lang="mr-IN" altLang="zh-CN" dirty="0" err="1">
                <a:solidFill>
                  <a:srgbClr val="7A7A43"/>
                </a:solidFill>
              </a:rPr>
              <a:t>apply</a:t>
            </a:r>
            <a:r>
              <a:rPr lang="mr-IN" altLang="zh-CN" dirty="0"/>
              <a:t>(</a:t>
            </a:r>
            <a:r>
              <a:rPr lang="mr-IN" altLang="zh-CN" b="1" i="1" dirty="0" err="1">
                <a:solidFill>
                  <a:srgbClr val="660E7A"/>
                </a:solidFill>
              </a:rPr>
              <a:t>obj</a:t>
            </a:r>
            <a:r>
              <a:rPr lang="mr-IN" altLang="zh-CN" dirty="0" smtClean="0"/>
              <a:t>);</a:t>
            </a:r>
            <a:r>
              <a:rPr lang="en-US" altLang="zh-CN" dirty="0" smtClean="0"/>
              <a:t>	</a:t>
            </a:r>
            <a:r>
              <a:rPr lang="mr-IN" altLang="zh-CN" i="1" dirty="0" smtClean="0">
                <a:solidFill>
                  <a:srgbClr val="808080"/>
                </a:solidFill>
              </a:rPr>
              <a:t>//</a:t>
            </a:r>
            <a:r>
              <a:rPr lang="zh-CN" altLang="mr-IN" i="1" dirty="0">
                <a:solidFill>
                  <a:srgbClr val="808080"/>
                </a:solidFill>
              </a:rPr>
              <a:t>使</a:t>
            </a:r>
            <a:r>
              <a:rPr lang="mr-IN" altLang="zh-CN" i="1" dirty="0" err="1">
                <a:solidFill>
                  <a:srgbClr val="808080"/>
                </a:solidFill>
              </a:rPr>
              <a:t>this</a:t>
            </a:r>
            <a:r>
              <a:rPr lang="zh-CN" altLang="mr-IN" i="1" dirty="0">
                <a:solidFill>
                  <a:srgbClr val="808080"/>
                </a:solidFill>
              </a:rPr>
              <a:t>指向</a:t>
            </a:r>
            <a:r>
              <a:rPr lang="mr-IN" altLang="zh-CN" i="1" dirty="0" err="1">
                <a:solidFill>
                  <a:srgbClr val="808080"/>
                </a:solidFill>
              </a:rPr>
              <a:t>obj</a:t>
            </a:r>
            <a:r>
              <a:rPr lang="mr-IN" altLang="zh-CN" i="1" dirty="0">
                <a:solidFill>
                  <a:srgbClr val="808080"/>
                </a:solidFill>
              </a:rPr>
              <a:t>   </a:t>
            </a:r>
            <a:r>
              <a:rPr lang="zh-CN" altLang="mr-IN" i="1" dirty="0">
                <a:solidFill>
                  <a:srgbClr val="808080"/>
                </a:solidFill>
              </a:rPr>
              <a:t>参数为不定参数方式</a:t>
            </a:r>
            <a:br>
              <a:rPr lang="zh-CN" altLang="mr-IN" i="1" dirty="0">
                <a:solidFill>
                  <a:srgbClr val="808080"/>
                </a:solidFill>
              </a:rPr>
            </a:br>
            <a:r>
              <a:rPr lang="mr-IN" altLang="zh-CN" i="1" dirty="0" err="1"/>
              <a:t>winFun</a:t>
            </a:r>
            <a:r>
              <a:rPr lang="mr-IN" altLang="zh-CN" dirty="0" err="1"/>
              <a:t>.</a:t>
            </a:r>
            <a:r>
              <a:rPr lang="mr-IN" altLang="zh-CN" dirty="0" err="1">
                <a:solidFill>
                  <a:srgbClr val="7A7A43"/>
                </a:solidFill>
              </a:rPr>
              <a:t>call</a:t>
            </a:r>
            <a:r>
              <a:rPr lang="mr-IN" altLang="zh-CN" dirty="0"/>
              <a:t>(</a:t>
            </a:r>
            <a:r>
              <a:rPr lang="mr-IN" altLang="zh-CN" b="1" i="1" dirty="0" err="1">
                <a:solidFill>
                  <a:srgbClr val="660E7A"/>
                </a:solidFill>
              </a:rPr>
              <a:t>obj</a:t>
            </a:r>
            <a:r>
              <a:rPr lang="mr-IN" altLang="zh-CN" dirty="0" smtClean="0"/>
              <a:t>);</a:t>
            </a:r>
            <a:r>
              <a:rPr lang="en-US" altLang="zh-CN" dirty="0" smtClean="0"/>
              <a:t>	</a:t>
            </a:r>
            <a:r>
              <a:rPr lang="mr-IN" altLang="zh-CN" i="1" dirty="0" smtClean="0">
                <a:solidFill>
                  <a:srgbClr val="808080"/>
                </a:solidFill>
              </a:rPr>
              <a:t>//</a:t>
            </a:r>
            <a:r>
              <a:rPr lang="zh-CN" altLang="mr-IN" i="1" dirty="0">
                <a:solidFill>
                  <a:srgbClr val="808080"/>
                </a:solidFill>
              </a:rPr>
              <a:t>参数为数组方式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426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>
            <a:off x="5193671" y="4603895"/>
            <a:ext cx="9289030" cy="7488832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800600" y="171450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39552" y="277995"/>
            <a:ext cx="773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基础</a:t>
            </a:r>
            <a:r>
              <a:rPr kumimoji="1" lang="en-US" altLang="zh-CN" sz="2800" dirty="0" smtClean="0">
                <a:latin typeface="Microsoft YaHei" charset="-122"/>
                <a:ea typeface="Microsoft YaHei" charset="-122"/>
                <a:cs typeface="Microsoft YaHei" charset="-122"/>
              </a:rPr>
              <a:t>--this(3)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03382" y="948228"/>
            <a:ext cx="7019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函数返回对象或者函数对象时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不包括基本类型、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undefined)</a:t>
            </a: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1"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指向返回的对象</a:t>
            </a:r>
            <a:endParaRPr kumimoji="1"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89841" y="1852999"/>
            <a:ext cx="583264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80"/>
                </a:solidFill>
              </a:rPr>
              <a:t>function </a:t>
            </a:r>
            <a:r>
              <a:rPr lang="en-US" altLang="zh-CN" i="1" dirty="0"/>
              <a:t>Fun</a:t>
            </a:r>
            <a:r>
              <a:rPr lang="en-US" altLang="zh-CN" dirty="0"/>
              <a:t>()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>
                <a:solidFill>
                  <a:srgbClr val="000080"/>
                </a:solidFill>
              </a:rPr>
              <a:t>this</a:t>
            </a:r>
            <a:r>
              <a:rPr lang="en-US" altLang="zh-CN" dirty="0" err="1"/>
              <a:t>.</a:t>
            </a:r>
            <a:r>
              <a:rPr lang="en-US" altLang="zh-CN" b="1" dirty="0" err="1">
                <a:solidFill>
                  <a:srgbClr val="660E7A"/>
                </a:solidFill>
              </a:rPr>
              <a:t>age</a:t>
            </a:r>
            <a:r>
              <a:rPr lang="en-US" altLang="zh-CN" b="1" dirty="0">
                <a:solidFill>
                  <a:srgbClr val="660E7A"/>
                </a:solidFill>
              </a:rPr>
              <a:t> </a:t>
            </a:r>
            <a:r>
              <a:rPr lang="en-US" altLang="zh-CN" dirty="0"/>
              <a:t>= </a:t>
            </a:r>
            <a:r>
              <a:rPr lang="en-US" altLang="zh-CN" b="1" dirty="0">
                <a:solidFill>
                  <a:srgbClr val="008000"/>
                </a:solidFill>
              </a:rPr>
              <a:t>"Fun age"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>
                <a:solidFill>
                  <a:srgbClr val="000080"/>
                </a:solidFill>
              </a:rPr>
              <a:t>return 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b="1" dirty="0">
                <a:solidFill>
                  <a:srgbClr val="660E7A"/>
                </a:solidFill>
              </a:rPr>
              <a:t>age</a:t>
            </a:r>
            <a:r>
              <a:rPr lang="en-US" altLang="zh-CN" dirty="0"/>
              <a:t>: </a:t>
            </a:r>
            <a:r>
              <a:rPr lang="en-US" altLang="zh-CN" b="1" dirty="0">
                <a:solidFill>
                  <a:srgbClr val="008000"/>
                </a:solidFill>
              </a:rPr>
              <a:t>"return age"</a:t>
            </a:r>
            <a:br>
              <a:rPr lang="en-US" altLang="zh-CN" b="1" dirty="0">
                <a:solidFill>
                  <a:srgbClr val="008000"/>
                </a:solidFill>
              </a:rPr>
            </a:br>
            <a:r>
              <a:rPr lang="en-US" altLang="zh-CN" b="1" dirty="0">
                <a:solidFill>
                  <a:srgbClr val="008000"/>
                </a:solidFill>
              </a:rPr>
              <a:t>    </a:t>
            </a:r>
            <a:r>
              <a:rPr lang="en-US" altLang="zh-CN" dirty="0"/>
              <a:t>};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1" dirty="0">
                <a:solidFill>
                  <a:srgbClr val="000080"/>
                </a:solidFill>
              </a:rPr>
              <a:t>let </a:t>
            </a:r>
            <a:r>
              <a:rPr lang="en-US" altLang="zh-CN" b="1" i="1" dirty="0" err="1">
                <a:solidFill>
                  <a:srgbClr val="660E7A"/>
                </a:solidFill>
              </a:rPr>
              <a:t>obj</a:t>
            </a:r>
            <a:r>
              <a:rPr lang="en-US" altLang="zh-CN" b="1" i="1" dirty="0">
                <a:solidFill>
                  <a:srgbClr val="660E7A"/>
                </a:solidFill>
              </a:rPr>
              <a:t> </a:t>
            </a:r>
            <a:r>
              <a:rPr lang="en-US" altLang="zh-CN" dirty="0"/>
              <a:t>= </a:t>
            </a:r>
            <a:r>
              <a:rPr lang="en-US" altLang="zh-CN" b="1" dirty="0">
                <a:solidFill>
                  <a:srgbClr val="000080"/>
                </a:solidFill>
              </a:rPr>
              <a:t>new </a:t>
            </a:r>
            <a:r>
              <a:rPr lang="en-US" altLang="zh-CN" i="1" dirty="0"/>
              <a:t>Fun</a:t>
            </a:r>
            <a:r>
              <a:rPr lang="en-US" altLang="zh-CN" dirty="0"/>
              <a:t>();</a:t>
            </a:r>
            <a:br>
              <a:rPr lang="en-US" altLang="zh-CN" dirty="0"/>
            </a:br>
            <a:r>
              <a:rPr lang="en-US" altLang="zh-CN" b="1" i="1" dirty="0" err="1">
                <a:solidFill>
                  <a:srgbClr val="660E7A"/>
                </a:solidFill>
              </a:rPr>
              <a:t>console</a:t>
            </a:r>
            <a:r>
              <a:rPr lang="en-US" altLang="zh-CN" dirty="0" err="1"/>
              <a:t>.</a:t>
            </a:r>
            <a:r>
              <a:rPr lang="en-US" altLang="zh-CN" dirty="0" err="1">
                <a:solidFill>
                  <a:srgbClr val="7A7A43"/>
                </a:solidFill>
              </a:rPr>
              <a:t>log</a:t>
            </a:r>
            <a:r>
              <a:rPr lang="en-US" altLang="zh-CN" dirty="0"/>
              <a:t>(</a:t>
            </a:r>
            <a:r>
              <a:rPr lang="en-US" altLang="zh-CN" b="1" dirty="0">
                <a:solidFill>
                  <a:srgbClr val="008000"/>
                </a:solidFill>
              </a:rPr>
              <a:t>"==&gt;"</a:t>
            </a:r>
            <a:r>
              <a:rPr lang="en-US" altLang="zh-CN" dirty="0"/>
              <a:t>+</a:t>
            </a:r>
            <a:r>
              <a:rPr lang="en-US" altLang="zh-CN" b="1" i="1" dirty="0" err="1">
                <a:solidFill>
                  <a:srgbClr val="660E7A"/>
                </a:solidFill>
              </a:rPr>
              <a:t>obj</a:t>
            </a:r>
            <a:r>
              <a:rPr lang="en-US" altLang="zh-CN" dirty="0" err="1"/>
              <a:t>.</a:t>
            </a:r>
            <a:r>
              <a:rPr lang="en-US" altLang="zh-CN" b="1" dirty="0" err="1">
                <a:solidFill>
                  <a:srgbClr val="660E7A"/>
                </a:solidFill>
              </a:rPr>
              <a:t>age</a:t>
            </a:r>
            <a:r>
              <a:rPr lang="en-US" altLang="zh-CN" dirty="0"/>
              <a:t>);  </a:t>
            </a:r>
            <a:r>
              <a:rPr lang="en-US" altLang="zh-CN" i="1" dirty="0">
                <a:solidFill>
                  <a:srgbClr val="808080"/>
                </a:solidFill>
              </a:rPr>
              <a:t>//==&gt;return name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35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>
            <a:off x="5193671" y="4603895"/>
            <a:ext cx="9289030" cy="7488832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800600" y="171450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1340" y="240680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基础</a:t>
            </a:r>
            <a:r>
              <a:rPr kumimoji="1" lang="en-US" altLang="zh-CN" sz="2800" dirty="0" smtClean="0">
                <a:latin typeface="Microsoft YaHei" charset="-122"/>
                <a:ea typeface="Microsoft YaHei" charset="-122"/>
                <a:cs typeface="Microsoft YaHei" charset="-122"/>
              </a:rPr>
              <a:t>--this(4)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0789" y="1068169"/>
            <a:ext cx="33522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匿名函数运行在全局环境</a:t>
            </a:r>
            <a:endParaRPr kumimoji="1"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</a:t>
            </a:r>
          </a:p>
          <a:p>
            <a:endParaRPr kumimoji="1"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变量如果当前函数中没有</a:t>
            </a:r>
            <a:endParaRPr kumimoji="1"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会向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</a:t>
            </a: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endParaRPr kumimoji="1"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83969" y="240680"/>
            <a:ext cx="46805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b="1" dirty="0" err="1">
                <a:solidFill>
                  <a:srgbClr val="000080"/>
                </a:solidFill>
              </a:rPr>
              <a:t>var</a:t>
            </a:r>
            <a:r>
              <a:rPr lang="mr-IN" altLang="zh-CN" b="1" dirty="0">
                <a:solidFill>
                  <a:srgbClr val="000080"/>
                </a:solidFill>
              </a:rPr>
              <a:t> </a:t>
            </a:r>
            <a:r>
              <a:rPr lang="mr-IN" altLang="zh-CN" b="1" i="1" dirty="0" err="1">
                <a:solidFill>
                  <a:srgbClr val="660E7A"/>
                </a:solidFill>
              </a:rPr>
              <a:t>name</a:t>
            </a:r>
            <a:r>
              <a:rPr lang="mr-IN" altLang="zh-CN" b="1" i="1" dirty="0">
                <a:solidFill>
                  <a:srgbClr val="660E7A"/>
                </a:solidFill>
              </a:rPr>
              <a:t> </a:t>
            </a:r>
            <a:r>
              <a:rPr lang="mr-IN" altLang="zh-CN" dirty="0"/>
              <a:t>= </a:t>
            </a:r>
            <a:r>
              <a:rPr lang="mr-IN" altLang="zh-CN" b="1" dirty="0">
                <a:solidFill>
                  <a:srgbClr val="008000"/>
                </a:solidFill>
              </a:rPr>
              <a:t>"==&gt;</a:t>
            </a:r>
            <a:r>
              <a:rPr lang="mr-IN" altLang="zh-CN" b="1" dirty="0" err="1">
                <a:solidFill>
                  <a:srgbClr val="008000"/>
                </a:solidFill>
              </a:rPr>
              <a:t>win</a:t>
            </a:r>
            <a:r>
              <a:rPr lang="mr-IN" altLang="zh-CN" b="1" dirty="0">
                <a:solidFill>
                  <a:srgbClr val="008000"/>
                </a:solidFill>
              </a:rPr>
              <a:t> </a:t>
            </a:r>
            <a:r>
              <a:rPr lang="mr-IN" altLang="zh-CN" b="1" dirty="0" err="1">
                <a:solidFill>
                  <a:srgbClr val="008000"/>
                </a:solidFill>
              </a:rPr>
              <a:t>name</a:t>
            </a:r>
            <a:r>
              <a:rPr lang="mr-IN" altLang="zh-CN" b="1" dirty="0">
                <a:solidFill>
                  <a:srgbClr val="008000"/>
                </a:solidFill>
              </a:rPr>
              <a:t>"</a:t>
            </a:r>
            <a:r>
              <a:rPr lang="mr-IN" altLang="zh-CN" dirty="0"/>
              <a:t>;</a:t>
            </a:r>
            <a:br>
              <a:rPr lang="mr-IN" altLang="zh-CN" dirty="0"/>
            </a:br>
            <a:r>
              <a:rPr lang="mr-IN" altLang="zh-CN" b="1" dirty="0" err="1">
                <a:solidFill>
                  <a:srgbClr val="000080"/>
                </a:solidFill>
              </a:rPr>
              <a:t>var</a:t>
            </a:r>
            <a:r>
              <a:rPr lang="mr-IN" altLang="zh-CN" b="1" dirty="0">
                <a:solidFill>
                  <a:srgbClr val="000080"/>
                </a:solidFill>
              </a:rPr>
              <a:t> </a:t>
            </a:r>
            <a:r>
              <a:rPr lang="mr-IN" altLang="zh-CN" b="1" i="1" dirty="0" err="1">
                <a:solidFill>
                  <a:srgbClr val="660E7A"/>
                </a:solidFill>
              </a:rPr>
              <a:t>obj</a:t>
            </a:r>
            <a:r>
              <a:rPr lang="mr-IN" altLang="zh-CN" b="1" i="1" dirty="0">
                <a:solidFill>
                  <a:srgbClr val="660E7A"/>
                </a:solidFill>
              </a:rPr>
              <a:t> </a:t>
            </a:r>
            <a:r>
              <a:rPr lang="mr-IN" altLang="zh-CN" dirty="0"/>
              <a:t>= {</a:t>
            </a:r>
            <a:br>
              <a:rPr lang="mr-IN" altLang="zh-CN" dirty="0"/>
            </a:br>
            <a:r>
              <a:rPr lang="mr-IN" altLang="zh-CN" dirty="0"/>
              <a:t>    </a:t>
            </a:r>
            <a:r>
              <a:rPr lang="mr-IN" altLang="zh-CN" b="1" dirty="0" err="1">
                <a:solidFill>
                  <a:srgbClr val="660E7A"/>
                </a:solidFill>
              </a:rPr>
              <a:t>name</a:t>
            </a:r>
            <a:r>
              <a:rPr lang="mr-IN" altLang="zh-CN" dirty="0"/>
              <a:t>: </a:t>
            </a:r>
            <a:r>
              <a:rPr lang="mr-IN" altLang="zh-CN" b="1" dirty="0">
                <a:solidFill>
                  <a:srgbClr val="008000"/>
                </a:solidFill>
              </a:rPr>
              <a:t>"==&gt;</a:t>
            </a:r>
            <a:r>
              <a:rPr lang="mr-IN" altLang="zh-CN" b="1" dirty="0" err="1">
                <a:solidFill>
                  <a:srgbClr val="008000"/>
                </a:solidFill>
              </a:rPr>
              <a:t>obj</a:t>
            </a:r>
            <a:r>
              <a:rPr lang="mr-IN" altLang="zh-CN" b="1" dirty="0">
                <a:solidFill>
                  <a:srgbClr val="008000"/>
                </a:solidFill>
              </a:rPr>
              <a:t> </a:t>
            </a:r>
            <a:r>
              <a:rPr lang="mr-IN" altLang="zh-CN" b="1" dirty="0" err="1">
                <a:solidFill>
                  <a:srgbClr val="008000"/>
                </a:solidFill>
              </a:rPr>
              <a:t>name</a:t>
            </a:r>
            <a:r>
              <a:rPr lang="mr-IN" altLang="zh-CN" b="1" dirty="0">
                <a:solidFill>
                  <a:srgbClr val="008000"/>
                </a:solidFill>
              </a:rPr>
              <a:t>"</a:t>
            </a:r>
            <a:r>
              <a:rPr lang="mr-IN" altLang="zh-CN" dirty="0"/>
              <a:t>,</a:t>
            </a:r>
            <a:br>
              <a:rPr lang="mr-IN" altLang="zh-CN" dirty="0"/>
            </a:br>
            <a:r>
              <a:rPr lang="mr-IN" altLang="zh-CN" dirty="0"/>
              <a:t>    </a:t>
            </a:r>
            <a:r>
              <a:rPr lang="mr-IN" altLang="zh-CN" dirty="0" err="1">
                <a:solidFill>
                  <a:srgbClr val="7A7A43"/>
                </a:solidFill>
              </a:rPr>
              <a:t>fun</a:t>
            </a:r>
            <a:r>
              <a:rPr lang="mr-IN" altLang="zh-CN" dirty="0" err="1"/>
              <a:t>:</a:t>
            </a:r>
            <a:r>
              <a:rPr lang="mr-IN" altLang="zh-CN" b="1" dirty="0" err="1">
                <a:solidFill>
                  <a:srgbClr val="000080"/>
                </a:solidFill>
              </a:rPr>
              <a:t>function</a:t>
            </a:r>
            <a:r>
              <a:rPr lang="mr-IN" altLang="zh-CN" b="1" dirty="0">
                <a:solidFill>
                  <a:srgbClr val="000080"/>
                </a:solidFill>
              </a:rPr>
              <a:t> </a:t>
            </a:r>
            <a:r>
              <a:rPr lang="mr-IN" altLang="zh-CN" dirty="0"/>
              <a:t>() {</a:t>
            </a:r>
            <a:br>
              <a:rPr lang="mr-IN" altLang="zh-CN" dirty="0"/>
            </a:br>
            <a:r>
              <a:rPr lang="mr-IN" altLang="zh-CN" dirty="0"/>
              <a:t>        </a:t>
            </a:r>
            <a:r>
              <a:rPr lang="mr-IN" altLang="zh-CN" b="1" dirty="0" err="1">
                <a:solidFill>
                  <a:srgbClr val="000080"/>
                </a:solidFill>
              </a:rPr>
              <a:t>let</a:t>
            </a:r>
            <a:r>
              <a:rPr lang="mr-IN" altLang="zh-CN" b="1" dirty="0">
                <a:solidFill>
                  <a:srgbClr val="000080"/>
                </a:solidFill>
              </a:rPr>
              <a:t> </a:t>
            </a:r>
            <a:r>
              <a:rPr lang="mr-IN" altLang="zh-CN" dirty="0" err="1">
                <a:solidFill>
                  <a:srgbClr val="458383"/>
                </a:solidFill>
              </a:rPr>
              <a:t>self</a:t>
            </a:r>
            <a:r>
              <a:rPr lang="mr-IN" altLang="zh-CN" dirty="0">
                <a:solidFill>
                  <a:srgbClr val="458383"/>
                </a:solidFill>
              </a:rPr>
              <a:t> </a:t>
            </a:r>
            <a:r>
              <a:rPr lang="mr-IN" altLang="zh-CN" dirty="0"/>
              <a:t>= </a:t>
            </a:r>
            <a:r>
              <a:rPr lang="mr-IN" altLang="zh-CN" b="1" dirty="0" err="1">
                <a:solidFill>
                  <a:srgbClr val="000080"/>
                </a:solidFill>
              </a:rPr>
              <a:t>this</a:t>
            </a:r>
            <a:r>
              <a:rPr lang="mr-IN" altLang="zh-CN" dirty="0"/>
              <a:t>;</a:t>
            </a:r>
            <a:br>
              <a:rPr lang="mr-IN" altLang="zh-CN" dirty="0"/>
            </a:br>
            <a:r>
              <a:rPr lang="mr-IN" altLang="zh-CN" dirty="0"/>
              <a:t>        </a:t>
            </a:r>
            <a:r>
              <a:rPr lang="mr-IN" altLang="zh-CN" b="1" dirty="0" err="1">
                <a:solidFill>
                  <a:srgbClr val="000080"/>
                </a:solidFill>
              </a:rPr>
              <a:t>return</a:t>
            </a:r>
            <a:r>
              <a:rPr lang="mr-IN" altLang="zh-CN" b="1" dirty="0">
                <a:solidFill>
                  <a:srgbClr val="000080"/>
                </a:solidFill>
              </a:rPr>
              <a:t> </a:t>
            </a:r>
            <a:r>
              <a:rPr lang="mr-IN" altLang="zh-CN" b="1" dirty="0" err="1">
                <a:solidFill>
                  <a:srgbClr val="000080"/>
                </a:solidFill>
              </a:rPr>
              <a:t>function</a:t>
            </a:r>
            <a:r>
              <a:rPr lang="mr-IN" altLang="zh-CN" b="1" dirty="0">
                <a:solidFill>
                  <a:srgbClr val="000080"/>
                </a:solidFill>
              </a:rPr>
              <a:t> </a:t>
            </a:r>
            <a:r>
              <a:rPr lang="mr-IN" altLang="zh-CN" dirty="0"/>
              <a:t>() {</a:t>
            </a:r>
            <a:br>
              <a:rPr lang="mr-IN" altLang="zh-CN" dirty="0"/>
            </a:br>
            <a:r>
              <a:rPr lang="mr-IN" altLang="zh-CN" dirty="0"/>
              <a:t>            </a:t>
            </a:r>
            <a:r>
              <a:rPr lang="mr-IN" altLang="zh-CN" b="1" i="1" dirty="0" err="1">
                <a:solidFill>
                  <a:srgbClr val="660E7A"/>
                </a:solidFill>
              </a:rPr>
              <a:t>console</a:t>
            </a:r>
            <a:r>
              <a:rPr lang="mr-IN" altLang="zh-CN" dirty="0" err="1"/>
              <a:t>.</a:t>
            </a:r>
            <a:r>
              <a:rPr lang="mr-IN" altLang="zh-CN" dirty="0" err="1">
                <a:solidFill>
                  <a:srgbClr val="7A7A43"/>
                </a:solidFill>
              </a:rPr>
              <a:t>log</a:t>
            </a:r>
            <a:r>
              <a:rPr lang="mr-IN" altLang="zh-CN" dirty="0"/>
              <a:t>(</a:t>
            </a:r>
            <a:r>
              <a:rPr lang="mr-IN" altLang="zh-CN" b="1" dirty="0" err="1">
                <a:solidFill>
                  <a:srgbClr val="000080"/>
                </a:solidFill>
              </a:rPr>
              <a:t>this</a:t>
            </a:r>
            <a:r>
              <a:rPr lang="mr-IN" altLang="zh-CN" dirty="0" err="1"/>
              <a:t>.</a:t>
            </a:r>
            <a:r>
              <a:rPr lang="mr-IN" altLang="zh-CN" b="1" dirty="0" err="1">
                <a:solidFill>
                  <a:srgbClr val="660E7A"/>
                </a:solidFill>
              </a:rPr>
              <a:t>name</a:t>
            </a:r>
            <a:r>
              <a:rPr lang="mr-IN" altLang="zh-CN" dirty="0"/>
              <a:t>);</a:t>
            </a:r>
            <a:r>
              <a:rPr lang="mr-IN" altLang="zh-CN" i="1" dirty="0">
                <a:solidFill>
                  <a:srgbClr val="808080"/>
                </a:solidFill>
              </a:rPr>
              <a:t>//==&gt;</a:t>
            </a:r>
            <a:r>
              <a:rPr lang="mr-IN" altLang="zh-CN" i="1" dirty="0" err="1">
                <a:solidFill>
                  <a:srgbClr val="808080"/>
                </a:solidFill>
              </a:rPr>
              <a:t>win</a:t>
            </a:r>
            <a:r>
              <a:rPr lang="mr-IN" altLang="zh-CN" i="1" dirty="0">
                <a:solidFill>
                  <a:srgbClr val="808080"/>
                </a:solidFill>
              </a:rPr>
              <a:t> </a:t>
            </a:r>
            <a:r>
              <a:rPr lang="mr-IN" altLang="zh-CN" i="1" dirty="0" err="1">
                <a:solidFill>
                  <a:srgbClr val="808080"/>
                </a:solidFill>
              </a:rPr>
              <a:t>name</a:t>
            </a:r>
            <a:r>
              <a:rPr lang="mr-IN" altLang="zh-CN" i="1" dirty="0">
                <a:solidFill>
                  <a:srgbClr val="808080"/>
                </a:solidFill>
              </a:rPr>
              <a:t/>
            </a:r>
            <a:br>
              <a:rPr lang="mr-IN" altLang="zh-CN" i="1" dirty="0">
                <a:solidFill>
                  <a:srgbClr val="808080"/>
                </a:solidFill>
              </a:rPr>
            </a:br>
            <a:r>
              <a:rPr lang="mr-IN" altLang="zh-CN" i="1" dirty="0">
                <a:solidFill>
                  <a:srgbClr val="808080"/>
                </a:solidFill>
              </a:rPr>
              <a:t>            </a:t>
            </a:r>
            <a:r>
              <a:rPr lang="mr-IN" altLang="zh-CN" b="1" i="1" dirty="0" err="1">
                <a:solidFill>
                  <a:srgbClr val="660E7A"/>
                </a:solidFill>
              </a:rPr>
              <a:t>console</a:t>
            </a:r>
            <a:r>
              <a:rPr lang="mr-IN" altLang="zh-CN" dirty="0" err="1"/>
              <a:t>.</a:t>
            </a:r>
            <a:r>
              <a:rPr lang="mr-IN" altLang="zh-CN" dirty="0" err="1">
                <a:solidFill>
                  <a:srgbClr val="7A7A43"/>
                </a:solidFill>
              </a:rPr>
              <a:t>log</a:t>
            </a:r>
            <a:r>
              <a:rPr lang="mr-IN" altLang="zh-CN" dirty="0"/>
              <a:t>(</a:t>
            </a:r>
            <a:r>
              <a:rPr lang="mr-IN" altLang="zh-CN" dirty="0" err="1">
                <a:solidFill>
                  <a:srgbClr val="458383"/>
                </a:solidFill>
              </a:rPr>
              <a:t>self</a:t>
            </a:r>
            <a:r>
              <a:rPr lang="mr-IN" altLang="zh-CN" dirty="0" err="1"/>
              <a:t>.</a:t>
            </a:r>
            <a:r>
              <a:rPr lang="mr-IN" altLang="zh-CN" b="1" dirty="0" err="1">
                <a:solidFill>
                  <a:srgbClr val="660E7A"/>
                </a:solidFill>
              </a:rPr>
              <a:t>name</a:t>
            </a:r>
            <a:r>
              <a:rPr lang="mr-IN" altLang="zh-CN" dirty="0"/>
              <a:t>);</a:t>
            </a:r>
            <a:r>
              <a:rPr lang="mr-IN" altLang="zh-CN" i="1" dirty="0">
                <a:solidFill>
                  <a:srgbClr val="808080"/>
                </a:solidFill>
              </a:rPr>
              <a:t>//==&gt;</a:t>
            </a:r>
            <a:r>
              <a:rPr lang="mr-IN" altLang="zh-CN" i="1" dirty="0" err="1">
                <a:solidFill>
                  <a:srgbClr val="808080"/>
                </a:solidFill>
              </a:rPr>
              <a:t>obj</a:t>
            </a:r>
            <a:r>
              <a:rPr lang="mr-IN" altLang="zh-CN" i="1" dirty="0">
                <a:solidFill>
                  <a:srgbClr val="808080"/>
                </a:solidFill>
              </a:rPr>
              <a:t> </a:t>
            </a:r>
            <a:r>
              <a:rPr lang="mr-IN" altLang="zh-CN" i="1" dirty="0" err="1">
                <a:solidFill>
                  <a:srgbClr val="808080"/>
                </a:solidFill>
              </a:rPr>
              <a:t>name</a:t>
            </a:r>
            <a:r>
              <a:rPr lang="mr-IN" altLang="zh-CN" i="1" dirty="0">
                <a:solidFill>
                  <a:srgbClr val="808080"/>
                </a:solidFill>
              </a:rPr>
              <a:t/>
            </a:r>
            <a:br>
              <a:rPr lang="mr-IN" altLang="zh-CN" i="1" dirty="0">
                <a:solidFill>
                  <a:srgbClr val="808080"/>
                </a:solidFill>
              </a:rPr>
            </a:br>
            <a:r>
              <a:rPr lang="mr-IN" altLang="zh-CN" i="1" dirty="0">
                <a:solidFill>
                  <a:srgbClr val="808080"/>
                </a:solidFill>
              </a:rPr>
              <a:t>        </a:t>
            </a:r>
            <a:r>
              <a:rPr lang="mr-IN" altLang="zh-CN" dirty="0"/>
              <a:t>}</a:t>
            </a:r>
            <a:br>
              <a:rPr lang="mr-IN" altLang="zh-CN" dirty="0"/>
            </a:br>
            <a:r>
              <a:rPr lang="mr-IN" altLang="zh-CN" dirty="0"/>
              <a:t>    },</a:t>
            </a:r>
            <a:br>
              <a:rPr lang="mr-IN" altLang="zh-CN" dirty="0"/>
            </a:br>
            <a:r>
              <a:rPr lang="mr-IN" altLang="zh-CN" dirty="0"/>
              <a:t>    </a:t>
            </a:r>
            <a:r>
              <a:rPr lang="mr-IN" altLang="zh-CN" dirty="0">
                <a:solidFill>
                  <a:srgbClr val="7A7A43"/>
                </a:solidFill>
              </a:rPr>
              <a:t>fun1</a:t>
            </a:r>
            <a:r>
              <a:rPr lang="mr-IN" altLang="zh-CN" dirty="0"/>
              <a:t>:</a:t>
            </a:r>
            <a:r>
              <a:rPr lang="mr-IN" altLang="zh-CN" b="1" dirty="0">
                <a:solidFill>
                  <a:srgbClr val="000080"/>
                </a:solidFill>
              </a:rPr>
              <a:t>function </a:t>
            </a:r>
            <a:r>
              <a:rPr lang="mr-IN" altLang="zh-CN" dirty="0"/>
              <a:t>() {</a:t>
            </a:r>
            <a:br>
              <a:rPr lang="mr-IN" altLang="zh-CN" dirty="0"/>
            </a:br>
            <a:r>
              <a:rPr lang="mr-IN" altLang="zh-CN" dirty="0"/>
              <a:t>        </a:t>
            </a:r>
            <a:r>
              <a:rPr lang="mr-IN" altLang="zh-CN" b="1" i="1" dirty="0" err="1">
                <a:solidFill>
                  <a:srgbClr val="660E7A"/>
                </a:solidFill>
              </a:rPr>
              <a:t>console</a:t>
            </a:r>
            <a:r>
              <a:rPr lang="mr-IN" altLang="zh-CN" dirty="0" err="1"/>
              <a:t>.</a:t>
            </a:r>
            <a:r>
              <a:rPr lang="mr-IN" altLang="zh-CN" dirty="0" err="1">
                <a:solidFill>
                  <a:srgbClr val="7A7A43"/>
                </a:solidFill>
              </a:rPr>
              <a:t>log</a:t>
            </a:r>
            <a:r>
              <a:rPr lang="mr-IN" altLang="zh-CN" dirty="0"/>
              <a:t>(</a:t>
            </a:r>
            <a:r>
              <a:rPr lang="mr-IN" altLang="zh-CN" b="1" i="1" dirty="0" err="1">
                <a:solidFill>
                  <a:srgbClr val="660E7A"/>
                </a:solidFill>
              </a:rPr>
              <a:t>name</a:t>
            </a:r>
            <a:r>
              <a:rPr lang="mr-IN" altLang="zh-CN" dirty="0"/>
              <a:t>);   </a:t>
            </a:r>
            <a:r>
              <a:rPr lang="mr-IN" altLang="zh-CN" i="1" dirty="0">
                <a:solidFill>
                  <a:srgbClr val="808080"/>
                </a:solidFill>
              </a:rPr>
              <a:t>//==&gt;</a:t>
            </a:r>
            <a:r>
              <a:rPr lang="mr-IN" altLang="zh-CN" i="1" dirty="0" err="1">
                <a:solidFill>
                  <a:srgbClr val="808080"/>
                </a:solidFill>
              </a:rPr>
              <a:t>win</a:t>
            </a:r>
            <a:r>
              <a:rPr lang="mr-IN" altLang="zh-CN" i="1" dirty="0">
                <a:solidFill>
                  <a:srgbClr val="808080"/>
                </a:solidFill>
              </a:rPr>
              <a:t> </a:t>
            </a:r>
            <a:r>
              <a:rPr lang="mr-IN" altLang="zh-CN" i="1" dirty="0" err="1">
                <a:solidFill>
                  <a:srgbClr val="808080"/>
                </a:solidFill>
              </a:rPr>
              <a:t>name</a:t>
            </a:r>
            <a:r>
              <a:rPr lang="mr-IN" altLang="zh-CN" i="1" dirty="0">
                <a:solidFill>
                  <a:srgbClr val="808080"/>
                </a:solidFill>
              </a:rPr>
              <a:t/>
            </a:r>
            <a:br>
              <a:rPr lang="mr-IN" altLang="zh-CN" i="1" dirty="0">
                <a:solidFill>
                  <a:srgbClr val="808080"/>
                </a:solidFill>
              </a:rPr>
            </a:br>
            <a:r>
              <a:rPr lang="mr-IN" altLang="zh-CN" i="1" dirty="0">
                <a:solidFill>
                  <a:srgbClr val="808080"/>
                </a:solidFill>
              </a:rPr>
              <a:t>        </a:t>
            </a:r>
            <a:r>
              <a:rPr lang="mr-IN" altLang="zh-CN" b="1" i="1" dirty="0" err="1">
                <a:solidFill>
                  <a:srgbClr val="660E7A"/>
                </a:solidFill>
              </a:rPr>
              <a:t>console</a:t>
            </a:r>
            <a:r>
              <a:rPr lang="mr-IN" altLang="zh-CN" dirty="0" err="1"/>
              <a:t>.</a:t>
            </a:r>
            <a:r>
              <a:rPr lang="mr-IN" altLang="zh-CN" dirty="0" err="1">
                <a:solidFill>
                  <a:srgbClr val="7A7A43"/>
                </a:solidFill>
              </a:rPr>
              <a:t>log</a:t>
            </a:r>
            <a:r>
              <a:rPr lang="mr-IN" altLang="zh-CN" dirty="0"/>
              <a:t>(</a:t>
            </a:r>
            <a:r>
              <a:rPr lang="mr-IN" altLang="zh-CN" b="1" dirty="0" err="1">
                <a:solidFill>
                  <a:srgbClr val="000080"/>
                </a:solidFill>
              </a:rPr>
              <a:t>this</a:t>
            </a:r>
            <a:r>
              <a:rPr lang="mr-IN" altLang="zh-CN" dirty="0" err="1"/>
              <a:t>.</a:t>
            </a:r>
            <a:r>
              <a:rPr lang="mr-IN" altLang="zh-CN" b="1" dirty="0" err="1">
                <a:solidFill>
                  <a:srgbClr val="660E7A"/>
                </a:solidFill>
              </a:rPr>
              <a:t>name</a:t>
            </a:r>
            <a:r>
              <a:rPr lang="mr-IN" altLang="zh-CN" dirty="0"/>
              <a:t>);</a:t>
            </a:r>
            <a:r>
              <a:rPr lang="mr-IN" altLang="zh-CN" i="1" dirty="0">
                <a:solidFill>
                  <a:srgbClr val="808080"/>
                </a:solidFill>
              </a:rPr>
              <a:t>//==&gt;</a:t>
            </a:r>
            <a:r>
              <a:rPr lang="mr-IN" altLang="zh-CN" i="1" dirty="0" err="1">
                <a:solidFill>
                  <a:srgbClr val="808080"/>
                </a:solidFill>
              </a:rPr>
              <a:t>obj</a:t>
            </a:r>
            <a:r>
              <a:rPr lang="mr-IN" altLang="zh-CN" i="1" dirty="0">
                <a:solidFill>
                  <a:srgbClr val="808080"/>
                </a:solidFill>
              </a:rPr>
              <a:t> </a:t>
            </a:r>
            <a:r>
              <a:rPr lang="mr-IN" altLang="zh-CN" i="1" dirty="0" err="1">
                <a:solidFill>
                  <a:srgbClr val="808080"/>
                </a:solidFill>
              </a:rPr>
              <a:t>name</a:t>
            </a:r>
            <a:r>
              <a:rPr lang="mr-IN" altLang="zh-CN" i="1" dirty="0">
                <a:solidFill>
                  <a:srgbClr val="808080"/>
                </a:solidFill>
              </a:rPr>
              <a:t/>
            </a:r>
            <a:br>
              <a:rPr lang="mr-IN" altLang="zh-CN" i="1" dirty="0">
                <a:solidFill>
                  <a:srgbClr val="808080"/>
                </a:solidFill>
              </a:rPr>
            </a:br>
            <a:r>
              <a:rPr lang="mr-IN" altLang="zh-CN" i="1" dirty="0">
                <a:solidFill>
                  <a:srgbClr val="808080"/>
                </a:solidFill>
              </a:rPr>
              <a:t>    </a:t>
            </a:r>
            <a:r>
              <a:rPr lang="mr-IN" altLang="zh-CN" dirty="0"/>
              <a:t>}</a:t>
            </a:r>
            <a:br>
              <a:rPr lang="mr-IN" altLang="zh-CN" dirty="0"/>
            </a:br>
            <a:r>
              <a:rPr lang="mr-IN" altLang="zh-CN" dirty="0"/>
              <a:t>}</a:t>
            </a:r>
            <a:br>
              <a:rPr lang="mr-IN" altLang="zh-CN" dirty="0"/>
            </a:br>
            <a:r>
              <a:rPr lang="mr-IN" altLang="zh-CN" b="1" i="1" dirty="0" err="1">
                <a:solidFill>
                  <a:srgbClr val="660E7A"/>
                </a:solidFill>
              </a:rPr>
              <a:t>obj</a:t>
            </a:r>
            <a:r>
              <a:rPr lang="mr-IN" altLang="zh-CN" dirty="0" err="1"/>
              <a:t>.</a:t>
            </a:r>
            <a:r>
              <a:rPr lang="mr-IN" altLang="zh-CN" dirty="0" err="1">
                <a:solidFill>
                  <a:srgbClr val="7A7A43"/>
                </a:solidFill>
              </a:rPr>
              <a:t>fun</a:t>
            </a:r>
            <a:r>
              <a:rPr lang="mr-IN" altLang="zh-CN" dirty="0"/>
              <a:t>()();    </a:t>
            </a:r>
            <a:r>
              <a:rPr lang="mr-IN" altLang="zh-CN" b="1" i="1" dirty="0">
                <a:solidFill>
                  <a:srgbClr val="660E7A"/>
                </a:solidFill>
              </a:rPr>
              <a:t>obj</a:t>
            </a:r>
            <a:r>
              <a:rPr lang="mr-IN" altLang="zh-CN" dirty="0"/>
              <a:t>.</a:t>
            </a:r>
            <a:r>
              <a:rPr lang="mr-IN" altLang="zh-CN" dirty="0">
                <a:solidFill>
                  <a:srgbClr val="7A7A43"/>
                </a:solidFill>
              </a:rPr>
              <a:t>fun1</a:t>
            </a:r>
            <a:r>
              <a:rPr lang="mr-IN" altLang="zh-CN" dirty="0"/>
              <a:t>();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707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>
            <a:off x="5193671" y="4603895"/>
            <a:ext cx="9289030" cy="7488832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800600" y="171450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39552" y="277995"/>
            <a:ext cx="773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基础</a:t>
            </a:r>
            <a:r>
              <a:rPr kumimoji="1" lang="en-US" altLang="zh-CN" sz="2800" dirty="0" smtClean="0">
                <a:latin typeface="Microsoft YaHei" charset="-122"/>
                <a:ea typeface="Microsoft YaHei" charset="-122"/>
                <a:cs typeface="Microsoft YaHei" charset="-122"/>
              </a:rPr>
              <a:t>--this(5)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59632" y="957232"/>
            <a:ext cx="5128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箭头函数本身没有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  <a:r>
              <a:rPr lang="zh-CN" altLang="en-US" dirty="0" smtClean="0"/>
              <a:t>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this</a:t>
            </a:r>
            <a:r>
              <a:rPr lang="zh-CN" altLang="en-US" dirty="0" smtClean="0"/>
              <a:t>的</a:t>
            </a:r>
            <a:r>
              <a:rPr lang="zh-CN" altLang="en-US" dirty="0"/>
              <a:t>值取决于该函数外部非箭头函数的 </a:t>
            </a:r>
            <a:r>
              <a:rPr lang="en-US" altLang="zh-CN" dirty="0"/>
              <a:t>this </a:t>
            </a:r>
            <a:r>
              <a:rPr lang="zh-CN" altLang="en-US" dirty="0"/>
              <a:t>的值</a:t>
            </a:r>
            <a:endParaRPr kumimoji="1"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37795" y="1714500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mr-IN" altLang="zh-CN" b="1" dirty="0" err="1">
                <a:solidFill>
                  <a:srgbClr val="000080"/>
                </a:solidFill>
              </a:rPr>
              <a:t>var</a:t>
            </a:r>
            <a:r>
              <a:rPr lang="mr-IN" altLang="zh-CN" b="1" dirty="0">
                <a:solidFill>
                  <a:srgbClr val="000080"/>
                </a:solidFill>
              </a:rPr>
              <a:t> </a:t>
            </a:r>
            <a:r>
              <a:rPr lang="mr-IN" altLang="zh-CN" b="1" i="1" dirty="0" err="1">
                <a:solidFill>
                  <a:srgbClr val="660E7A"/>
                </a:solidFill>
              </a:rPr>
              <a:t>name</a:t>
            </a:r>
            <a:r>
              <a:rPr lang="mr-IN" altLang="zh-CN" b="1" i="1" dirty="0">
                <a:solidFill>
                  <a:srgbClr val="660E7A"/>
                </a:solidFill>
              </a:rPr>
              <a:t> </a:t>
            </a:r>
            <a:r>
              <a:rPr lang="mr-IN" altLang="zh-CN" dirty="0"/>
              <a:t>= </a:t>
            </a:r>
            <a:r>
              <a:rPr lang="mr-IN" altLang="zh-CN" b="1" dirty="0">
                <a:solidFill>
                  <a:srgbClr val="008000"/>
                </a:solidFill>
              </a:rPr>
              <a:t>"==&gt;</a:t>
            </a:r>
            <a:r>
              <a:rPr lang="mr-IN" altLang="zh-CN" b="1" dirty="0" err="1">
                <a:solidFill>
                  <a:srgbClr val="008000"/>
                </a:solidFill>
              </a:rPr>
              <a:t>win</a:t>
            </a:r>
            <a:r>
              <a:rPr lang="mr-IN" altLang="zh-CN" b="1" dirty="0">
                <a:solidFill>
                  <a:srgbClr val="008000"/>
                </a:solidFill>
              </a:rPr>
              <a:t> </a:t>
            </a:r>
            <a:r>
              <a:rPr lang="mr-IN" altLang="zh-CN" b="1" dirty="0" err="1">
                <a:solidFill>
                  <a:srgbClr val="008000"/>
                </a:solidFill>
              </a:rPr>
              <a:t>name</a:t>
            </a:r>
            <a:r>
              <a:rPr lang="mr-IN" altLang="zh-CN" b="1" dirty="0">
                <a:solidFill>
                  <a:srgbClr val="008000"/>
                </a:solidFill>
              </a:rPr>
              <a:t>"</a:t>
            </a:r>
            <a:r>
              <a:rPr lang="mr-IN" altLang="zh-CN" dirty="0"/>
              <a:t>;</a:t>
            </a:r>
            <a:br>
              <a:rPr lang="mr-IN" altLang="zh-CN" dirty="0"/>
            </a:br>
            <a:r>
              <a:rPr lang="mr-IN" altLang="zh-CN" b="1" dirty="0" err="1">
                <a:solidFill>
                  <a:srgbClr val="000080"/>
                </a:solidFill>
              </a:rPr>
              <a:t>var</a:t>
            </a:r>
            <a:r>
              <a:rPr lang="mr-IN" altLang="zh-CN" b="1" dirty="0">
                <a:solidFill>
                  <a:srgbClr val="000080"/>
                </a:solidFill>
              </a:rPr>
              <a:t> </a:t>
            </a:r>
            <a:r>
              <a:rPr lang="mr-IN" altLang="zh-CN" b="1" i="1" dirty="0" err="1">
                <a:solidFill>
                  <a:srgbClr val="660E7A"/>
                </a:solidFill>
              </a:rPr>
              <a:t>obj</a:t>
            </a:r>
            <a:r>
              <a:rPr lang="mr-IN" altLang="zh-CN" b="1" i="1" dirty="0">
                <a:solidFill>
                  <a:srgbClr val="660E7A"/>
                </a:solidFill>
              </a:rPr>
              <a:t> </a:t>
            </a:r>
            <a:r>
              <a:rPr lang="mr-IN" altLang="zh-CN" dirty="0"/>
              <a:t>= {</a:t>
            </a:r>
            <a:br>
              <a:rPr lang="mr-IN" altLang="zh-CN" dirty="0"/>
            </a:br>
            <a:r>
              <a:rPr lang="mr-IN" altLang="zh-CN" dirty="0"/>
              <a:t>    </a:t>
            </a:r>
            <a:r>
              <a:rPr lang="mr-IN" altLang="zh-CN" b="1" dirty="0" err="1">
                <a:solidFill>
                  <a:srgbClr val="660E7A"/>
                </a:solidFill>
              </a:rPr>
              <a:t>name</a:t>
            </a:r>
            <a:r>
              <a:rPr lang="mr-IN" altLang="zh-CN" dirty="0"/>
              <a:t>: </a:t>
            </a:r>
            <a:r>
              <a:rPr lang="mr-IN" altLang="zh-CN" b="1" dirty="0">
                <a:solidFill>
                  <a:srgbClr val="008000"/>
                </a:solidFill>
              </a:rPr>
              <a:t>"==&gt;</a:t>
            </a:r>
            <a:r>
              <a:rPr lang="mr-IN" altLang="zh-CN" b="1" dirty="0" err="1">
                <a:solidFill>
                  <a:srgbClr val="008000"/>
                </a:solidFill>
              </a:rPr>
              <a:t>obj</a:t>
            </a:r>
            <a:r>
              <a:rPr lang="mr-IN" altLang="zh-CN" b="1" dirty="0">
                <a:solidFill>
                  <a:srgbClr val="008000"/>
                </a:solidFill>
              </a:rPr>
              <a:t> </a:t>
            </a:r>
            <a:r>
              <a:rPr lang="mr-IN" altLang="zh-CN" b="1" dirty="0" err="1">
                <a:solidFill>
                  <a:srgbClr val="008000"/>
                </a:solidFill>
              </a:rPr>
              <a:t>name</a:t>
            </a:r>
            <a:r>
              <a:rPr lang="mr-IN" altLang="zh-CN" b="1" dirty="0">
                <a:solidFill>
                  <a:srgbClr val="008000"/>
                </a:solidFill>
              </a:rPr>
              <a:t>"</a:t>
            </a:r>
            <a:r>
              <a:rPr lang="mr-IN" altLang="zh-CN" dirty="0"/>
              <a:t>,</a:t>
            </a:r>
            <a:br>
              <a:rPr lang="mr-IN" altLang="zh-CN" dirty="0"/>
            </a:br>
            <a:r>
              <a:rPr lang="mr-IN" altLang="zh-CN" dirty="0"/>
              <a:t>    </a:t>
            </a:r>
            <a:r>
              <a:rPr lang="mr-IN" altLang="zh-CN" dirty="0" err="1">
                <a:solidFill>
                  <a:srgbClr val="7A7A43"/>
                </a:solidFill>
              </a:rPr>
              <a:t>fun</a:t>
            </a:r>
            <a:r>
              <a:rPr lang="mr-IN" altLang="zh-CN" dirty="0"/>
              <a:t>: </a:t>
            </a:r>
            <a:r>
              <a:rPr lang="mr-IN" altLang="zh-CN" b="1" dirty="0" err="1">
                <a:solidFill>
                  <a:srgbClr val="000080"/>
                </a:solidFill>
              </a:rPr>
              <a:t>function</a:t>
            </a:r>
            <a:r>
              <a:rPr lang="mr-IN" altLang="zh-CN" b="1" dirty="0">
                <a:solidFill>
                  <a:srgbClr val="000080"/>
                </a:solidFill>
              </a:rPr>
              <a:t> </a:t>
            </a:r>
            <a:r>
              <a:rPr lang="mr-IN" altLang="zh-CN" dirty="0"/>
              <a:t>() {</a:t>
            </a:r>
            <a:br>
              <a:rPr lang="mr-IN" altLang="zh-CN" dirty="0"/>
            </a:br>
            <a:r>
              <a:rPr lang="mr-IN" altLang="zh-CN" dirty="0"/>
              <a:t>        </a:t>
            </a:r>
            <a:r>
              <a:rPr lang="mr-IN" altLang="zh-CN" b="1" dirty="0" err="1">
                <a:solidFill>
                  <a:srgbClr val="000080"/>
                </a:solidFill>
              </a:rPr>
              <a:t>var</a:t>
            </a:r>
            <a:r>
              <a:rPr lang="mr-IN" altLang="zh-CN" b="1" dirty="0">
                <a:solidFill>
                  <a:srgbClr val="000080"/>
                </a:solidFill>
              </a:rPr>
              <a:t> </a:t>
            </a:r>
            <a:r>
              <a:rPr lang="mr-IN" altLang="zh-CN" i="1" dirty="0" err="1"/>
              <a:t>inner</a:t>
            </a:r>
            <a:r>
              <a:rPr lang="mr-IN" altLang="zh-CN" i="1" dirty="0"/>
              <a:t> </a:t>
            </a:r>
            <a:r>
              <a:rPr lang="mr-IN" altLang="zh-CN" dirty="0"/>
              <a:t>= () =&gt; </a:t>
            </a:r>
            <a:r>
              <a:rPr lang="mr-IN" altLang="zh-CN" b="1" i="1" dirty="0" err="1">
                <a:solidFill>
                  <a:srgbClr val="660E7A"/>
                </a:solidFill>
              </a:rPr>
              <a:t>console</a:t>
            </a:r>
            <a:r>
              <a:rPr lang="mr-IN" altLang="zh-CN" dirty="0" err="1"/>
              <a:t>.</a:t>
            </a:r>
            <a:r>
              <a:rPr lang="mr-IN" altLang="zh-CN" dirty="0" err="1">
                <a:solidFill>
                  <a:srgbClr val="7A7A43"/>
                </a:solidFill>
              </a:rPr>
              <a:t>log</a:t>
            </a:r>
            <a:r>
              <a:rPr lang="mr-IN" altLang="zh-CN" dirty="0"/>
              <a:t>(</a:t>
            </a:r>
            <a:r>
              <a:rPr lang="mr-IN" altLang="zh-CN" b="1" dirty="0" err="1">
                <a:solidFill>
                  <a:srgbClr val="000080"/>
                </a:solidFill>
              </a:rPr>
              <a:t>this</a:t>
            </a:r>
            <a:r>
              <a:rPr lang="mr-IN" altLang="zh-CN" dirty="0" err="1"/>
              <a:t>.</a:t>
            </a:r>
            <a:r>
              <a:rPr lang="mr-IN" altLang="zh-CN" b="1" dirty="0" err="1">
                <a:solidFill>
                  <a:srgbClr val="660E7A"/>
                </a:solidFill>
              </a:rPr>
              <a:t>name</a:t>
            </a:r>
            <a:r>
              <a:rPr lang="mr-IN" altLang="zh-CN" dirty="0"/>
              <a:t>);</a:t>
            </a:r>
            <a:br>
              <a:rPr lang="mr-IN" altLang="zh-CN" dirty="0"/>
            </a:br>
            <a:r>
              <a:rPr lang="mr-IN" altLang="zh-CN" dirty="0"/>
              <a:t>        </a:t>
            </a:r>
            <a:r>
              <a:rPr lang="mr-IN" altLang="zh-CN" i="1" dirty="0" err="1"/>
              <a:t>inner</a:t>
            </a:r>
            <a:r>
              <a:rPr lang="mr-IN" altLang="zh-CN" dirty="0"/>
              <a:t>();</a:t>
            </a:r>
            <a:br>
              <a:rPr lang="mr-IN" altLang="zh-CN" dirty="0"/>
            </a:br>
            <a:r>
              <a:rPr lang="mr-IN" altLang="zh-CN" dirty="0"/>
              <a:t>    },</a:t>
            </a:r>
            <a:br>
              <a:rPr lang="mr-IN" altLang="zh-CN" dirty="0"/>
            </a:br>
            <a:r>
              <a:rPr lang="mr-IN" altLang="zh-CN" dirty="0"/>
              <a:t>    </a:t>
            </a:r>
            <a:r>
              <a:rPr lang="mr-IN" altLang="zh-CN" dirty="0">
                <a:solidFill>
                  <a:srgbClr val="7A7A43"/>
                </a:solidFill>
              </a:rPr>
              <a:t>fun1</a:t>
            </a:r>
            <a:r>
              <a:rPr lang="mr-IN" altLang="zh-CN" dirty="0"/>
              <a:t>: () =&gt; </a:t>
            </a:r>
            <a:r>
              <a:rPr lang="mr-IN" altLang="zh-CN" b="1" i="1" dirty="0" err="1">
                <a:solidFill>
                  <a:srgbClr val="660E7A"/>
                </a:solidFill>
              </a:rPr>
              <a:t>console</a:t>
            </a:r>
            <a:r>
              <a:rPr lang="mr-IN" altLang="zh-CN" dirty="0" err="1"/>
              <a:t>.</a:t>
            </a:r>
            <a:r>
              <a:rPr lang="mr-IN" altLang="zh-CN" dirty="0" err="1">
                <a:solidFill>
                  <a:srgbClr val="7A7A43"/>
                </a:solidFill>
              </a:rPr>
              <a:t>log</a:t>
            </a:r>
            <a:r>
              <a:rPr lang="mr-IN" altLang="zh-CN" dirty="0"/>
              <a:t>(</a:t>
            </a:r>
            <a:r>
              <a:rPr lang="mr-IN" altLang="zh-CN" b="1" dirty="0" err="1">
                <a:solidFill>
                  <a:srgbClr val="000080"/>
                </a:solidFill>
              </a:rPr>
              <a:t>this</a:t>
            </a:r>
            <a:r>
              <a:rPr lang="mr-IN" altLang="zh-CN" dirty="0" err="1"/>
              <a:t>.</a:t>
            </a:r>
            <a:r>
              <a:rPr lang="mr-IN" altLang="zh-CN" b="1" dirty="0" err="1">
                <a:solidFill>
                  <a:srgbClr val="660E7A"/>
                </a:solidFill>
              </a:rPr>
              <a:t>name</a:t>
            </a:r>
            <a:r>
              <a:rPr lang="mr-IN" altLang="zh-CN" dirty="0"/>
              <a:t>)</a:t>
            </a:r>
            <a:br>
              <a:rPr lang="mr-IN" altLang="zh-CN" dirty="0"/>
            </a:br>
            <a:r>
              <a:rPr lang="mr-IN" altLang="zh-CN" dirty="0"/>
              <a:t>}</a:t>
            </a:r>
            <a:br>
              <a:rPr lang="mr-IN" altLang="zh-CN" dirty="0"/>
            </a:br>
            <a:r>
              <a:rPr lang="mr-IN" altLang="zh-CN" b="1" i="1" dirty="0" err="1">
                <a:solidFill>
                  <a:srgbClr val="660E7A"/>
                </a:solidFill>
              </a:rPr>
              <a:t>obj</a:t>
            </a:r>
            <a:r>
              <a:rPr lang="mr-IN" altLang="zh-CN" dirty="0" err="1"/>
              <a:t>.</a:t>
            </a:r>
            <a:r>
              <a:rPr lang="mr-IN" altLang="zh-CN" dirty="0" err="1">
                <a:solidFill>
                  <a:srgbClr val="7A7A43"/>
                </a:solidFill>
              </a:rPr>
              <a:t>fun</a:t>
            </a:r>
            <a:r>
              <a:rPr lang="mr-IN" altLang="zh-CN" dirty="0"/>
              <a:t>();  </a:t>
            </a:r>
            <a:r>
              <a:rPr lang="mr-IN" altLang="zh-CN" i="1" dirty="0">
                <a:solidFill>
                  <a:srgbClr val="808080"/>
                </a:solidFill>
              </a:rPr>
              <a:t>//==&gt;</a:t>
            </a:r>
            <a:r>
              <a:rPr lang="mr-IN" altLang="zh-CN" i="1" dirty="0" err="1">
                <a:solidFill>
                  <a:srgbClr val="808080"/>
                </a:solidFill>
              </a:rPr>
              <a:t>obj</a:t>
            </a:r>
            <a:r>
              <a:rPr lang="mr-IN" altLang="zh-CN" i="1" dirty="0">
                <a:solidFill>
                  <a:srgbClr val="808080"/>
                </a:solidFill>
              </a:rPr>
              <a:t> </a:t>
            </a:r>
            <a:r>
              <a:rPr lang="mr-IN" altLang="zh-CN" i="1" dirty="0" err="1">
                <a:solidFill>
                  <a:srgbClr val="808080"/>
                </a:solidFill>
              </a:rPr>
              <a:t>name</a:t>
            </a:r>
            <a:r>
              <a:rPr lang="mr-IN" altLang="zh-CN" i="1" dirty="0">
                <a:solidFill>
                  <a:srgbClr val="808080"/>
                </a:solidFill>
              </a:rPr>
              <a:t/>
            </a:r>
            <a:br>
              <a:rPr lang="mr-IN" altLang="zh-CN" i="1" dirty="0">
                <a:solidFill>
                  <a:srgbClr val="808080"/>
                </a:solidFill>
              </a:rPr>
            </a:br>
            <a:r>
              <a:rPr lang="mr-IN" altLang="zh-CN" b="1" i="1" dirty="0">
                <a:solidFill>
                  <a:srgbClr val="660E7A"/>
                </a:solidFill>
              </a:rPr>
              <a:t>obj</a:t>
            </a:r>
            <a:r>
              <a:rPr lang="mr-IN" altLang="zh-CN" dirty="0"/>
              <a:t>.</a:t>
            </a:r>
            <a:r>
              <a:rPr lang="mr-IN" altLang="zh-CN" dirty="0">
                <a:solidFill>
                  <a:srgbClr val="7A7A43"/>
                </a:solidFill>
              </a:rPr>
              <a:t>fun1</a:t>
            </a:r>
            <a:r>
              <a:rPr lang="mr-IN" altLang="zh-CN" dirty="0"/>
              <a:t>();  </a:t>
            </a:r>
            <a:r>
              <a:rPr lang="mr-IN" altLang="zh-CN" i="1" dirty="0">
                <a:solidFill>
                  <a:srgbClr val="808080"/>
                </a:solidFill>
              </a:rPr>
              <a:t>//==&gt;</a:t>
            </a:r>
            <a:r>
              <a:rPr lang="mr-IN" altLang="zh-CN" i="1" dirty="0" err="1">
                <a:solidFill>
                  <a:srgbClr val="808080"/>
                </a:solidFill>
              </a:rPr>
              <a:t>win</a:t>
            </a:r>
            <a:r>
              <a:rPr lang="mr-IN" altLang="zh-CN" i="1" dirty="0">
                <a:solidFill>
                  <a:srgbClr val="808080"/>
                </a:solidFill>
              </a:rPr>
              <a:t> </a:t>
            </a:r>
            <a:r>
              <a:rPr lang="mr-IN" altLang="zh-CN" i="1" dirty="0" err="1">
                <a:solidFill>
                  <a:srgbClr val="808080"/>
                </a:solidFill>
              </a:rPr>
              <a:t>name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399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00600" y="171450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23528" y="130364"/>
            <a:ext cx="4276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smtClean="0">
                <a:latin typeface="Microsoft YaHei" charset="-122"/>
                <a:ea typeface="Microsoft YaHei" charset="-122"/>
                <a:cs typeface="Microsoft YaHei" charset="-122"/>
              </a:rPr>
              <a:t>原型</a:t>
            </a:r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链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72825" y="285750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23478"/>
            <a:ext cx="3439740" cy="489654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9512" y="1110679"/>
            <a:ext cx="53285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、对象和函数对象都有</a:t>
            </a:r>
            <a:r>
              <a:rPr kumimoji="1" lang="en-US" altLang="zh-CN" dirty="0" smtClean="0"/>
              <a:t>__proto__</a:t>
            </a:r>
            <a:r>
              <a:rPr kumimoji="1" lang="zh-CN" altLang="en-US" dirty="0" smtClean="0"/>
              <a:t>属性 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、对象的</a:t>
            </a:r>
            <a:r>
              <a:rPr kumimoji="1" lang="en-US" altLang="zh-CN" dirty="0" smtClean="0"/>
              <a:t>__proto__</a:t>
            </a:r>
            <a:r>
              <a:rPr kumimoji="1" lang="zh-CN" altLang="en-US" dirty="0" smtClean="0"/>
              <a:t>指向对象构造函数的</a:t>
            </a:r>
            <a:r>
              <a:rPr kumimoji="1" lang="en-US" altLang="zh-CN" dirty="0" smtClean="0"/>
              <a:t>prototype 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、函数对象的</a:t>
            </a:r>
            <a:r>
              <a:rPr kumimoji="1" lang="en-US" altLang="zh-CN" dirty="0" smtClean="0"/>
              <a:t>__proto__</a:t>
            </a:r>
            <a:r>
              <a:rPr kumimoji="1" lang="zh-CN" altLang="en-US" dirty="0" smtClean="0"/>
              <a:t>都指向</a:t>
            </a:r>
            <a:r>
              <a:rPr kumimoji="1" lang="en-US" altLang="zh-CN" dirty="0" err="1" smtClean="0"/>
              <a:t>Function.prototype</a:t>
            </a:r>
            <a:endParaRPr kumimoji="1" lang="en-US" altLang="zh-CN" dirty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、函数对象的</a:t>
            </a:r>
            <a:r>
              <a:rPr kumimoji="1" lang="en-US" altLang="zh-CN" dirty="0" err="1" smtClean="0"/>
              <a:t>prototype.__proto</a:t>
            </a:r>
            <a:r>
              <a:rPr kumimoji="1" lang="en-US" altLang="zh-CN" dirty="0" smtClean="0"/>
              <a:t>__</a:t>
            </a:r>
            <a:r>
              <a:rPr kumimoji="1" lang="zh-CN" altLang="en-US" dirty="0" smtClean="0"/>
              <a:t>都指      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</a:t>
            </a:r>
            <a:r>
              <a:rPr kumimoji="1" lang="en-US" altLang="zh-CN" dirty="0" err="1" smtClean="0"/>
              <a:t>Object.prototype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Object</a:t>
            </a:r>
            <a:r>
              <a:rPr kumimoji="1" lang="zh-CN" altLang="en-US" dirty="0" smtClean="0"/>
              <a:t>的</a:t>
            </a:r>
            <a:r>
              <a:rPr kumimoji="1" lang="en-US" altLang="zh-CN" dirty="0" err="1" smtClean="0"/>
              <a:t>prototype.__proto</a:t>
            </a:r>
            <a:r>
              <a:rPr kumimoji="1" lang="en-US" altLang="zh-CN" dirty="0" smtClean="0"/>
              <a:t>__</a:t>
            </a:r>
            <a:r>
              <a:rPr kumimoji="1" lang="zh-CN" altLang="en-US" dirty="0" smtClean="0"/>
              <a:t>指向</a:t>
            </a:r>
            <a:r>
              <a:rPr kumimoji="1" lang="en-US" altLang="zh-CN" dirty="0" smtClean="0"/>
              <a:t>null</a:t>
            </a:r>
          </a:p>
          <a:p>
            <a:r>
              <a:rPr kumimoji="1" lang="en-US" altLang="zh-CN" dirty="0" smtClean="0"/>
              <a:t>6</a:t>
            </a:r>
            <a:r>
              <a:rPr kumimoji="1" lang="zh-CN" altLang="en-US" dirty="0" smtClean="0"/>
              <a:t>、函数对象才有</a:t>
            </a:r>
            <a:r>
              <a:rPr kumimoji="1" lang="en-US" altLang="zh-CN" dirty="0" smtClean="0"/>
              <a:t>prototype</a:t>
            </a:r>
            <a:r>
              <a:rPr kumimoji="1" lang="zh-CN" altLang="en-US" dirty="0" smtClean="0"/>
              <a:t>的为对象属性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prototype</a:t>
            </a:r>
            <a:r>
              <a:rPr kumimoji="1" lang="zh-CN" altLang="en-US" dirty="0" smtClean="0"/>
              <a:t>为函数对象 其他的</a:t>
            </a:r>
            <a:r>
              <a:rPr kumimoji="1" lang="en-US" altLang="zh-CN" dirty="0" smtClean="0"/>
              <a:t>prototype</a:t>
            </a:r>
            <a:r>
              <a:rPr kumimoji="1" lang="zh-CN" altLang="en-US" dirty="0" smtClean="0"/>
              <a:t>的为对象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err="1" smtClean="0"/>
              <a:t>typeof</a:t>
            </a:r>
            <a:r>
              <a:rPr kumimoji="1" lang="en-US" altLang="zh-CN" dirty="0" smtClean="0"/>
              <a:t> null </a:t>
            </a:r>
            <a:r>
              <a:rPr kumimoji="1" lang="zh-CN" altLang="en-US" dirty="0" smtClean="0"/>
              <a:t>为</a:t>
            </a:r>
            <a:r>
              <a:rPr kumimoji="1" lang="en-US" altLang="zh-CN" dirty="0" smtClean="0"/>
              <a:t>object  </a:t>
            </a:r>
            <a:r>
              <a:rPr kumimoji="1" lang="zh-CN" altLang="en-US" dirty="0" smtClean="0"/>
              <a:t>但是没有</a:t>
            </a:r>
            <a:r>
              <a:rPr kumimoji="1" lang="en-US" altLang="zh-CN" dirty="0" smtClean="0"/>
              <a:t>__proto__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prototype </a:t>
            </a:r>
            <a:r>
              <a:rPr kumimoji="1" lang="zh-CN" altLang="en-US" dirty="0" smtClean="0"/>
              <a:t>属于遗留</a:t>
            </a:r>
            <a:r>
              <a:rPr kumimoji="1" lang="en-US" altLang="zh-CN" dirty="0" smtClean="0"/>
              <a:t>bug  </a:t>
            </a:r>
            <a:r>
              <a:rPr kumimoji="1" lang="en-US" altLang="zh-CN" dirty="0" err="1" smtClean="0"/>
              <a:t>Object.create</a:t>
            </a:r>
            <a:r>
              <a:rPr kumimoji="1" lang="en-US" altLang="zh-CN" dirty="0" smtClean="0"/>
              <a:t>(null)</a:t>
            </a:r>
            <a:r>
              <a:rPr kumimoji="1" lang="zh-CN" altLang="en-US" dirty="0" smtClean="0"/>
              <a:t>也没有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55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5220072" y="915566"/>
            <a:ext cx="1090163" cy="415046"/>
          </a:xfrm>
          <a:prstGeom prst="rect">
            <a:avLst/>
          </a:prstGeom>
          <a:effectLst/>
        </p:spPr>
        <p:txBody>
          <a:bodyPr wrap="none" lIns="63560" tIns="31780" rIns="63560" bIns="3178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19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 </a:t>
            </a:r>
            <a:r>
              <a:rPr lang="zh-CN" altLang="en-US" sz="19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基础</a:t>
            </a:r>
            <a:endParaRPr lang="en-US" altLang="zh-CN" sz="19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220072" y="928463"/>
            <a:ext cx="394765" cy="376056"/>
          </a:xfrm>
          <a:prstGeom prst="rect">
            <a:avLst/>
          </a:prstGeom>
          <a:noFill/>
          <a:ln w="12700">
            <a:solidFill>
              <a:srgbClr val="A491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560" tIns="31780" rIns="63560" bIns="31780"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220072" y="1593146"/>
            <a:ext cx="1333821" cy="415046"/>
          </a:xfrm>
          <a:prstGeom prst="rect">
            <a:avLst/>
          </a:prstGeom>
          <a:effectLst/>
        </p:spPr>
        <p:txBody>
          <a:bodyPr wrap="none" lIns="63560" tIns="31780" rIns="63560" bIns="3178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19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 </a:t>
            </a:r>
            <a:r>
              <a:rPr lang="zh-CN" altLang="en-US" sz="19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原型链</a:t>
            </a:r>
            <a:endParaRPr lang="en-US" altLang="zh-CN" sz="19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220072" y="1606043"/>
            <a:ext cx="394765" cy="376056"/>
          </a:xfrm>
          <a:prstGeom prst="rect">
            <a:avLst/>
          </a:prstGeom>
          <a:noFill/>
          <a:ln w="12700">
            <a:solidFill>
              <a:srgbClr val="A491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560" tIns="31780" rIns="63560" bIns="31780"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199139" y="2270725"/>
            <a:ext cx="1821133" cy="415046"/>
          </a:xfrm>
          <a:prstGeom prst="rect">
            <a:avLst/>
          </a:prstGeom>
          <a:effectLst/>
        </p:spPr>
        <p:txBody>
          <a:bodyPr wrap="none" lIns="63560" tIns="31780" rIns="63560" bIns="3178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19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 </a:t>
            </a:r>
            <a:r>
              <a:rPr lang="zh-CN" altLang="en-US" sz="19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原型链应用</a:t>
            </a:r>
            <a:endParaRPr lang="en-US" altLang="zh-CN" sz="19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220072" y="2283623"/>
            <a:ext cx="394765" cy="376056"/>
          </a:xfrm>
          <a:prstGeom prst="rect">
            <a:avLst/>
          </a:prstGeom>
          <a:noFill/>
          <a:ln w="12700">
            <a:solidFill>
              <a:srgbClr val="A491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560" tIns="31780" rIns="63560" bIns="31780"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226771" y="2975408"/>
            <a:ext cx="1577477" cy="415046"/>
          </a:xfrm>
          <a:prstGeom prst="rect">
            <a:avLst/>
          </a:prstGeom>
          <a:effectLst/>
        </p:spPr>
        <p:txBody>
          <a:bodyPr wrap="none" lIns="63560" tIns="31780" rIns="63560" bIns="3178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19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 </a:t>
            </a:r>
            <a:r>
              <a:rPr lang="zh-CN" altLang="en-US" sz="19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高阶函数</a:t>
            </a:r>
            <a:endParaRPr lang="en-US" altLang="zh-CN" sz="19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220072" y="2988306"/>
            <a:ext cx="394765" cy="376056"/>
          </a:xfrm>
          <a:prstGeom prst="rect">
            <a:avLst/>
          </a:prstGeom>
          <a:noFill/>
          <a:ln w="12700">
            <a:solidFill>
              <a:srgbClr val="A491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560" tIns="31780" rIns="63560" bIns="31780"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" name="TextBox 148"/>
          <p:cNvSpPr txBox="1"/>
          <p:nvPr/>
        </p:nvSpPr>
        <p:spPr>
          <a:xfrm>
            <a:off x="1653563" y="1131590"/>
            <a:ext cx="1761031" cy="913644"/>
          </a:xfrm>
          <a:prstGeom prst="rect">
            <a:avLst/>
          </a:prstGeom>
          <a:noFill/>
        </p:spPr>
        <p:txBody>
          <a:bodyPr vert="horz" wrap="square" lIns="63560" tIns="31780" rIns="63560" bIns="3178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600" b="1" cap="all" spc="209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目录</a:t>
            </a:r>
            <a:endParaRPr lang="en-US" altLang="zh-CN" sz="4600" b="1" cap="all" spc="209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-2411640" y="3958639"/>
            <a:ext cx="17876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部门：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XXX   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汇报人：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xxx</a:t>
            </a:r>
            <a:endParaRPr lang="zh-CN" altLang="en-US" sz="1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-6744651" y="3958639"/>
            <a:ext cx="9289030" cy="7488832"/>
          </a:xfrm>
          <a:prstGeom prst="ellipse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-6162321" y="3500169"/>
            <a:ext cx="9289030" cy="7488832"/>
          </a:xfrm>
          <a:prstGeom prst="ellipse">
            <a:avLst/>
          </a:prstGeom>
          <a:solidFill>
            <a:srgbClr val="3992DB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-8112803" y="3644185"/>
            <a:ext cx="9289030" cy="7488832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-3502320" y="4515966"/>
            <a:ext cx="9289030" cy="7488832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226771" y="3695488"/>
            <a:ext cx="1577477" cy="415046"/>
          </a:xfrm>
          <a:prstGeom prst="rect">
            <a:avLst/>
          </a:prstGeom>
          <a:effectLst/>
        </p:spPr>
        <p:txBody>
          <a:bodyPr wrap="none" lIns="63560" tIns="31780" rIns="63560" bIns="3178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19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05 </a:t>
            </a:r>
            <a:r>
              <a:rPr lang="zh-CN" altLang="en-US" sz="19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垃圾回收</a:t>
            </a:r>
            <a:endParaRPr lang="en-US" altLang="zh-CN" sz="19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220072" y="3708386"/>
            <a:ext cx="394765" cy="376056"/>
          </a:xfrm>
          <a:prstGeom prst="rect">
            <a:avLst/>
          </a:prstGeom>
          <a:noFill/>
          <a:ln w="12700">
            <a:solidFill>
              <a:srgbClr val="A491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560" tIns="31780" rIns="63560" bIns="31780"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33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 animBg="1"/>
      <p:bldP spid="37" grpId="0"/>
      <p:bldP spid="38" grpId="0" animBg="1"/>
      <p:bldP spid="39" grpId="0"/>
      <p:bldP spid="40" grpId="0" animBg="1"/>
      <p:bldP spid="41" grpId="0"/>
      <p:bldP spid="42" grpId="0" animBg="1"/>
      <p:bldP spid="43" grpId="0"/>
      <p:bldP spid="17" grpId="0"/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>
            <a:off x="5193671" y="4603895"/>
            <a:ext cx="9289030" cy="7488832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800600" y="171450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55576" y="351054"/>
            <a:ext cx="773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原型链应用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49271" y="1172200"/>
            <a:ext cx="690265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80"/>
                </a:solidFill>
              </a:rPr>
              <a:t>function </a:t>
            </a:r>
            <a:r>
              <a:rPr lang="en-US" altLang="zh-CN" i="1" dirty="0" err="1"/>
              <a:t>FunA</a:t>
            </a:r>
            <a:r>
              <a:rPr lang="en-US" altLang="zh-CN" dirty="0"/>
              <a:t>() {}</a:t>
            </a:r>
            <a:br>
              <a:rPr lang="en-US" altLang="zh-CN" dirty="0"/>
            </a:br>
            <a:r>
              <a:rPr lang="en-US" altLang="zh-CN" b="1" dirty="0">
                <a:solidFill>
                  <a:srgbClr val="000080"/>
                </a:solidFill>
              </a:rPr>
              <a:t>function </a:t>
            </a:r>
            <a:r>
              <a:rPr lang="en-US" altLang="zh-CN" i="1" dirty="0" err="1"/>
              <a:t>FunB</a:t>
            </a:r>
            <a:r>
              <a:rPr lang="en-US" altLang="zh-CN" dirty="0"/>
              <a:t>() </a:t>
            </a:r>
            <a:r>
              <a:rPr lang="en-US" altLang="zh-CN" dirty="0" smtClean="0"/>
              <a:t>{}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i="1" dirty="0">
                <a:solidFill>
                  <a:srgbClr val="808080"/>
                </a:solidFill>
              </a:rPr>
              <a:t>//</a:t>
            </a:r>
            <a:r>
              <a:rPr lang="zh-CN" altLang="en-US" i="1" dirty="0">
                <a:solidFill>
                  <a:srgbClr val="808080"/>
                </a:solidFill>
              </a:rPr>
              <a:t>原型方法</a:t>
            </a:r>
            <a:br>
              <a:rPr lang="zh-CN" altLang="en-US" i="1" dirty="0">
                <a:solidFill>
                  <a:srgbClr val="808080"/>
                </a:solidFill>
              </a:rPr>
            </a:br>
            <a:r>
              <a:rPr lang="en-US" altLang="zh-CN" i="1" dirty="0" err="1"/>
              <a:t>FunA</a:t>
            </a:r>
            <a:r>
              <a:rPr lang="en-US" altLang="zh-CN" dirty="0" err="1"/>
              <a:t>.</a:t>
            </a:r>
            <a:r>
              <a:rPr lang="en-US" altLang="zh-CN" b="1" dirty="0" err="1">
                <a:solidFill>
                  <a:srgbClr val="660E7A"/>
                </a:solidFill>
              </a:rPr>
              <a:t>prototype</a:t>
            </a:r>
            <a:r>
              <a:rPr lang="en-US" altLang="zh-CN" dirty="0" err="1"/>
              <a:t>.</a:t>
            </a:r>
            <a:r>
              <a:rPr lang="en-US" altLang="zh-CN" dirty="0" err="1">
                <a:solidFill>
                  <a:srgbClr val="7A7A43"/>
                </a:solidFill>
              </a:rPr>
              <a:t>getProName</a:t>
            </a:r>
            <a:r>
              <a:rPr lang="en-US" altLang="zh-CN" dirty="0">
                <a:solidFill>
                  <a:srgbClr val="7A7A43"/>
                </a:solidFill>
              </a:rPr>
              <a:t> </a:t>
            </a:r>
            <a:r>
              <a:rPr lang="en-US" altLang="zh-CN" dirty="0"/>
              <a:t>= </a:t>
            </a:r>
            <a:r>
              <a:rPr lang="en-US" altLang="zh-CN" b="1" dirty="0" smtClean="0">
                <a:solidFill>
                  <a:srgbClr val="000080"/>
                </a:solidFill>
              </a:rPr>
              <a:t>function </a:t>
            </a:r>
            <a:r>
              <a:rPr lang="en-US" altLang="zh-CN" dirty="0"/>
              <a:t>() { </a:t>
            </a:r>
            <a:r>
              <a:rPr lang="en-US" altLang="zh-CN" b="1" dirty="0">
                <a:solidFill>
                  <a:srgbClr val="000080"/>
                </a:solidFill>
              </a:rPr>
              <a:t>return </a:t>
            </a:r>
            <a:r>
              <a:rPr lang="en-US" altLang="zh-CN" b="1" dirty="0">
                <a:solidFill>
                  <a:srgbClr val="008000"/>
                </a:solidFill>
              </a:rPr>
              <a:t>"proto name"</a:t>
            </a:r>
            <a:r>
              <a:rPr lang="en-US" altLang="zh-CN" dirty="0"/>
              <a:t>; </a:t>
            </a:r>
            <a:r>
              <a:rPr lang="en-US" altLang="zh-CN" dirty="0" smtClean="0"/>
              <a:t>}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i="1" dirty="0">
                <a:solidFill>
                  <a:srgbClr val="808080"/>
                </a:solidFill>
              </a:rPr>
              <a:t>//</a:t>
            </a:r>
            <a:r>
              <a:rPr lang="zh-CN" altLang="en-US" i="1" dirty="0">
                <a:solidFill>
                  <a:srgbClr val="808080"/>
                </a:solidFill>
              </a:rPr>
              <a:t>实现继承</a:t>
            </a:r>
            <a:br>
              <a:rPr lang="zh-CN" altLang="en-US" i="1" dirty="0">
                <a:solidFill>
                  <a:srgbClr val="808080"/>
                </a:solidFill>
              </a:rPr>
            </a:br>
            <a:r>
              <a:rPr lang="en-US" altLang="zh-CN" i="1" dirty="0" err="1"/>
              <a:t>FunB</a:t>
            </a:r>
            <a:r>
              <a:rPr lang="en-US" altLang="zh-CN" dirty="0" err="1"/>
              <a:t>.</a:t>
            </a:r>
            <a:r>
              <a:rPr lang="en-US" altLang="zh-CN" b="1" dirty="0" err="1">
                <a:solidFill>
                  <a:srgbClr val="660E7A"/>
                </a:solidFill>
              </a:rPr>
              <a:t>prototype</a:t>
            </a:r>
            <a:r>
              <a:rPr lang="en-US" altLang="zh-CN" b="1" dirty="0">
                <a:solidFill>
                  <a:srgbClr val="660E7A"/>
                </a:solidFill>
              </a:rPr>
              <a:t> </a:t>
            </a:r>
            <a:r>
              <a:rPr lang="en-US" altLang="zh-CN" dirty="0"/>
              <a:t>= </a:t>
            </a:r>
            <a:r>
              <a:rPr lang="en-US" altLang="zh-CN" b="1" dirty="0">
                <a:solidFill>
                  <a:srgbClr val="000080"/>
                </a:solidFill>
              </a:rPr>
              <a:t>new </a:t>
            </a:r>
            <a:r>
              <a:rPr lang="en-US" altLang="zh-CN" i="1" dirty="0" err="1"/>
              <a:t>FunA</a:t>
            </a:r>
            <a:r>
              <a:rPr lang="en-US" altLang="zh-CN" dirty="0"/>
              <a:t>();</a:t>
            </a:r>
            <a:br>
              <a:rPr lang="en-US" altLang="zh-CN" dirty="0"/>
            </a:br>
            <a:r>
              <a:rPr lang="en-US" altLang="zh-CN" b="1" dirty="0">
                <a:solidFill>
                  <a:srgbClr val="000080"/>
                </a:solidFill>
              </a:rPr>
              <a:t>let </a:t>
            </a:r>
            <a:r>
              <a:rPr lang="en-US" altLang="zh-CN" b="1" i="1" dirty="0" err="1">
                <a:solidFill>
                  <a:srgbClr val="660E7A"/>
                </a:solidFill>
              </a:rPr>
              <a:t>funB</a:t>
            </a:r>
            <a:r>
              <a:rPr lang="en-US" altLang="zh-CN" b="1" i="1" dirty="0">
                <a:solidFill>
                  <a:srgbClr val="660E7A"/>
                </a:solidFill>
              </a:rPr>
              <a:t> </a:t>
            </a:r>
            <a:r>
              <a:rPr lang="en-US" altLang="zh-CN" dirty="0"/>
              <a:t>= </a:t>
            </a:r>
            <a:r>
              <a:rPr lang="en-US" altLang="zh-CN" b="1" dirty="0">
                <a:solidFill>
                  <a:srgbClr val="000080"/>
                </a:solidFill>
              </a:rPr>
              <a:t>new </a:t>
            </a:r>
            <a:r>
              <a:rPr lang="en-US" altLang="zh-CN" i="1" dirty="0" err="1"/>
              <a:t>FunB</a:t>
            </a:r>
            <a:r>
              <a:rPr lang="en-US" altLang="zh-CN" dirty="0"/>
              <a:t>()</a:t>
            </a:r>
            <a:br>
              <a:rPr lang="en-US" altLang="zh-CN" dirty="0"/>
            </a:br>
            <a:r>
              <a:rPr lang="en-US" altLang="zh-CN" i="1" dirty="0">
                <a:solidFill>
                  <a:srgbClr val="808080"/>
                </a:solidFill>
              </a:rPr>
              <a:t>//</a:t>
            </a:r>
            <a:r>
              <a:rPr lang="en-US" altLang="zh-CN" i="1" dirty="0" err="1">
                <a:solidFill>
                  <a:srgbClr val="808080"/>
                </a:solidFill>
              </a:rPr>
              <a:t>funB</a:t>
            </a:r>
            <a:r>
              <a:rPr lang="en-US" altLang="zh-CN" i="1" dirty="0">
                <a:solidFill>
                  <a:srgbClr val="808080"/>
                </a:solidFill>
              </a:rPr>
              <a:t>.__proto__ = new </a:t>
            </a:r>
            <a:r>
              <a:rPr lang="en-US" altLang="zh-CN" i="1" dirty="0" err="1">
                <a:solidFill>
                  <a:srgbClr val="808080"/>
                </a:solidFill>
              </a:rPr>
              <a:t>FunA</a:t>
            </a:r>
            <a:r>
              <a:rPr lang="en-US" altLang="zh-CN" i="1" dirty="0">
                <a:solidFill>
                  <a:srgbClr val="808080"/>
                </a:solidFill>
              </a:rPr>
              <a:t>();  //</a:t>
            </a:r>
            <a:r>
              <a:rPr lang="zh-CN" altLang="en-US" i="1" dirty="0">
                <a:solidFill>
                  <a:srgbClr val="808080"/>
                </a:solidFill>
              </a:rPr>
              <a:t>效果相同</a:t>
            </a:r>
            <a:br>
              <a:rPr lang="zh-CN" altLang="en-US" i="1" dirty="0">
                <a:solidFill>
                  <a:srgbClr val="808080"/>
                </a:solidFill>
              </a:rPr>
            </a:br>
            <a:r>
              <a:rPr lang="zh-CN" altLang="en-US" i="1" dirty="0">
                <a:solidFill>
                  <a:srgbClr val="808080"/>
                </a:solidFill>
              </a:rPr>
              <a:t/>
            </a:r>
            <a:br>
              <a:rPr lang="zh-CN" altLang="en-US" i="1" dirty="0">
                <a:solidFill>
                  <a:srgbClr val="808080"/>
                </a:solidFill>
              </a:rPr>
            </a:br>
            <a:r>
              <a:rPr lang="en-US" altLang="zh-CN" b="1" i="1" dirty="0" err="1" smtClean="0">
                <a:solidFill>
                  <a:srgbClr val="660E7A"/>
                </a:solidFill>
              </a:rPr>
              <a:t>console</a:t>
            </a:r>
            <a:r>
              <a:rPr lang="en-US" altLang="zh-CN" dirty="0" err="1" smtClean="0"/>
              <a:t>.</a:t>
            </a:r>
            <a:r>
              <a:rPr lang="en-US" altLang="zh-CN" dirty="0" err="1" smtClean="0">
                <a:solidFill>
                  <a:srgbClr val="7A7A43"/>
                </a:solidFill>
              </a:rPr>
              <a:t>log</a:t>
            </a:r>
            <a:r>
              <a:rPr lang="en-US" altLang="zh-CN" dirty="0"/>
              <a:t>(</a:t>
            </a:r>
            <a:r>
              <a:rPr lang="en-US" altLang="zh-CN" b="1" dirty="0">
                <a:solidFill>
                  <a:srgbClr val="008000"/>
                </a:solidFill>
              </a:rPr>
              <a:t>"==&gt;"</a:t>
            </a:r>
            <a:r>
              <a:rPr lang="en-US" altLang="zh-CN" dirty="0"/>
              <a:t>+</a:t>
            </a:r>
            <a:r>
              <a:rPr lang="en-US" altLang="zh-CN" b="1" i="1" dirty="0" err="1">
                <a:solidFill>
                  <a:srgbClr val="660E7A"/>
                </a:solidFill>
              </a:rPr>
              <a:t>funB</a:t>
            </a:r>
            <a:r>
              <a:rPr lang="en-US" altLang="zh-CN" dirty="0" err="1"/>
              <a:t>.</a:t>
            </a:r>
            <a:r>
              <a:rPr lang="en-US" altLang="zh-CN" dirty="0" err="1">
                <a:solidFill>
                  <a:srgbClr val="7A7A43"/>
                </a:solidFill>
              </a:rPr>
              <a:t>getProName</a:t>
            </a:r>
            <a:r>
              <a:rPr lang="en-US" altLang="zh-CN" dirty="0"/>
              <a:t>());</a:t>
            </a:r>
            <a:r>
              <a:rPr lang="en-US" altLang="zh-CN" i="1" dirty="0">
                <a:solidFill>
                  <a:srgbClr val="808080"/>
                </a:solidFill>
              </a:rPr>
              <a:t>//</a:t>
            </a:r>
            <a:r>
              <a:rPr lang="zh-CN" altLang="en-US" i="1" dirty="0">
                <a:solidFill>
                  <a:srgbClr val="808080"/>
                </a:solidFill>
              </a:rPr>
              <a:t>打印</a:t>
            </a:r>
            <a:r>
              <a:rPr lang="en-US" altLang="zh-CN" i="1" dirty="0">
                <a:solidFill>
                  <a:srgbClr val="808080"/>
                </a:solidFill>
              </a:rPr>
              <a:t>==&gt;proto name</a:t>
            </a:r>
            <a:br>
              <a:rPr lang="en-US" altLang="zh-CN" i="1" dirty="0">
                <a:solidFill>
                  <a:srgbClr val="808080"/>
                </a:solidFill>
              </a:rPr>
            </a:br>
            <a:r>
              <a:rPr lang="en-US" altLang="zh-CN" b="1" i="1" dirty="0" err="1">
                <a:solidFill>
                  <a:srgbClr val="660E7A"/>
                </a:solidFill>
              </a:rPr>
              <a:t>console</a:t>
            </a:r>
            <a:r>
              <a:rPr lang="en-US" altLang="zh-CN" dirty="0" err="1"/>
              <a:t>.</a:t>
            </a:r>
            <a:r>
              <a:rPr lang="en-US" altLang="zh-CN" dirty="0" err="1">
                <a:solidFill>
                  <a:srgbClr val="7A7A43"/>
                </a:solidFill>
              </a:rPr>
              <a:t>log</a:t>
            </a:r>
            <a:r>
              <a:rPr lang="en-US" altLang="zh-CN" dirty="0"/>
              <a:t>(</a:t>
            </a:r>
            <a:r>
              <a:rPr lang="en-US" altLang="zh-CN" i="1" dirty="0" err="1"/>
              <a:t>FunB</a:t>
            </a:r>
            <a:r>
              <a:rPr lang="en-US" altLang="zh-CN" dirty="0" err="1"/>
              <a:t>.</a:t>
            </a:r>
            <a:r>
              <a:rPr lang="en-US" altLang="zh-CN" b="1" dirty="0" err="1">
                <a:solidFill>
                  <a:srgbClr val="660E7A"/>
                </a:solidFill>
              </a:rPr>
              <a:t>prototype</a:t>
            </a:r>
            <a:r>
              <a:rPr lang="en-US" altLang="zh-CN" dirty="0" err="1"/>
              <a:t>.</a:t>
            </a:r>
            <a:r>
              <a:rPr lang="en-US" altLang="zh-CN" b="1" dirty="0" err="1">
                <a:solidFill>
                  <a:srgbClr val="660E7A"/>
                </a:solidFill>
              </a:rPr>
              <a:t>constructor</a:t>
            </a:r>
            <a:r>
              <a:rPr lang="en-US" altLang="zh-CN" dirty="0" err="1"/>
              <a:t>.</a:t>
            </a:r>
            <a:r>
              <a:rPr lang="en-US" altLang="zh-CN" b="1" dirty="0" err="1">
                <a:solidFill>
                  <a:srgbClr val="660E7A"/>
                </a:solidFill>
              </a:rPr>
              <a:t>name</a:t>
            </a:r>
            <a:r>
              <a:rPr lang="en-US" altLang="zh-CN" dirty="0"/>
              <a:t>);</a:t>
            </a:r>
            <a:r>
              <a:rPr lang="en-US" altLang="zh-CN" i="1" dirty="0">
                <a:solidFill>
                  <a:srgbClr val="808080"/>
                </a:solidFill>
              </a:rPr>
              <a:t>//</a:t>
            </a:r>
            <a:r>
              <a:rPr lang="en-US" altLang="zh-CN" i="1" dirty="0" err="1">
                <a:solidFill>
                  <a:srgbClr val="808080"/>
                </a:solidFill>
              </a:rPr>
              <a:t>FunA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043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>
            <a:off x="5193671" y="4603895"/>
            <a:ext cx="9289030" cy="7488832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800600" y="171450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27584" y="397106"/>
            <a:ext cx="773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>
                <a:latin typeface="Microsoft YaHei" charset="-122"/>
                <a:ea typeface="Microsoft YaHei" charset="-122"/>
                <a:cs typeface="Microsoft YaHei" charset="-122"/>
              </a:rPr>
              <a:t>原型链应用</a:t>
            </a:r>
          </a:p>
        </p:txBody>
      </p:sp>
      <p:sp>
        <p:nvSpPr>
          <p:cNvPr id="6" name="矩形 5"/>
          <p:cNvSpPr/>
          <p:nvPr/>
        </p:nvSpPr>
        <p:spPr>
          <a:xfrm>
            <a:off x="2096227" y="2014812"/>
            <a:ext cx="54087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srgbClr val="808080"/>
                </a:solidFill>
              </a:rPr>
              <a:t>//</a:t>
            </a:r>
            <a:r>
              <a:rPr lang="zh-CN" altLang="en-US" i="1" dirty="0">
                <a:solidFill>
                  <a:srgbClr val="808080"/>
                </a:solidFill>
              </a:rPr>
              <a:t>直接添加的为静态方法 对象不能调用</a:t>
            </a:r>
            <a:br>
              <a:rPr lang="zh-CN" altLang="en-US" i="1" dirty="0">
                <a:solidFill>
                  <a:srgbClr val="808080"/>
                </a:solidFill>
              </a:rPr>
            </a:br>
            <a:r>
              <a:rPr lang="en-US" altLang="zh-CN" i="1" dirty="0" err="1"/>
              <a:t>FunA</a:t>
            </a:r>
            <a:r>
              <a:rPr lang="en-US" altLang="zh-CN" dirty="0" err="1"/>
              <a:t>.</a:t>
            </a:r>
            <a:r>
              <a:rPr lang="en-US" altLang="zh-CN" dirty="0" err="1">
                <a:solidFill>
                  <a:srgbClr val="7A7A43"/>
                </a:solidFill>
              </a:rPr>
              <a:t>getStaticAge</a:t>
            </a:r>
            <a:r>
              <a:rPr lang="en-US" altLang="zh-CN" dirty="0">
                <a:solidFill>
                  <a:srgbClr val="7A7A43"/>
                </a:solidFill>
              </a:rPr>
              <a:t> </a:t>
            </a:r>
            <a:r>
              <a:rPr lang="en-US" altLang="zh-CN" dirty="0"/>
              <a:t>= </a:t>
            </a:r>
            <a:r>
              <a:rPr lang="en-US" altLang="zh-CN" b="1" dirty="0">
                <a:solidFill>
                  <a:srgbClr val="000080"/>
                </a:solidFill>
              </a:rPr>
              <a:t>function </a:t>
            </a:r>
            <a:r>
              <a:rPr lang="en-US" altLang="zh-CN" dirty="0"/>
              <a:t>() { </a:t>
            </a:r>
            <a:r>
              <a:rPr lang="en-US" altLang="zh-CN" b="1" dirty="0">
                <a:solidFill>
                  <a:srgbClr val="000080"/>
                </a:solidFill>
              </a:rPr>
              <a:t>return </a:t>
            </a:r>
            <a:r>
              <a:rPr lang="en-US" altLang="zh-CN" b="1" dirty="0">
                <a:solidFill>
                  <a:srgbClr val="008000"/>
                </a:solidFill>
              </a:rPr>
              <a:t>"static age"</a:t>
            </a:r>
            <a:r>
              <a:rPr lang="en-US" altLang="zh-CN" dirty="0"/>
              <a:t>; }</a:t>
            </a:r>
            <a:br>
              <a:rPr lang="en-US" altLang="zh-CN" dirty="0"/>
            </a:br>
            <a:r>
              <a:rPr lang="en-US" altLang="zh-CN" b="1" i="1" dirty="0" err="1">
                <a:solidFill>
                  <a:srgbClr val="660E7A"/>
                </a:solidFill>
              </a:rPr>
              <a:t>funB</a:t>
            </a:r>
            <a:r>
              <a:rPr lang="en-US" altLang="zh-CN" dirty="0" err="1"/>
              <a:t>.</a:t>
            </a:r>
            <a:r>
              <a:rPr lang="en-US" altLang="zh-CN" dirty="0" err="1">
                <a:solidFill>
                  <a:srgbClr val="7A7A43"/>
                </a:solidFill>
              </a:rPr>
              <a:t>getObjAge</a:t>
            </a:r>
            <a:r>
              <a:rPr lang="en-US" altLang="zh-CN" dirty="0">
                <a:solidFill>
                  <a:srgbClr val="7A7A43"/>
                </a:solidFill>
              </a:rPr>
              <a:t> </a:t>
            </a:r>
            <a:r>
              <a:rPr lang="en-US" altLang="zh-CN" dirty="0"/>
              <a:t>= </a:t>
            </a:r>
            <a:r>
              <a:rPr lang="en-US" altLang="zh-CN" b="1" dirty="0">
                <a:solidFill>
                  <a:srgbClr val="000080"/>
                </a:solidFill>
              </a:rPr>
              <a:t>function </a:t>
            </a:r>
            <a:r>
              <a:rPr lang="en-US" altLang="zh-CN" dirty="0"/>
              <a:t>() { </a:t>
            </a:r>
            <a:r>
              <a:rPr lang="en-US" altLang="zh-CN" b="1" dirty="0">
                <a:solidFill>
                  <a:srgbClr val="000080"/>
                </a:solidFill>
              </a:rPr>
              <a:t>return </a:t>
            </a:r>
            <a:r>
              <a:rPr lang="en-US" altLang="zh-CN" b="1" dirty="0">
                <a:solidFill>
                  <a:srgbClr val="008000"/>
                </a:solidFill>
              </a:rPr>
              <a:t>"</a:t>
            </a:r>
            <a:r>
              <a:rPr lang="en-US" altLang="zh-CN" b="1" dirty="0" err="1">
                <a:solidFill>
                  <a:srgbClr val="008000"/>
                </a:solidFill>
              </a:rPr>
              <a:t>obj</a:t>
            </a:r>
            <a:r>
              <a:rPr lang="en-US" altLang="zh-CN" b="1" dirty="0">
                <a:solidFill>
                  <a:srgbClr val="008000"/>
                </a:solidFill>
              </a:rPr>
              <a:t> age"</a:t>
            </a:r>
            <a:r>
              <a:rPr lang="en-US" altLang="zh-CN" dirty="0"/>
              <a:t>; </a:t>
            </a: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280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>
            <a:off x="5193671" y="4603895"/>
            <a:ext cx="9289030" cy="7488832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800600" y="171450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27584" y="397106"/>
            <a:ext cx="773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函数式</a:t>
            </a:r>
            <a:r>
              <a:rPr kumimoji="1" lang="en-US" altLang="zh-CN" sz="2800" dirty="0" smtClean="0">
                <a:latin typeface="Microsoft YaHei" charset="-122"/>
                <a:ea typeface="Microsoft YaHei" charset="-122"/>
                <a:cs typeface="Microsoft YaHei" charset="-122"/>
              </a:rPr>
              <a:t>--</a:t>
            </a:r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纯函数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08197" y="1330949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i="1" dirty="0">
                <a:solidFill>
                  <a:srgbClr val="808080"/>
                </a:solidFill>
              </a:rPr>
              <a:t>//</a:t>
            </a:r>
            <a:r>
              <a:rPr lang="zh-CN" altLang="en-US" i="1" dirty="0">
                <a:solidFill>
                  <a:srgbClr val="808080"/>
                </a:solidFill>
              </a:rPr>
              <a:t>纯函数</a:t>
            </a:r>
            <a:br>
              <a:rPr lang="zh-CN" altLang="en-US" i="1" dirty="0">
                <a:solidFill>
                  <a:srgbClr val="808080"/>
                </a:solidFill>
              </a:rPr>
            </a:br>
            <a:r>
              <a:rPr lang="en-US" altLang="zh-CN" b="1" dirty="0">
                <a:solidFill>
                  <a:srgbClr val="000080"/>
                </a:solidFill>
              </a:rPr>
              <a:t>function </a:t>
            </a:r>
            <a:r>
              <a:rPr lang="en-US" altLang="zh-CN" i="1" dirty="0"/>
              <a:t>fun1</a:t>
            </a:r>
            <a:r>
              <a:rPr lang="en-US" altLang="zh-CN" dirty="0"/>
              <a:t>(x, y)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>
                <a:solidFill>
                  <a:srgbClr val="000080"/>
                </a:solidFill>
              </a:rPr>
              <a:t>return </a:t>
            </a:r>
            <a:r>
              <a:rPr lang="en-US" altLang="zh-CN" dirty="0"/>
              <a:t>x + y;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1" dirty="0">
                <a:solidFill>
                  <a:srgbClr val="000080"/>
                </a:solidFill>
              </a:rPr>
              <a:t>let </a:t>
            </a:r>
            <a:r>
              <a:rPr lang="en-US" altLang="zh-CN" b="1" i="1" dirty="0">
                <a:solidFill>
                  <a:srgbClr val="660E7A"/>
                </a:solidFill>
              </a:rPr>
              <a:t>m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i="1" dirty="0">
                <a:solidFill>
                  <a:srgbClr val="808080"/>
                </a:solidFill>
              </a:rPr>
              <a:t>//</a:t>
            </a:r>
            <a:r>
              <a:rPr lang="zh-CN" altLang="en-US" i="1" dirty="0">
                <a:solidFill>
                  <a:srgbClr val="808080"/>
                </a:solidFill>
              </a:rPr>
              <a:t>因为函数内部是用了外部的</a:t>
            </a:r>
            <a:r>
              <a:rPr lang="en-US" altLang="zh-CN" i="1" dirty="0">
                <a:solidFill>
                  <a:srgbClr val="808080"/>
                </a:solidFill>
              </a:rPr>
              <a:t>m</a:t>
            </a:r>
            <a:br>
              <a:rPr lang="en-US" altLang="zh-CN" i="1" dirty="0">
                <a:solidFill>
                  <a:srgbClr val="808080"/>
                </a:solidFill>
              </a:rPr>
            </a:br>
            <a:r>
              <a:rPr lang="en-US" altLang="zh-CN" b="1" dirty="0">
                <a:solidFill>
                  <a:srgbClr val="000080"/>
                </a:solidFill>
              </a:rPr>
              <a:t>function </a:t>
            </a:r>
            <a:r>
              <a:rPr lang="en-US" altLang="zh-CN" i="1" dirty="0"/>
              <a:t>fun</a:t>
            </a:r>
            <a:r>
              <a:rPr lang="en-US" altLang="zh-CN" dirty="0"/>
              <a:t>(n)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>
                <a:solidFill>
                  <a:srgbClr val="000080"/>
                </a:solidFill>
              </a:rPr>
              <a:t>return </a:t>
            </a:r>
            <a:r>
              <a:rPr lang="en-US" altLang="zh-CN" b="1" i="1" dirty="0">
                <a:solidFill>
                  <a:srgbClr val="660E7A"/>
                </a:solidFill>
              </a:rPr>
              <a:t>m </a:t>
            </a:r>
            <a:r>
              <a:rPr lang="en-US" altLang="zh-CN" dirty="0"/>
              <a:t>+ n;</a:t>
            </a:r>
            <a:br>
              <a:rPr lang="en-US" altLang="zh-CN" dirty="0"/>
            </a:b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52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>
            <a:off x="5193671" y="4603895"/>
            <a:ext cx="9289030" cy="7488832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800600" y="171450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27584" y="397106"/>
            <a:ext cx="773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函数式</a:t>
            </a:r>
            <a:r>
              <a:rPr kumimoji="1" lang="en-US" altLang="zh-CN" sz="2800" dirty="0" smtClean="0">
                <a:latin typeface="Microsoft YaHei" charset="-122"/>
                <a:ea typeface="Microsoft YaHei" charset="-122"/>
                <a:cs typeface="Microsoft YaHei" charset="-122"/>
              </a:rPr>
              <a:t>--</a:t>
            </a:r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科里化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51720" y="1187575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mr-IN" altLang="zh-CN" i="1" dirty="0">
                <a:solidFill>
                  <a:srgbClr val="808080"/>
                </a:solidFill>
              </a:rPr>
              <a:t>//</a:t>
            </a:r>
            <a:r>
              <a:rPr lang="zh-CN" altLang="mr-IN" i="1" dirty="0">
                <a:solidFill>
                  <a:srgbClr val="808080"/>
                </a:solidFill>
              </a:rPr>
              <a:t>普通函数</a:t>
            </a:r>
            <a:br>
              <a:rPr lang="zh-CN" altLang="mr-IN" i="1" dirty="0">
                <a:solidFill>
                  <a:srgbClr val="808080"/>
                </a:solidFill>
              </a:rPr>
            </a:br>
            <a:r>
              <a:rPr lang="mr-IN" altLang="zh-CN" b="1" dirty="0" err="1">
                <a:solidFill>
                  <a:srgbClr val="000080"/>
                </a:solidFill>
              </a:rPr>
              <a:t>function</a:t>
            </a:r>
            <a:r>
              <a:rPr lang="mr-IN" altLang="zh-CN" b="1" dirty="0">
                <a:solidFill>
                  <a:srgbClr val="000080"/>
                </a:solidFill>
              </a:rPr>
              <a:t> </a:t>
            </a:r>
            <a:r>
              <a:rPr lang="mr-IN" altLang="zh-CN" i="1" dirty="0" err="1"/>
              <a:t>fun</a:t>
            </a:r>
            <a:r>
              <a:rPr lang="mr-IN" altLang="zh-CN" dirty="0"/>
              <a:t>(</a:t>
            </a:r>
            <a:r>
              <a:rPr lang="mr-IN" altLang="zh-CN" dirty="0" err="1"/>
              <a:t>x</a:t>
            </a:r>
            <a:r>
              <a:rPr lang="mr-IN" altLang="zh-CN" dirty="0"/>
              <a:t>, </a:t>
            </a:r>
            <a:r>
              <a:rPr lang="mr-IN" altLang="zh-CN" dirty="0" err="1"/>
              <a:t>y</a:t>
            </a:r>
            <a:r>
              <a:rPr lang="mr-IN" altLang="zh-CN" dirty="0"/>
              <a:t>) {</a:t>
            </a:r>
            <a:br>
              <a:rPr lang="mr-IN" altLang="zh-CN" dirty="0"/>
            </a:br>
            <a:r>
              <a:rPr lang="mr-IN" altLang="zh-CN" dirty="0"/>
              <a:t>    </a:t>
            </a:r>
            <a:r>
              <a:rPr lang="mr-IN" altLang="zh-CN" b="1" dirty="0" err="1">
                <a:solidFill>
                  <a:srgbClr val="000080"/>
                </a:solidFill>
              </a:rPr>
              <a:t>return</a:t>
            </a:r>
            <a:r>
              <a:rPr lang="mr-IN" altLang="zh-CN" b="1" dirty="0">
                <a:solidFill>
                  <a:srgbClr val="000080"/>
                </a:solidFill>
              </a:rPr>
              <a:t> </a:t>
            </a:r>
            <a:r>
              <a:rPr lang="mr-IN" altLang="zh-CN" dirty="0" err="1"/>
              <a:t>x</a:t>
            </a:r>
            <a:r>
              <a:rPr lang="mr-IN" altLang="zh-CN" dirty="0"/>
              <a:t> + </a:t>
            </a:r>
            <a:r>
              <a:rPr lang="mr-IN" altLang="zh-CN" dirty="0" err="1"/>
              <a:t>y</a:t>
            </a:r>
            <a:r>
              <a:rPr lang="mr-IN" altLang="zh-CN" dirty="0"/>
              <a:t>;</a:t>
            </a:r>
            <a:br>
              <a:rPr lang="mr-IN" altLang="zh-CN" dirty="0"/>
            </a:br>
            <a:r>
              <a:rPr lang="mr-IN" altLang="zh-CN" dirty="0"/>
              <a:t>}</a:t>
            </a:r>
            <a:br>
              <a:rPr lang="mr-IN" altLang="zh-CN" dirty="0"/>
            </a:br>
            <a:r>
              <a:rPr lang="mr-IN" altLang="zh-CN" i="1" dirty="0">
                <a:solidFill>
                  <a:srgbClr val="808080"/>
                </a:solidFill>
              </a:rPr>
              <a:t>//</a:t>
            </a:r>
            <a:r>
              <a:rPr lang="zh-CN" altLang="mr-IN" i="1" dirty="0">
                <a:solidFill>
                  <a:srgbClr val="808080"/>
                </a:solidFill>
              </a:rPr>
              <a:t>科里化函数</a:t>
            </a:r>
            <a:br>
              <a:rPr lang="zh-CN" altLang="mr-IN" i="1" dirty="0">
                <a:solidFill>
                  <a:srgbClr val="808080"/>
                </a:solidFill>
              </a:rPr>
            </a:br>
            <a:r>
              <a:rPr lang="mr-IN" altLang="zh-CN" b="1" dirty="0" err="1">
                <a:solidFill>
                  <a:srgbClr val="000080"/>
                </a:solidFill>
              </a:rPr>
              <a:t>function</a:t>
            </a:r>
            <a:r>
              <a:rPr lang="mr-IN" altLang="zh-CN" b="1" dirty="0">
                <a:solidFill>
                  <a:srgbClr val="000080"/>
                </a:solidFill>
              </a:rPr>
              <a:t> </a:t>
            </a:r>
            <a:r>
              <a:rPr lang="mr-IN" altLang="zh-CN" i="1" dirty="0"/>
              <a:t>fun1</a:t>
            </a:r>
            <a:r>
              <a:rPr lang="mr-IN" altLang="zh-CN" dirty="0"/>
              <a:t>(</a:t>
            </a:r>
            <a:r>
              <a:rPr lang="mr-IN" altLang="zh-CN" dirty="0" err="1"/>
              <a:t>x</a:t>
            </a:r>
            <a:r>
              <a:rPr lang="mr-IN" altLang="zh-CN" dirty="0"/>
              <a:t>) {</a:t>
            </a:r>
            <a:br>
              <a:rPr lang="mr-IN" altLang="zh-CN" dirty="0"/>
            </a:br>
            <a:r>
              <a:rPr lang="mr-IN" altLang="zh-CN" dirty="0"/>
              <a:t>    </a:t>
            </a:r>
            <a:r>
              <a:rPr lang="mr-IN" altLang="zh-CN" b="1" dirty="0" err="1">
                <a:solidFill>
                  <a:srgbClr val="000080"/>
                </a:solidFill>
              </a:rPr>
              <a:t>return</a:t>
            </a:r>
            <a:r>
              <a:rPr lang="mr-IN" altLang="zh-CN" b="1" dirty="0">
                <a:solidFill>
                  <a:srgbClr val="000080"/>
                </a:solidFill>
              </a:rPr>
              <a:t> </a:t>
            </a:r>
            <a:r>
              <a:rPr lang="mr-IN" altLang="zh-CN" b="1" dirty="0" err="1">
                <a:solidFill>
                  <a:srgbClr val="000080"/>
                </a:solidFill>
              </a:rPr>
              <a:t>function</a:t>
            </a:r>
            <a:r>
              <a:rPr lang="mr-IN" altLang="zh-CN" b="1" dirty="0">
                <a:solidFill>
                  <a:srgbClr val="000080"/>
                </a:solidFill>
              </a:rPr>
              <a:t> </a:t>
            </a:r>
            <a:r>
              <a:rPr lang="mr-IN" altLang="zh-CN" dirty="0"/>
              <a:t>(</a:t>
            </a:r>
            <a:r>
              <a:rPr lang="mr-IN" altLang="zh-CN" dirty="0" err="1"/>
              <a:t>y</a:t>
            </a:r>
            <a:r>
              <a:rPr lang="mr-IN" altLang="zh-CN" dirty="0"/>
              <a:t>) {</a:t>
            </a:r>
            <a:br>
              <a:rPr lang="mr-IN" altLang="zh-CN" dirty="0"/>
            </a:br>
            <a:r>
              <a:rPr lang="mr-IN" altLang="zh-CN" dirty="0"/>
              <a:t>        </a:t>
            </a:r>
            <a:r>
              <a:rPr lang="mr-IN" altLang="zh-CN" b="1" dirty="0" err="1">
                <a:solidFill>
                  <a:srgbClr val="000080"/>
                </a:solidFill>
              </a:rPr>
              <a:t>return</a:t>
            </a:r>
            <a:r>
              <a:rPr lang="mr-IN" altLang="zh-CN" b="1" dirty="0">
                <a:solidFill>
                  <a:srgbClr val="000080"/>
                </a:solidFill>
              </a:rPr>
              <a:t> </a:t>
            </a:r>
            <a:r>
              <a:rPr lang="mr-IN" altLang="zh-CN" dirty="0" err="1"/>
              <a:t>x</a:t>
            </a:r>
            <a:r>
              <a:rPr lang="mr-IN" altLang="zh-CN" dirty="0"/>
              <a:t> + </a:t>
            </a:r>
            <a:r>
              <a:rPr lang="mr-IN" altLang="zh-CN" dirty="0" err="1"/>
              <a:t>y</a:t>
            </a:r>
            <a:r>
              <a:rPr lang="mr-IN" altLang="zh-CN" dirty="0"/>
              <a:t>;</a:t>
            </a:r>
            <a:br>
              <a:rPr lang="mr-IN" altLang="zh-CN" dirty="0"/>
            </a:br>
            <a:r>
              <a:rPr lang="mr-IN" altLang="zh-CN" dirty="0"/>
              <a:t>    }</a:t>
            </a:r>
            <a:br>
              <a:rPr lang="mr-IN" altLang="zh-CN" dirty="0"/>
            </a:br>
            <a:r>
              <a:rPr lang="mr-IN" altLang="zh-CN" dirty="0"/>
              <a:t>}</a:t>
            </a:r>
            <a:br>
              <a:rPr lang="mr-IN" altLang="zh-CN" dirty="0"/>
            </a:br>
            <a:r>
              <a:rPr lang="mr-IN" altLang="zh-CN" b="1" dirty="0" err="1">
                <a:solidFill>
                  <a:srgbClr val="000080"/>
                </a:solidFill>
              </a:rPr>
              <a:t>let</a:t>
            </a:r>
            <a:r>
              <a:rPr lang="mr-IN" altLang="zh-CN" b="1" dirty="0">
                <a:solidFill>
                  <a:srgbClr val="000080"/>
                </a:solidFill>
              </a:rPr>
              <a:t> </a:t>
            </a:r>
            <a:r>
              <a:rPr lang="mr-IN" altLang="zh-CN" b="1" i="1" dirty="0" err="1">
                <a:solidFill>
                  <a:srgbClr val="660E7A"/>
                </a:solidFill>
              </a:rPr>
              <a:t>add</a:t>
            </a:r>
            <a:r>
              <a:rPr lang="mr-IN" altLang="zh-CN" b="1" i="1" dirty="0">
                <a:solidFill>
                  <a:srgbClr val="660E7A"/>
                </a:solidFill>
              </a:rPr>
              <a:t> </a:t>
            </a:r>
            <a:r>
              <a:rPr lang="mr-IN" altLang="zh-CN" dirty="0"/>
              <a:t>= </a:t>
            </a:r>
            <a:r>
              <a:rPr lang="mr-IN" altLang="zh-CN" i="1" dirty="0"/>
              <a:t>fun1</a:t>
            </a:r>
            <a:r>
              <a:rPr lang="mr-IN" altLang="zh-CN" dirty="0"/>
              <a:t>(</a:t>
            </a:r>
            <a:r>
              <a:rPr lang="mr-IN" altLang="zh-CN" dirty="0">
                <a:solidFill>
                  <a:srgbClr val="0000FF"/>
                </a:solidFill>
              </a:rPr>
              <a:t>1</a:t>
            </a:r>
            <a:r>
              <a:rPr lang="mr-IN" altLang="zh-CN" dirty="0"/>
              <a:t>);</a:t>
            </a:r>
            <a:br>
              <a:rPr lang="mr-IN" altLang="zh-CN" dirty="0"/>
            </a:br>
            <a:r>
              <a:rPr lang="mr-IN" altLang="zh-CN" b="1" i="1" dirty="0" err="1">
                <a:solidFill>
                  <a:srgbClr val="660E7A"/>
                </a:solidFill>
              </a:rPr>
              <a:t>console</a:t>
            </a:r>
            <a:r>
              <a:rPr lang="mr-IN" altLang="zh-CN" dirty="0" err="1"/>
              <a:t>.</a:t>
            </a:r>
            <a:r>
              <a:rPr lang="mr-IN" altLang="zh-CN" dirty="0" err="1">
                <a:solidFill>
                  <a:srgbClr val="7A7A43"/>
                </a:solidFill>
              </a:rPr>
              <a:t>log</a:t>
            </a:r>
            <a:r>
              <a:rPr lang="mr-IN" altLang="zh-CN" dirty="0"/>
              <a:t>(</a:t>
            </a:r>
            <a:r>
              <a:rPr lang="mr-IN" altLang="zh-CN" b="1" i="1" dirty="0" err="1">
                <a:solidFill>
                  <a:srgbClr val="660E7A"/>
                </a:solidFill>
              </a:rPr>
              <a:t>add</a:t>
            </a:r>
            <a:r>
              <a:rPr lang="mr-IN" altLang="zh-CN" dirty="0"/>
              <a:t>(</a:t>
            </a:r>
            <a:r>
              <a:rPr lang="mr-IN" altLang="zh-CN" dirty="0">
                <a:solidFill>
                  <a:srgbClr val="0000FF"/>
                </a:solidFill>
              </a:rPr>
              <a:t>2</a:t>
            </a:r>
            <a:r>
              <a:rPr lang="mr-IN" altLang="zh-CN" dirty="0"/>
              <a:t>));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591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>
            <a:off x="4211960" y="4623601"/>
            <a:ext cx="9289030" cy="7488832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800600" y="171450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27584" y="397106"/>
            <a:ext cx="773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函数式</a:t>
            </a:r>
            <a:r>
              <a:rPr kumimoji="1" lang="en-US" altLang="zh-CN" sz="2800" dirty="0" smtClean="0">
                <a:latin typeface="Microsoft YaHei" charset="-122"/>
                <a:ea typeface="Microsoft YaHei" charset="-122"/>
                <a:cs typeface="Microsoft YaHei" charset="-122"/>
              </a:rPr>
              <a:t>--</a:t>
            </a:r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链式调用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51720" y="1330949"/>
            <a:ext cx="547260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80"/>
                </a:solidFill>
              </a:rPr>
              <a:t>function </a:t>
            </a:r>
            <a:r>
              <a:rPr lang="en-US" altLang="zh-CN" i="1" dirty="0"/>
              <a:t>Cal</a:t>
            </a:r>
            <a:r>
              <a:rPr lang="en-US" altLang="zh-CN" dirty="0"/>
              <a:t>(</a:t>
            </a:r>
            <a:r>
              <a:rPr lang="en-US" altLang="zh-CN" dirty="0" err="1"/>
              <a:t>num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>
                <a:solidFill>
                  <a:srgbClr val="000080"/>
                </a:solidFill>
              </a:rPr>
              <a:t>this</a:t>
            </a:r>
            <a:r>
              <a:rPr lang="en-US" altLang="zh-CN" dirty="0" err="1"/>
              <a:t>.</a:t>
            </a:r>
            <a:r>
              <a:rPr lang="en-US" altLang="zh-CN" b="1" dirty="0" err="1">
                <a:solidFill>
                  <a:srgbClr val="660E7A"/>
                </a:solidFill>
              </a:rPr>
              <a:t>value</a:t>
            </a:r>
            <a:r>
              <a:rPr lang="en-US" altLang="zh-CN" b="1" dirty="0">
                <a:solidFill>
                  <a:srgbClr val="660E7A"/>
                </a:solidFill>
              </a:rPr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num</a:t>
            </a:r>
            <a:r>
              <a:rPr lang="en-US" altLang="zh-CN" dirty="0"/>
              <a:t> || </a:t>
            </a:r>
            <a:r>
              <a:rPr lang="en-US" altLang="zh-CN" dirty="0">
                <a:solidFill>
                  <a:srgbClr val="0000FF"/>
                </a:solidFill>
              </a:rPr>
              <a:t>0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 smtClean="0"/>
              <a:t>}</a:t>
            </a:r>
          </a:p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i="1" dirty="0" err="1"/>
              <a:t>Cal</a:t>
            </a:r>
            <a:r>
              <a:rPr lang="en-US" altLang="zh-CN" dirty="0" err="1"/>
              <a:t>.</a:t>
            </a:r>
            <a:r>
              <a:rPr lang="en-US" altLang="zh-CN" b="1" dirty="0" err="1">
                <a:solidFill>
                  <a:srgbClr val="660E7A"/>
                </a:solidFill>
              </a:rPr>
              <a:t>prototype</a:t>
            </a:r>
            <a:r>
              <a:rPr lang="en-US" altLang="zh-CN" dirty="0" err="1"/>
              <a:t>.</a:t>
            </a:r>
            <a:r>
              <a:rPr lang="en-US" altLang="zh-CN" dirty="0" err="1">
                <a:solidFill>
                  <a:srgbClr val="7A7A43"/>
                </a:solidFill>
              </a:rPr>
              <a:t>add</a:t>
            </a:r>
            <a:r>
              <a:rPr lang="en-US" altLang="zh-CN" dirty="0">
                <a:solidFill>
                  <a:srgbClr val="7A7A43"/>
                </a:solidFill>
              </a:rPr>
              <a:t> </a:t>
            </a:r>
            <a:r>
              <a:rPr lang="en-US" altLang="zh-CN" dirty="0"/>
              <a:t>= </a:t>
            </a:r>
            <a:r>
              <a:rPr lang="en-US" altLang="zh-CN" b="1" dirty="0">
                <a:solidFill>
                  <a:srgbClr val="000080"/>
                </a:solidFill>
              </a:rPr>
              <a:t>function</a:t>
            </a:r>
            <a:r>
              <a:rPr lang="en-US" altLang="zh-CN" dirty="0"/>
              <a:t>(</a:t>
            </a:r>
            <a:r>
              <a:rPr lang="en-US" altLang="zh-CN" dirty="0" err="1"/>
              <a:t>val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>
                <a:solidFill>
                  <a:srgbClr val="000080"/>
                </a:solidFill>
              </a:rPr>
              <a:t>this</a:t>
            </a:r>
            <a:r>
              <a:rPr lang="en-US" altLang="zh-CN" dirty="0" err="1"/>
              <a:t>.</a:t>
            </a:r>
            <a:r>
              <a:rPr lang="en-US" altLang="zh-CN" b="1" dirty="0" err="1">
                <a:solidFill>
                  <a:srgbClr val="660E7A"/>
                </a:solidFill>
              </a:rPr>
              <a:t>value</a:t>
            </a:r>
            <a:r>
              <a:rPr lang="en-US" altLang="zh-CN" b="1" dirty="0">
                <a:solidFill>
                  <a:srgbClr val="660E7A"/>
                </a:solidFill>
              </a:rPr>
              <a:t> </a:t>
            </a:r>
            <a:r>
              <a:rPr lang="en-US" altLang="zh-CN" dirty="0"/>
              <a:t>+= </a:t>
            </a:r>
            <a:r>
              <a:rPr lang="en-US" altLang="zh-CN" dirty="0" err="1"/>
              <a:t>val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>
                <a:solidFill>
                  <a:srgbClr val="000080"/>
                </a:solidFill>
              </a:rPr>
              <a:t>return this</a:t>
            </a:r>
            <a:r>
              <a:rPr lang="en-US" altLang="zh-CN" dirty="0"/>
              <a:t>;        </a:t>
            </a:r>
            <a:r>
              <a:rPr lang="en-US" altLang="zh-CN" i="1" dirty="0">
                <a:solidFill>
                  <a:srgbClr val="808080"/>
                </a:solidFill>
              </a:rPr>
              <a:t>//</a:t>
            </a:r>
            <a:r>
              <a:rPr lang="zh-CN" altLang="en-US" i="1" dirty="0">
                <a:solidFill>
                  <a:srgbClr val="808080"/>
                </a:solidFill>
              </a:rPr>
              <a:t>返回</a:t>
            </a:r>
            <a:r>
              <a:rPr lang="en-US" altLang="zh-CN" i="1" dirty="0">
                <a:solidFill>
                  <a:srgbClr val="808080"/>
                </a:solidFill>
              </a:rPr>
              <a:t>this</a:t>
            </a:r>
            <a:br>
              <a:rPr lang="en-US" altLang="zh-CN" i="1" dirty="0">
                <a:solidFill>
                  <a:srgbClr val="808080"/>
                </a:solidFill>
              </a:rPr>
            </a:b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1" i="1" dirty="0" err="1">
                <a:solidFill>
                  <a:srgbClr val="660E7A"/>
                </a:solidFill>
              </a:rPr>
              <a:t>console</a:t>
            </a:r>
            <a:r>
              <a:rPr lang="en-US" altLang="zh-CN" dirty="0" err="1"/>
              <a:t>.</a:t>
            </a:r>
            <a:r>
              <a:rPr lang="en-US" altLang="zh-CN" dirty="0" err="1">
                <a:solidFill>
                  <a:srgbClr val="7A7A43"/>
                </a:solidFill>
              </a:rPr>
              <a:t>log</a:t>
            </a:r>
            <a:r>
              <a:rPr lang="en-US" altLang="zh-CN" dirty="0"/>
              <a:t>(</a:t>
            </a:r>
            <a:r>
              <a:rPr lang="en-US" altLang="zh-CN" b="1" dirty="0">
                <a:solidFill>
                  <a:srgbClr val="008000"/>
                </a:solidFill>
              </a:rPr>
              <a:t>"==&gt;" </a:t>
            </a:r>
            <a:r>
              <a:rPr lang="en-US" altLang="zh-CN" dirty="0"/>
              <a:t>+ </a:t>
            </a:r>
            <a:r>
              <a:rPr lang="en-US" altLang="zh-CN" b="1" dirty="0">
                <a:solidFill>
                  <a:srgbClr val="000080"/>
                </a:solidFill>
              </a:rPr>
              <a:t>new </a:t>
            </a:r>
            <a:r>
              <a:rPr lang="en-US" altLang="zh-CN" i="1" dirty="0"/>
              <a:t>Cal</a:t>
            </a:r>
            <a:r>
              <a:rPr lang="en-US" altLang="zh-CN" dirty="0"/>
              <a:t>().</a:t>
            </a:r>
            <a:r>
              <a:rPr lang="en-US" altLang="zh-CN" dirty="0">
                <a:solidFill>
                  <a:srgbClr val="7A7A43"/>
                </a:solidFill>
              </a:rPr>
              <a:t>add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00FF"/>
                </a:solidFill>
              </a:rPr>
              <a:t>2</a:t>
            </a:r>
            <a:r>
              <a:rPr lang="en-US" altLang="zh-CN" dirty="0"/>
              <a:t>).</a:t>
            </a:r>
            <a:r>
              <a:rPr lang="en-US" altLang="zh-CN" dirty="0">
                <a:solidFill>
                  <a:srgbClr val="7A7A43"/>
                </a:solidFill>
              </a:rPr>
              <a:t>add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00FF"/>
                </a:solidFill>
              </a:rPr>
              <a:t>3</a:t>
            </a:r>
            <a:r>
              <a:rPr lang="en-US" altLang="zh-CN" dirty="0"/>
              <a:t>).</a:t>
            </a:r>
            <a:r>
              <a:rPr lang="en-US" altLang="zh-CN" b="1" dirty="0">
                <a:solidFill>
                  <a:srgbClr val="660E7A"/>
                </a:solidFill>
              </a:rPr>
              <a:t>value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2411760" y="4245390"/>
            <a:ext cx="9289030" cy="7488832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62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>
            <a:off x="4211960" y="4623601"/>
            <a:ext cx="9289030" cy="7488832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800600" y="171450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27584" y="397106"/>
            <a:ext cx="773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函数式</a:t>
            </a:r>
            <a:r>
              <a:rPr kumimoji="1" lang="en-US" altLang="zh-CN" sz="2800" dirty="0" smtClean="0">
                <a:latin typeface="Microsoft YaHei" charset="-122"/>
                <a:ea typeface="Microsoft YaHei" charset="-122"/>
                <a:cs typeface="Microsoft YaHei" charset="-122"/>
              </a:rPr>
              <a:t>--</a:t>
            </a:r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函数组合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411760" y="4245390"/>
            <a:ext cx="9289030" cy="7488832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606964" y="1558855"/>
            <a:ext cx="513338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80"/>
                </a:solidFill>
              </a:rPr>
              <a:t>let </a:t>
            </a:r>
            <a:r>
              <a:rPr lang="en-US" altLang="zh-CN" i="1" dirty="0" err="1"/>
              <a:t>toUpperCase</a:t>
            </a:r>
            <a:r>
              <a:rPr lang="en-US" altLang="zh-CN" i="1" dirty="0"/>
              <a:t> </a:t>
            </a:r>
            <a:r>
              <a:rPr lang="en-US" altLang="zh-CN" dirty="0"/>
              <a:t>= (x) =&gt; </a:t>
            </a:r>
            <a:r>
              <a:rPr lang="en-US" altLang="zh-CN" dirty="0" err="1"/>
              <a:t>x.</a:t>
            </a:r>
            <a:r>
              <a:rPr lang="en-US" altLang="zh-CN" dirty="0" err="1">
                <a:solidFill>
                  <a:srgbClr val="7A7A43"/>
                </a:solidFill>
              </a:rPr>
              <a:t>toUpperCase</a:t>
            </a:r>
            <a:r>
              <a:rPr lang="en-US" altLang="zh-CN" dirty="0"/>
              <a:t>()</a:t>
            </a:r>
            <a:br>
              <a:rPr lang="en-US" altLang="zh-CN" dirty="0"/>
            </a:br>
            <a:r>
              <a:rPr lang="en-US" altLang="zh-CN" b="1" dirty="0">
                <a:solidFill>
                  <a:srgbClr val="000080"/>
                </a:solidFill>
              </a:rPr>
              <a:t>let </a:t>
            </a:r>
            <a:r>
              <a:rPr lang="en-US" altLang="zh-CN" i="1" dirty="0"/>
              <a:t>exclaim </a:t>
            </a:r>
            <a:r>
              <a:rPr lang="en-US" altLang="zh-CN" dirty="0"/>
              <a:t>= (x) =&gt; x + </a:t>
            </a:r>
            <a:r>
              <a:rPr lang="en-US" altLang="zh-CN" b="1" dirty="0">
                <a:solidFill>
                  <a:srgbClr val="008000"/>
                </a:solidFill>
              </a:rPr>
              <a:t>'!'</a:t>
            </a:r>
            <a:br>
              <a:rPr lang="en-US" altLang="zh-CN" b="1" dirty="0">
                <a:solidFill>
                  <a:srgbClr val="008000"/>
                </a:solidFill>
              </a:rPr>
            </a:br>
            <a:r>
              <a:rPr lang="en-US" altLang="zh-CN" i="1" dirty="0">
                <a:solidFill>
                  <a:srgbClr val="808080"/>
                </a:solidFill>
              </a:rPr>
              <a:t>//</a:t>
            </a:r>
            <a:r>
              <a:rPr lang="zh-CN" altLang="en-US" i="1" dirty="0">
                <a:solidFill>
                  <a:srgbClr val="808080"/>
                </a:solidFill>
              </a:rPr>
              <a:t>将功能组装在一起</a:t>
            </a:r>
            <a:br>
              <a:rPr lang="zh-CN" altLang="en-US" i="1" dirty="0">
                <a:solidFill>
                  <a:srgbClr val="808080"/>
                </a:solidFill>
              </a:rPr>
            </a:br>
            <a:r>
              <a:rPr lang="en-US" altLang="zh-CN" b="1" dirty="0">
                <a:solidFill>
                  <a:srgbClr val="000080"/>
                </a:solidFill>
              </a:rPr>
              <a:t>let </a:t>
            </a:r>
            <a:r>
              <a:rPr lang="en-US" altLang="zh-CN" i="1" dirty="0"/>
              <a:t>shout </a:t>
            </a:r>
            <a:r>
              <a:rPr lang="en-US" altLang="zh-CN" dirty="0"/>
              <a:t>= (x) =&gt; </a:t>
            </a:r>
            <a:r>
              <a:rPr lang="en-US" altLang="zh-CN" i="1" dirty="0"/>
              <a:t>exclaim</a:t>
            </a:r>
            <a:r>
              <a:rPr lang="en-US" altLang="zh-CN" dirty="0"/>
              <a:t>(</a:t>
            </a:r>
            <a:r>
              <a:rPr lang="en-US" altLang="zh-CN" i="1" dirty="0" err="1"/>
              <a:t>toUpperCase</a:t>
            </a:r>
            <a:r>
              <a:rPr lang="en-US" altLang="zh-CN" dirty="0"/>
              <a:t>(x));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1" i="1" dirty="0" err="1">
                <a:solidFill>
                  <a:srgbClr val="660E7A"/>
                </a:solidFill>
              </a:rPr>
              <a:t>console</a:t>
            </a:r>
            <a:r>
              <a:rPr lang="en-US" altLang="zh-CN" dirty="0" err="1"/>
              <a:t>.</a:t>
            </a:r>
            <a:r>
              <a:rPr lang="en-US" altLang="zh-CN" dirty="0" err="1">
                <a:solidFill>
                  <a:srgbClr val="7A7A43"/>
                </a:solidFill>
              </a:rPr>
              <a:t>log</a:t>
            </a:r>
            <a:r>
              <a:rPr lang="en-US" altLang="zh-CN" dirty="0"/>
              <a:t>(</a:t>
            </a:r>
            <a:r>
              <a:rPr lang="en-US" altLang="zh-CN" b="1" dirty="0">
                <a:solidFill>
                  <a:srgbClr val="008000"/>
                </a:solidFill>
              </a:rPr>
              <a:t>"==&gt;" </a:t>
            </a:r>
            <a:r>
              <a:rPr lang="en-US" altLang="zh-CN" dirty="0"/>
              <a:t>+ </a:t>
            </a:r>
            <a:r>
              <a:rPr lang="en-US" altLang="zh-CN" i="1" dirty="0"/>
              <a:t>shout</a:t>
            </a:r>
            <a:r>
              <a:rPr lang="en-US" altLang="zh-CN" dirty="0"/>
              <a:t>(</a:t>
            </a:r>
            <a:r>
              <a:rPr lang="en-US" altLang="zh-CN" b="1" dirty="0">
                <a:solidFill>
                  <a:srgbClr val="008000"/>
                </a:solidFill>
              </a:rPr>
              <a:t>"send in the clowns"</a:t>
            </a:r>
            <a:r>
              <a:rPr lang="en-US" altLang="zh-CN" dirty="0"/>
              <a:t>))</a:t>
            </a:r>
            <a:br>
              <a:rPr lang="en-US" altLang="zh-CN" dirty="0"/>
            </a:br>
            <a:r>
              <a:rPr lang="en-US" altLang="zh-CN" i="1" dirty="0">
                <a:solidFill>
                  <a:srgbClr val="808080"/>
                </a:solidFill>
              </a:rPr>
              <a:t>//=&gt; "SEND IN THE CLOWNS!"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671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>
            <a:off x="4211960" y="4623601"/>
            <a:ext cx="9289030" cy="7488832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800600" y="171450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27584" y="397106"/>
            <a:ext cx="773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函数式</a:t>
            </a:r>
            <a:r>
              <a:rPr kumimoji="1" lang="en-US" altLang="zh-CN" sz="2800" dirty="0" smtClean="0">
                <a:latin typeface="Microsoft YaHei" charset="-122"/>
                <a:ea typeface="Microsoft YaHei" charset="-122"/>
                <a:cs typeface="Microsoft YaHei" charset="-122"/>
              </a:rPr>
              <a:t>--</a:t>
            </a:r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函子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796136" y="4204249"/>
            <a:ext cx="9289030" cy="7488832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21789" y="1151623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一个容器中的元素映射为另一个容器 且容器中存在映射关系称为函子</a:t>
            </a:r>
          </a:p>
        </p:txBody>
      </p:sp>
      <p:sp>
        <p:nvSpPr>
          <p:cNvPr id="5" name="矩形 4"/>
          <p:cNvSpPr/>
          <p:nvPr/>
        </p:nvSpPr>
        <p:spPr>
          <a:xfrm>
            <a:off x="1112053" y="1706698"/>
            <a:ext cx="725455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0080"/>
                </a:solidFill>
              </a:rPr>
              <a:t>var</a:t>
            </a:r>
            <a:r>
              <a:rPr lang="en-US" altLang="zh-CN" b="1" dirty="0">
                <a:solidFill>
                  <a:srgbClr val="000080"/>
                </a:solidFill>
              </a:rPr>
              <a:t> </a:t>
            </a:r>
            <a:r>
              <a:rPr lang="en-US" altLang="zh-CN" i="1" dirty="0"/>
              <a:t>Container </a:t>
            </a:r>
            <a:r>
              <a:rPr lang="en-US" altLang="zh-CN" dirty="0"/>
              <a:t>= </a:t>
            </a:r>
            <a:r>
              <a:rPr lang="en-US" altLang="zh-CN" b="1" dirty="0">
                <a:solidFill>
                  <a:srgbClr val="000080"/>
                </a:solidFill>
              </a:rPr>
              <a:t>function </a:t>
            </a:r>
            <a:r>
              <a:rPr lang="en-US" altLang="zh-CN" dirty="0"/>
              <a:t>(x)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>
                <a:solidFill>
                  <a:srgbClr val="000080"/>
                </a:solidFill>
              </a:rPr>
              <a:t>this</a:t>
            </a:r>
            <a:r>
              <a:rPr lang="en-US" altLang="zh-CN" dirty="0" err="1" smtClean="0"/>
              <a:t>.</a:t>
            </a:r>
            <a:r>
              <a:rPr lang="en-US" altLang="zh-CN" b="1" dirty="0" err="1" smtClean="0">
                <a:solidFill>
                  <a:srgbClr val="660E7A"/>
                </a:solidFill>
              </a:rPr>
              <a:t>_value</a:t>
            </a:r>
            <a:r>
              <a:rPr lang="en-US" altLang="zh-CN" b="1" dirty="0" smtClean="0">
                <a:solidFill>
                  <a:srgbClr val="660E7A"/>
                </a:solidFill>
              </a:rPr>
              <a:t> </a:t>
            </a:r>
            <a:r>
              <a:rPr lang="en-US" altLang="zh-CN" dirty="0"/>
              <a:t>= x;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i="1" dirty="0">
                <a:solidFill>
                  <a:srgbClr val="808080"/>
                </a:solidFill>
              </a:rPr>
              <a:t>// </a:t>
            </a:r>
            <a:r>
              <a:rPr lang="zh-CN" altLang="en-US" i="1" dirty="0">
                <a:solidFill>
                  <a:srgbClr val="808080"/>
                </a:solidFill>
              </a:rPr>
              <a:t>函数式编程一般约定，函子有一个</a:t>
            </a:r>
            <a:r>
              <a:rPr lang="en-US" altLang="zh-CN" i="1" dirty="0">
                <a:solidFill>
                  <a:srgbClr val="808080"/>
                </a:solidFill>
              </a:rPr>
              <a:t>of</a:t>
            </a:r>
            <a:r>
              <a:rPr lang="zh-CN" altLang="en-US" i="1" dirty="0">
                <a:solidFill>
                  <a:srgbClr val="808080"/>
                </a:solidFill>
              </a:rPr>
              <a:t>方法</a:t>
            </a:r>
            <a:br>
              <a:rPr lang="zh-CN" altLang="en-US" i="1" dirty="0">
                <a:solidFill>
                  <a:srgbClr val="808080"/>
                </a:solidFill>
              </a:rPr>
            </a:br>
            <a:r>
              <a:rPr lang="en-US" altLang="zh-CN" i="1" dirty="0" err="1"/>
              <a:t>Container</a:t>
            </a:r>
            <a:r>
              <a:rPr lang="en-US" altLang="zh-CN" dirty="0" err="1"/>
              <a:t>.</a:t>
            </a:r>
            <a:r>
              <a:rPr lang="en-US" altLang="zh-CN" dirty="0" err="1">
                <a:solidFill>
                  <a:srgbClr val="7A7A43"/>
                </a:solidFill>
              </a:rPr>
              <a:t>of</a:t>
            </a:r>
            <a:r>
              <a:rPr lang="en-US" altLang="zh-CN" dirty="0">
                <a:solidFill>
                  <a:srgbClr val="7A7A43"/>
                </a:solidFill>
              </a:rPr>
              <a:t> </a:t>
            </a:r>
            <a:r>
              <a:rPr lang="en-US" altLang="zh-CN" dirty="0"/>
              <a:t>= x =&gt; </a:t>
            </a:r>
            <a:r>
              <a:rPr lang="en-US" altLang="zh-CN" b="1" dirty="0">
                <a:solidFill>
                  <a:srgbClr val="000080"/>
                </a:solidFill>
              </a:rPr>
              <a:t>new </a:t>
            </a:r>
            <a:r>
              <a:rPr lang="en-US" altLang="zh-CN" i="1" dirty="0"/>
              <a:t>Container</a:t>
            </a:r>
            <a:r>
              <a:rPr lang="en-US" altLang="zh-CN" dirty="0"/>
              <a:t>(x);</a:t>
            </a:r>
            <a:br>
              <a:rPr lang="en-US" altLang="zh-CN" dirty="0"/>
            </a:br>
            <a:r>
              <a:rPr lang="en-US" altLang="zh-CN" i="1" dirty="0">
                <a:solidFill>
                  <a:srgbClr val="808080"/>
                </a:solidFill>
              </a:rPr>
              <a:t>// </a:t>
            </a:r>
            <a:r>
              <a:rPr lang="zh-CN" altLang="en-US" i="1" dirty="0">
                <a:solidFill>
                  <a:srgbClr val="808080"/>
                </a:solidFill>
              </a:rPr>
              <a:t>一般约定，函子的标志就是容器具有</a:t>
            </a:r>
            <a:r>
              <a:rPr lang="en-US" altLang="zh-CN" i="1" dirty="0">
                <a:solidFill>
                  <a:srgbClr val="808080"/>
                </a:solidFill>
              </a:rPr>
              <a:t>map</a:t>
            </a:r>
            <a:r>
              <a:rPr lang="zh-CN" altLang="en-US" i="1" dirty="0">
                <a:solidFill>
                  <a:srgbClr val="808080"/>
                </a:solidFill>
              </a:rPr>
              <a:t>方法。该方法将容器</a:t>
            </a:r>
            <a:br>
              <a:rPr lang="zh-CN" altLang="en-US" i="1" dirty="0">
                <a:solidFill>
                  <a:srgbClr val="808080"/>
                </a:solidFill>
              </a:rPr>
            </a:br>
            <a:r>
              <a:rPr lang="en-US" altLang="zh-CN" i="1" dirty="0">
                <a:solidFill>
                  <a:srgbClr val="808080"/>
                </a:solidFill>
              </a:rPr>
              <a:t>// </a:t>
            </a:r>
            <a:r>
              <a:rPr lang="zh-CN" altLang="en-US" i="1" dirty="0">
                <a:solidFill>
                  <a:srgbClr val="808080"/>
                </a:solidFill>
              </a:rPr>
              <a:t>里面的每一个值， 映射到另一个容器。</a:t>
            </a:r>
            <a:br>
              <a:rPr lang="zh-CN" altLang="en-US" i="1" dirty="0">
                <a:solidFill>
                  <a:srgbClr val="808080"/>
                </a:solidFill>
              </a:rPr>
            </a:br>
            <a:r>
              <a:rPr lang="en-US" altLang="zh-CN" i="1" dirty="0" err="1"/>
              <a:t>Container</a:t>
            </a:r>
            <a:r>
              <a:rPr lang="en-US" altLang="zh-CN" dirty="0" err="1"/>
              <a:t>.</a:t>
            </a:r>
            <a:r>
              <a:rPr lang="en-US" altLang="zh-CN" b="1" dirty="0" err="1">
                <a:solidFill>
                  <a:srgbClr val="660E7A"/>
                </a:solidFill>
              </a:rPr>
              <a:t>prototype</a:t>
            </a:r>
            <a:r>
              <a:rPr lang="en-US" altLang="zh-CN" dirty="0" err="1"/>
              <a:t>.</a:t>
            </a:r>
            <a:r>
              <a:rPr lang="en-US" altLang="zh-CN" dirty="0" err="1">
                <a:solidFill>
                  <a:srgbClr val="7A7A43"/>
                </a:solidFill>
              </a:rPr>
              <a:t>map</a:t>
            </a:r>
            <a:r>
              <a:rPr lang="en-US" altLang="zh-CN" dirty="0">
                <a:solidFill>
                  <a:srgbClr val="7A7A43"/>
                </a:solidFill>
              </a:rPr>
              <a:t> </a:t>
            </a:r>
            <a:r>
              <a:rPr lang="en-US" altLang="zh-CN" dirty="0"/>
              <a:t>= (f) =&gt; </a:t>
            </a:r>
            <a:r>
              <a:rPr lang="en-US" altLang="zh-CN" i="1" dirty="0" err="1"/>
              <a:t>Container</a:t>
            </a:r>
            <a:r>
              <a:rPr lang="en-US" altLang="zh-CN" dirty="0" err="1"/>
              <a:t>.</a:t>
            </a:r>
            <a:r>
              <a:rPr lang="en-US" altLang="zh-CN" dirty="0" err="1">
                <a:solidFill>
                  <a:srgbClr val="7A7A43"/>
                </a:solidFill>
              </a:rPr>
              <a:t>of</a:t>
            </a:r>
            <a:r>
              <a:rPr lang="en-US" altLang="zh-CN" dirty="0"/>
              <a:t>(f(</a:t>
            </a:r>
            <a:r>
              <a:rPr lang="en-US" altLang="zh-CN" b="1" dirty="0" err="1">
                <a:solidFill>
                  <a:srgbClr val="000080"/>
                </a:solidFill>
              </a:rPr>
              <a:t>this</a:t>
            </a:r>
            <a:r>
              <a:rPr lang="en-US" altLang="zh-CN" dirty="0" err="1" smtClean="0"/>
              <a:t>.</a:t>
            </a:r>
            <a:r>
              <a:rPr lang="en-US" altLang="zh-CN" b="1" dirty="0" err="1" smtClean="0">
                <a:solidFill>
                  <a:srgbClr val="660E7A"/>
                </a:solidFill>
              </a:rPr>
              <a:t>_value</a:t>
            </a:r>
            <a:r>
              <a:rPr lang="en-US" altLang="zh-CN" dirty="0"/>
              <a:t>));</a:t>
            </a:r>
            <a:br>
              <a:rPr lang="en-US" altLang="zh-CN" dirty="0"/>
            </a:br>
            <a:r>
              <a:rPr lang="en-US" altLang="zh-CN" i="1" dirty="0" err="1"/>
              <a:t>Container</a:t>
            </a:r>
            <a:r>
              <a:rPr lang="en-US" altLang="zh-CN" dirty="0" err="1"/>
              <a:t>.</a:t>
            </a:r>
            <a:r>
              <a:rPr lang="en-US" altLang="zh-CN" dirty="0" err="1">
                <a:solidFill>
                  <a:srgbClr val="7A7A43"/>
                </a:solidFill>
              </a:rPr>
              <a:t>of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00FF"/>
                </a:solidFill>
              </a:rPr>
              <a:t>3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    .</a:t>
            </a:r>
            <a:r>
              <a:rPr lang="en-US" altLang="zh-CN" dirty="0">
                <a:solidFill>
                  <a:srgbClr val="7A7A43"/>
                </a:solidFill>
              </a:rPr>
              <a:t>map</a:t>
            </a:r>
            <a:r>
              <a:rPr lang="en-US" altLang="zh-CN" dirty="0"/>
              <a:t>(x =&gt; x + </a:t>
            </a:r>
            <a:r>
              <a:rPr lang="en-US" altLang="zh-CN" dirty="0">
                <a:solidFill>
                  <a:srgbClr val="0000FF"/>
                </a:solidFill>
              </a:rPr>
              <a:t>1</a:t>
            </a:r>
            <a:r>
              <a:rPr lang="en-US" altLang="zh-CN" dirty="0"/>
              <a:t>) </a:t>
            </a:r>
            <a:r>
              <a:rPr lang="en-US" altLang="zh-CN" i="1" dirty="0">
                <a:solidFill>
                  <a:srgbClr val="808080"/>
                </a:solidFill>
              </a:rPr>
              <a:t>//=&gt; Container(4)</a:t>
            </a:r>
            <a:br>
              <a:rPr lang="en-US" altLang="zh-CN" i="1" dirty="0">
                <a:solidFill>
                  <a:srgbClr val="808080"/>
                </a:solidFill>
              </a:rPr>
            </a:br>
            <a:r>
              <a:rPr lang="en-US" altLang="zh-CN" i="1" dirty="0">
                <a:solidFill>
                  <a:srgbClr val="808080"/>
                </a:solidFill>
              </a:rPr>
              <a:t>    </a:t>
            </a:r>
            <a:r>
              <a:rPr lang="en-US" altLang="zh-CN" dirty="0"/>
              <a:t>.</a:t>
            </a:r>
            <a:r>
              <a:rPr lang="en-US" altLang="zh-CN" dirty="0">
                <a:solidFill>
                  <a:srgbClr val="7A7A43"/>
                </a:solidFill>
              </a:rPr>
              <a:t>map</a:t>
            </a:r>
            <a:r>
              <a:rPr lang="en-US" altLang="zh-CN" dirty="0"/>
              <a:t>(x =&gt; </a:t>
            </a:r>
            <a:r>
              <a:rPr lang="en-US" altLang="zh-CN" b="1" dirty="0">
                <a:solidFill>
                  <a:srgbClr val="008000"/>
                </a:solidFill>
              </a:rPr>
              <a:t>'Result is ' </a:t>
            </a:r>
            <a:r>
              <a:rPr lang="en-US" altLang="zh-CN" dirty="0"/>
              <a:t>+ x); </a:t>
            </a:r>
            <a:r>
              <a:rPr lang="en-US" altLang="zh-CN" i="1" dirty="0">
                <a:solidFill>
                  <a:srgbClr val="808080"/>
                </a:solidFill>
              </a:rPr>
              <a:t>//=&gt; Container('Result is 4')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383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>
            <a:off x="4211960" y="4623601"/>
            <a:ext cx="9289030" cy="7488832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800600" y="171450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27584" y="397106"/>
            <a:ext cx="773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垃圾回收</a:t>
            </a:r>
            <a:r>
              <a:rPr kumimoji="1" lang="en-US" altLang="zh-CN" sz="2800" dirty="0" smtClean="0">
                <a:latin typeface="Microsoft YaHei" charset="-122"/>
                <a:ea typeface="Microsoft YaHei" charset="-122"/>
                <a:cs typeface="Microsoft YaHei" charset="-122"/>
              </a:rPr>
              <a:t>--</a:t>
            </a:r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回收机制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411760" y="4245390"/>
            <a:ext cx="9289030" cy="7488832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84463" y="1567195"/>
            <a:ext cx="741946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标记清除：</a:t>
            </a:r>
            <a:endParaRPr kumimoji="1"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一个变量时，标记为进入环境 变量超出作用域时，标记为离开环境</a:t>
            </a:r>
            <a:endParaRPr kumimoji="1"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垃圾收集器启动时给变量加上标记 但是使用和被引用的变量会去除</a:t>
            </a:r>
            <a:endParaRPr kumimoji="1"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加上标记的为准备删除的变量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引用计数：</a:t>
            </a:r>
            <a:endParaRPr kumimoji="1"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跟踪每个值被引用的次数 为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时将其回收</a:t>
            </a:r>
          </a:p>
        </p:txBody>
      </p:sp>
    </p:spTree>
    <p:extLst>
      <p:ext uri="{BB962C8B-B14F-4D97-AF65-F5344CB8AC3E}">
        <p14:creationId xmlns:p14="http://schemas.microsoft.com/office/powerpoint/2010/main" val="19199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>
            <a:off x="4211960" y="4623601"/>
            <a:ext cx="9289030" cy="7488832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800600" y="171450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27584" y="397106"/>
            <a:ext cx="773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垃圾回收</a:t>
            </a:r>
            <a:r>
              <a:rPr kumimoji="1" lang="en-US" altLang="zh-CN" sz="2800" dirty="0" smtClean="0">
                <a:latin typeface="Microsoft YaHei" charset="-122"/>
                <a:ea typeface="Microsoft YaHei" charset="-122"/>
                <a:cs typeface="Microsoft YaHei" charset="-122"/>
              </a:rPr>
              <a:t>--</a:t>
            </a:r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内存优化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411760" y="4245390"/>
            <a:ext cx="9289030" cy="7488832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734893" y="1717519"/>
            <a:ext cx="59186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内存泄漏：</a:t>
            </a:r>
            <a:endParaRPr kumimoji="1"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全局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变量引起的内存</a:t>
            </a: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泄漏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全局变量需要应用结束才回收</a:t>
            </a:r>
            <a:endParaRPr kumimoji="1"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闭包引起的内存泄漏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闭包会保持其内部的内存</a:t>
            </a:r>
            <a:endParaRPr kumimoji="1"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优化：</a:t>
            </a:r>
            <a:endParaRPr kumimoji="1"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不用的变量即时置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172988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1115616" y="2017657"/>
            <a:ext cx="7128792" cy="502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000" b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</a:t>
            </a:r>
            <a:r>
              <a:rPr lang="zh-CN" altLang="en-US" sz="3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观看</a:t>
            </a:r>
            <a:endParaRPr lang="zh-CN" altLang="en-US" sz="3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951340" y="4046568"/>
            <a:ext cx="9289030" cy="7488832"/>
          </a:xfrm>
          <a:prstGeom prst="ellipse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533670" y="3588098"/>
            <a:ext cx="9289030" cy="7488832"/>
          </a:xfrm>
          <a:prstGeom prst="ellipse">
            <a:avLst/>
          </a:prstGeom>
          <a:solidFill>
            <a:srgbClr val="3992DB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83188" y="3732114"/>
            <a:ext cx="9289030" cy="7488832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193671" y="4603895"/>
            <a:ext cx="9289030" cy="7488832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96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椭圆 15"/>
          <p:cNvSpPr/>
          <p:nvPr/>
        </p:nvSpPr>
        <p:spPr>
          <a:xfrm>
            <a:off x="1951340" y="4046568"/>
            <a:ext cx="9289030" cy="7488832"/>
          </a:xfrm>
          <a:prstGeom prst="ellipse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533670" y="3588098"/>
            <a:ext cx="9289030" cy="7488832"/>
          </a:xfrm>
          <a:prstGeom prst="ellipse">
            <a:avLst/>
          </a:prstGeom>
          <a:solidFill>
            <a:srgbClr val="3992DB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550024" y="4011910"/>
            <a:ext cx="9289030" cy="7488832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5193671" y="4603895"/>
            <a:ext cx="9289030" cy="7488832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800600" y="171450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83190" y="339502"/>
            <a:ext cx="773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基础</a:t>
            </a:r>
            <a:r>
              <a:rPr kumimoji="1" lang="en-US" altLang="zh-CN" sz="2800" dirty="0" smtClean="0">
                <a:latin typeface="Microsoft YaHei" charset="-122"/>
                <a:ea typeface="Microsoft YaHei" charset="-122"/>
                <a:cs typeface="Microsoft YaHei" charset="-122"/>
              </a:rPr>
              <a:t>--</a:t>
            </a:r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概述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83188" y="1206669"/>
            <a:ext cx="81139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/>
              <a:t>由来：</a:t>
            </a:r>
            <a:endParaRPr kumimoji="1" lang="en-US" altLang="zh-CN" sz="2000" dirty="0" smtClean="0"/>
          </a:p>
          <a:p>
            <a:r>
              <a:rPr kumimoji="1" lang="en-US" altLang="zh-CN" sz="2000" dirty="0" smtClean="0"/>
              <a:t>JavaScript</a:t>
            </a:r>
            <a:r>
              <a:rPr kumimoji="1" lang="zh-CN" altLang="en-US" sz="2000" dirty="0" smtClean="0"/>
              <a:t>诞生于</a:t>
            </a:r>
            <a:r>
              <a:rPr kumimoji="1" lang="en-US" altLang="zh-CN" sz="2000" dirty="0" smtClean="0"/>
              <a:t>1995</a:t>
            </a:r>
            <a:r>
              <a:rPr kumimoji="1" lang="zh-CN" altLang="en-US" sz="2000" dirty="0" smtClean="0"/>
              <a:t>年 起初是在网页上处理由服务器负责的一些表单验证</a:t>
            </a:r>
            <a:r>
              <a:rPr kumimoji="1" lang="zh-CN" altLang="en-US" sz="2000" dirty="0"/>
              <a:t> </a:t>
            </a:r>
            <a:r>
              <a:rPr kumimoji="1" lang="zh-CN" altLang="en-US" sz="2000" dirty="0" smtClean="0"/>
              <a:t> 当时上网使用的还是调制解调器 提交一个表单需要几十秒</a:t>
            </a:r>
            <a:endParaRPr kumimoji="1" lang="zh-CN" altLang="en-US" sz="2000" dirty="0"/>
          </a:p>
        </p:txBody>
      </p:sp>
      <p:sp>
        <p:nvSpPr>
          <p:cNvPr id="20" name="文本框 19"/>
          <p:cNvSpPr txBox="1"/>
          <p:nvPr/>
        </p:nvSpPr>
        <p:spPr>
          <a:xfrm>
            <a:off x="583190" y="3939902"/>
            <a:ext cx="7733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err="1" smtClean="0"/>
              <a:t>js</a:t>
            </a:r>
            <a:r>
              <a:rPr kumimoji="1" lang="zh-CN" altLang="en-US" sz="2000" dirty="0" smtClean="0"/>
              <a:t>是弱类型动态语言</a:t>
            </a:r>
            <a:endParaRPr kumimoji="1" lang="zh-CN" altLang="en-US" sz="2000" dirty="0"/>
          </a:p>
        </p:txBody>
      </p:sp>
      <p:sp>
        <p:nvSpPr>
          <p:cNvPr id="21" name="文本框 20"/>
          <p:cNvSpPr txBox="1"/>
          <p:nvPr/>
        </p:nvSpPr>
        <p:spPr>
          <a:xfrm>
            <a:off x="583190" y="2715766"/>
            <a:ext cx="7733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/>
              <a:t>组成：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核心</a:t>
            </a:r>
            <a:r>
              <a:rPr kumimoji="1" lang="en-US" altLang="zh-CN" sz="2000" dirty="0" smtClean="0"/>
              <a:t>(ECMAScript)</a:t>
            </a:r>
            <a:r>
              <a:rPr kumimoji="1" lang="zh-CN" altLang="en-US" sz="2000" dirty="0" smtClean="0"/>
              <a:t>        文档对象模型</a:t>
            </a:r>
            <a:r>
              <a:rPr kumimoji="1" lang="en-US" altLang="zh-CN" sz="2000" dirty="0" smtClean="0"/>
              <a:t>(DOM)</a:t>
            </a:r>
            <a:r>
              <a:rPr kumimoji="1" lang="zh-CN" altLang="en-US" sz="2000" dirty="0" smtClean="0"/>
              <a:t>          浏览器对象模型</a:t>
            </a:r>
            <a:r>
              <a:rPr kumimoji="1" lang="en-US" altLang="zh-CN" sz="2000" dirty="0" smtClean="0"/>
              <a:t>(BOM)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8728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00600" y="171450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83190" y="339502"/>
            <a:ext cx="773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基础</a:t>
            </a:r>
            <a:r>
              <a:rPr kumimoji="1" lang="en-US" altLang="zh-CN" sz="2800" dirty="0" smtClean="0">
                <a:latin typeface="Microsoft YaHei" charset="-122"/>
                <a:ea typeface="Microsoft YaHei" charset="-122"/>
                <a:cs typeface="Microsoft YaHei" charset="-122"/>
              </a:rPr>
              <a:t>--</a:t>
            </a:r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基本</a:t>
            </a:r>
            <a:r>
              <a:rPr kumimoji="1" lang="zh-CN" altLang="en-US" sz="2800" dirty="0">
                <a:latin typeface="Microsoft YaHei" charset="-122"/>
                <a:ea typeface="Microsoft YaHei" charset="-122"/>
                <a:cs typeface="Microsoft YaHei" charset="-122"/>
              </a:rPr>
              <a:t>类型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021" y="1275606"/>
            <a:ext cx="6525564" cy="33337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172825" y="285750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77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椭圆 15"/>
          <p:cNvSpPr/>
          <p:nvPr/>
        </p:nvSpPr>
        <p:spPr>
          <a:xfrm>
            <a:off x="1951340" y="4046568"/>
            <a:ext cx="9289030" cy="7488832"/>
          </a:xfrm>
          <a:prstGeom prst="ellipse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550024" y="3995496"/>
            <a:ext cx="9289030" cy="7488832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5193671" y="4603895"/>
            <a:ext cx="9289030" cy="7488832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800600" y="171450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83190" y="339502"/>
            <a:ext cx="773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基础</a:t>
            </a:r>
            <a:r>
              <a:rPr kumimoji="1" lang="en-US" altLang="zh-CN" sz="2800" dirty="0" smtClean="0">
                <a:latin typeface="Microsoft YaHei" charset="-122"/>
                <a:ea typeface="Microsoft YaHei" charset="-122"/>
                <a:cs typeface="Microsoft YaHei" charset="-122"/>
              </a:rPr>
              <a:t>--</a:t>
            </a:r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关键字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840282"/>
              </p:ext>
            </p:extLst>
          </p:nvPr>
        </p:nvGraphicFramePr>
        <p:xfrm>
          <a:off x="457200" y="1200150"/>
          <a:ext cx="8219256" cy="3403744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4109628"/>
                <a:gridCol w="4109628"/>
              </a:tblGrid>
              <a:tr h="425468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chemeClr val="tx1"/>
                          </a:solidFill>
                        </a:rPr>
                        <a:t>关键字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chemeClr val="tx1"/>
                          </a:solidFill>
                        </a:rPr>
                        <a:t>作用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546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 smtClean="0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chemeClr val="tx1"/>
                          </a:solidFill>
                        </a:rPr>
                        <a:t>定义变量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546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let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chemeClr val="tx1"/>
                          </a:solidFill>
                        </a:rPr>
                        <a:t>作用域可见</a:t>
                      </a: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b="0" dirty="0" smtClean="0">
                          <a:solidFill>
                            <a:schemeClr val="tx1"/>
                          </a:solidFill>
                        </a:rPr>
                        <a:t>变量提升</a:t>
                      </a: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b="0" dirty="0" smtClean="0">
                          <a:solidFill>
                            <a:schemeClr val="tx1"/>
                          </a:solidFill>
                        </a:rPr>
                        <a:t>重复声明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546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chemeClr val="tx1"/>
                          </a:solidFill>
                        </a:rPr>
                        <a:t>定义常量</a:t>
                      </a: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CN" altLang="en-US" b="0" dirty="0" smtClean="0">
                          <a:solidFill>
                            <a:schemeClr val="tx1"/>
                          </a:solidFill>
                        </a:rPr>
                        <a:t>引用类型可以改变内容</a:t>
                      </a: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546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in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 smtClean="0">
                          <a:solidFill>
                            <a:schemeClr val="tx1"/>
                          </a:solidFill>
                        </a:rPr>
                        <a:t>for..in</a:t>
                      </a: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b="0" dirty="0" smtClean="0">
                          <a:solidFill>
                            <a:schemeClr val="tx1"/>
                          </a:solidFill>
                        </a:rPr>
                        <a:t>判断对象是否有属性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546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 smtClean="0">
                          <a:solidFill>
                            <a:schemeClr val="tx1"/>
                          </a:solidFill>
                        </a:rPr>
                        <a:t>typeof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chemeClr val="tx1"/>
                          </a:solidFill>
                        </a:rPr>
                        <a:t>返回基本数据类型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546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 smtClean="0">
                          <a:solidFill>
                            <a:schemeClr val="tx1"/>
                          </a:solidFill>
                        </a:rPr>
                        <a:t>instanceof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chemeClr val="tx1"/>
                          </a:solidFill>
                        </a:rPr>
                        <a:t>判断对象在原型链中是否有构造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546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delete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chemeClr val="tx1"/>
                          </a:solidFill>
                        </a:rPr>
                        <a:t>删除属性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233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>
            <a:off x="5193671" y="4603895"/>
            <a:ext cx="9289030" cy="7488832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800600" y="171450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83190" y="357315"/>
            <a:ext cx="773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基础</a:t>
            </a:r>
            <a:r>
              <a:rPr kumimoji="1" lang="en-US" altLang="zh-CN" sz="2800" dirty="0" smtClean="0">
                <a:latin typeface="Microsoft YaHei" charset="-122"/>
                <a:ea typeface="Microsoft YaHei" charset="-122"/>
                <a:cs typeface="Microsoft YaHei" charset="-122"/>
              </a:rPr>
              <a:t>--</a:t>
            </a:r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函数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5536" y="880535"/>
            <a:ext cx="53823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i="1" dirty="0">
                <a:solidFill>
                  <a:srgbClr val="808080"/>
                </a:solidFill>
              </a:rPr>
              <a:t>//1</a:t>
            </a:r>
            <a:r>
              <a:rPr lang="zh-CN" altLang="mr-IN" i="1" dirty="0">
                <a:solidFill>
                  <a:srgbClr val="808080"/>
                </a:solidFill>
              </a:rPr>
              <a:t>、函数声明</a:t>
            </a:r>
            <a:br>
              <a:rPr lang="zh-CN" altLang="mr-IN" i="1" dirty="0">
                <a:solidFill>
                  <a:srgbClr val="808080"/>
                </a:solidFill>
              </a:rPr>
            </a:br>
            <a:r>
              <a:rPr lang="mr-IN" altLang="zh-CN" b="1" i="1" dirty="0" err="1">
                <a:solidFill>
                  <a:srgbClr val="660E7A"/>
                </a:solidFill>
              </a:rPr>
              <a:t>console</a:t>
            </a:r>
            <a:r>
              <a:rPr lang="mr-IN" altLang="zh-CN" dirty="0" err="1"/>
              <a:t>.</a:t>
            </a:r>
            <a:r>
              <a:rPr lang="mr-IN" altLang="zh-CN" dirty="0" err="1">
                <a:solidFill>
                  <a:srgbClr val="7A7A43"/>
                </a:solidFill>
              </a:rPr>
              <a:t>log</a:t>
            </a:r>
            <a:r>
              <a:rPr lang="mr-IN" altLang="zh-CN" dirty="0"/>
              <a:t>(</a:t>
            </a:r>
            <a:r>
              <a:rPr lang="mr-IN" altLang="zh-CN" i="1" dirty="0" err="1"/>
              <a:t>sum</a:t>
            </a:r>
            <a:r>
              <a:rPr lang="mr-IN" altLang="zh-CN" dirty="0"/>
              <a:t>(</a:t>
            </a:r>
            <a:r>
              <a:rPr lang="mr-IN" altLang="zh-CN" dirty="0">
                <a:solidFill>
                  <a:srgbClr val="0000FF"/>
                </a:solidFill>
              </a:rPr>
              <a:t>10</a:t>
            </a:r>
            <a:r>
              <a:rPr lang="mr-IN" altLang="zh-CN" dirty="0"/>
              <a:t>, </a:t>
            </a:r>
            <a:r>
              <a:rPr lang="mr-IN" altLang="zh-CN" dirty="0">
                <a:solidFill>
                  <a:srgbClr val="0000FF"/>
                </a:solidFill>
              </a:rPr>
              <a:t>20</a:t>
            </a:r>
            <a:r>
              <a:rPr lang="mr-IN" altLang="zh-CN" dirty="0"/>
              <a:t>))</a:t>
            </a:r>
            <a:br>
              <a:rPr lang="mr-IN" altLang="zh-CN" dirty="0"/>
            </a:br>
            <a:r>
              <a:rPr lang="mr-IN" altLang="zh-CN" b="1" dirty="0" err="1">
                <a:solidFill>
                  <a:srgbClr val="000080"/>
                </a:solidFill>
              </a:rPr>
              <a:t>function</a:t>
            </a:r>
            <a:r>
              <a:rPr lang="mr-IN" altLang="zh-CN" b="1" dirty="0">
                <a:solidFill>
                  <a:srgbClr val="000080"/>
                </a:solidFill>
              </a:rPr>
              <a:t> </a:t>
            </a:r>
            <a:r>
              <a:rPr lang="mr-IN" altLang="zh-CN" i="1" dirty="0" err="1"/>
              <a:t>sum</a:t>
            </a:r>
            <a:r>
              <a:rPr lang="mr-IN" altLang="zh-CN" dirty="0"/>
              <a:t>(num1, num2) {</a:t>
            </a:r>
            <a:br>
              <a:rPr lang="mr-IN" altLang="zh-CN" dirty="0"/>
            </a:br>
            <a:r>
              <a:rPr lang="mr-IN" altLang="zh-CN" dirty="0"/>
              <a:t>    </a:t>
            </a:r>
            <a:r>
              <a:rPr lang="mr-IN" altLang="zh-CN" b="1" dirty="0" err="1">
                <a:solidFill>
                  <a:srgbClr val="000080"/>
                </a:solidFill>
              </a:rPr>
              <a:t>return</a:t>
            </a:r>
            <a:r>
              <a:rPr lang="mr-IN" altLang="zh-CN" b="1" dirty="0">
                <a:solidFill>
                  <a:srgbClr val="000080"/>
                </a:solidFill>
              </a:rPr>
              <a:t> </a:t>
            </a:r>
            <a:r>
              <a:rPr lang="mr-IN" altLang="zh-CN" dirty="0"/>
              <a:t>num1 + num2;</a:t>
            </a:r>
            <a:br>
              <a:rPr lang="mr-IN" altLang="zh-CN" dirty="0"/>
            </a:br>
            <a:r>
              <a:rPr lang="mr-IN" altLang="zh-CN" dirty="0"/>
              <a:t>}</a:t>
            </a:r>
            <a:br>
              <a:rPr lang="mr-IN" altLang="zh-CN" dirty="0"/>
            </a:br>
            <a:r>
              <a:rPr lang="mr-IN" altLang="zh-CN" dirty="0"/>
              <a:t/>
            </a:r>
            <a:br>
              <a:rPr lang="mr-IN" altLang="zh-CN" dirty="0"/>
            </a:br>
            <a:r>
              <a:rPr lang="mr-IN" altLang="zh-CN" i="1" dirty="0">
                <a:solidFill>
                  <a:srgbClr val="808080"/>
                </a:solidFill>
              </a:rPr>
              <a:t>//2</a:t>
            </a:r>
            <a:r>
              <a:rPr lang="zh-CN" altLang="mr-IN" i="1" dirty="0">
                <a:solidFill>
                  <a:srgbClr val="808080"/>
                </a:solidFill>
              </a:rPr>
              <a:t>、函数表达式</a:t>
            </a:r>
            <a:br>
              <a:rPr lang="zh-CN" altLang="mr-IN" i="1" dirty="0">
                <a:solidFill>
                  <a:srgbClr val="808080"/>
                </a:solidFill>
              </a:rPr>
            </a:br>
            <a:r>
              <a:rPr lang="mr-IN" altLang="zh-CN" b="1" i="1" dirty="0" err="1">
                <a:solidFill>
                  <a:srgbClr val="660E7A"/>
                </a:solidFill>
              </a:rPr>
              <a:t>console</a:t>
            </a:r>
            <a:r>
              <a:rPr lang="mr-IN" altLang="zh-CN" dirty="0" err="1"/>
              <a:t>.</a:t>
            </a:r>
            <a:r>
              <a:rPr lang="mr-IN" altLang="zh-CN" dirty="0" err="1">
                <a:solidFill>
                  <a:srgbClr val="7A7A43"/>
                </a:solidFill>
              </a:rPr>
              <a:t>log</a:t>
            </a:r>
            <a:r>
              <a:rPr lang="mr-IN" altLang="zh-CN" dirty="0"/>
              <a:t>(</a:t>
            </a:r>
            <a:r>
              <a:rPr lang="mr-IN" altLang="zh-CN" i="1" dirty="0"/>
              <a:t>sum1</a:t>
            </a:r>
            <a:r>
              <a:rPr lang="mr-IN" altLang="zh-CN" dirty="0"/>
              <a:t>(</a:t>
            </a:r>
            <a:r>
              <a:rPr lang="mr-IN" altLang="zh-CN" dirty="0">
                <a:solidFill>
                  <a:srgbClr val="0000FF"/>
                </a:solidFill>
              </a:rPr>
              <a:t>10</a:t>
            </a:r>
            <a:r>
              <a:rPr lang="mr-IN" altLang="zh-CN" dirty="0"/>
              <a:t>, </a:t>
            </a:r>
            <a:r>
              <a:rPr lang="mr-IN" altLang="zh-CN" dirty="0" smtClean="0">
                <a:solidFill>
                  <a:srgbClr val="0000FF"/>
                </a:solidFill>
              </a:rPr>
              <a:t>20</a:t>
            </a:r>
            <a:r>
              <a:rPr lang="zh-CN" altLang="en-US" dirty="0" smtClean="0">
                <a:solidFill>
                  <a:srgbClr val="0000FF"/>
                </a:solidFill>
              </a:rPr>
              <a:t>，</a:t>
            </a:r>
            <a:r>
              <a:rPr lang="en-US" altLang="zh-CN" dirty="0" smtClean="0">
                <a:solidFill>
                  <a:srgbClr val="0000FF"/>
                </a:solidFill>
              </a:rPr>
              <a:t>30</a:t>
            </a:r>
            <a:r>
              <a:rPr lang="mr-IN" altLang="zh-CN" dirty="0" smtClean="0"/>
              <a:t>))</a:t>
            </a:r>
            <a:r>
              <a:rPr lang="mr-IN" altLang="zh-CN" dirty="0"/>
              <a:t/>
            </a:r>
            <a:br>
              <a:rPr lang="mr-IN" altLang="zh-CN" dirty="0"/>
            </a:br>
            <a:r>
              <a:rPr lang="en-US" altLang="zh-CN" b="1" dirty="0" smtClean="0">
                <a:solidFill>
                  <a:srgbClr val="000080"/>
                </a:solidFill>
              </a:rPr>
              <a:t>let</a:t>
            </a:r>
            <a:r>
              <a:rPr lang="mr-IN" altLang="zh-CN" b="1" dirty="0" smtClean="0">
                <a:solidFill>
                  <a:srgbClr val="000080"/>
                </a:solidFill>
              </a:rPr>
              <a:t> </a:t>
            </a:r>
            <a:r>
              <a:rPr lang="mr-IN" altLang="zh-CN" i="1" dirty="0"/>
              <a:t>sum1 </a:t>
            </a:r>
            <a:r>
              <a:rPr lang="mr-IN" altLang="zh-CN" dirty="0"/>
              <a:t>= </a:t>
            </a:r>
            <a:r>
              <a:rPr lang="mr-IN" altLang="zh-CN" b="1" dirty="0" err="1">
                <a:solidFill>
                  <a:srgbClr val="000080"/>
                </a:solidFill>
              </a:rPr>
              <a:t>function</a:t>
            </a:r>
            <a:r>
              <a:rPr lang="mr-IN" altLang="zh-CN" b="1" dirty="0">
                <a:solidFill>
                  <a:srgbClr val="000080"/>
                </a:solidFill>
              </a:rPr>
              <a:t> </a:t>
            </a:r>
            <a:r>
              <a:rPr lang="mr-IN" altLang="zh-CN" dirty="0"/>
              <a:t>(num1, num2) </a:t>
            </a:r>
            <a:r>
              <a:rPr lang="mr-IN" altLang="zh-CN" dirty="0" smtClean="0"/>
              <a:t>{}</a:t>
            </a:r>
            <a:r>
              <a:rPr lang="mr-IN" altLang="zh-CN" dirty="0"/>
              <a:t/>
            </a:r>
            <a:br>
              <a:rPr lang="mr-IN" altLang="zh-CN" dirty="0"/>
            </a:br>
            <a:r>
              <a:rPr lang="mr-IN" altLang="zh-CN" dirty="0"/>
              <a:t/>
            </a:r>
            <a:br>
              <a:rPr lang="mr-IN" altLang="zh-CN" dirty="0"/>
            </a:br>
            <a:r>
              <a:rPr lang="mr-IN" altLang="zh-CN" i="1" dirty="0">
                <a:solidFill>
                  <a:srgbClr val="808080"/>
                </a:solidFill>
              </a:rPr>
              <a:t>//3</a:t>
            </a:r>
            <a:r>
              <a:rPr lang="zh-CN" altLang="mr-IN" i="1" dirty="0">
                <a:solidFill>
                  <a:srgbClr val="808080"/>
                </a:solidFill>
              </a:rPr>
              <a:t>、</a:t>
            </a:r>
            <a:r>
              <a:rPr lang="mr-IN" altLang="zh-CN" i="1" dirty="0" err="1">
                <a:solidFill>
                  <a:srgbClr val="808080"/>
                </a:solidFill>
              </a:rPr>
              <a:t>Function</a:t>
            </a:r>
            <a:r>
              <a:rPr lang="mr-IN" altLang="zh-CN" i="1" dirty="0">
                <a:solidFill>
                  <a:srgbClr val="808080"/>
                </a:solidFill>
              </a:rPr>
              <a:t> </a:t>
            </a:r>
            <a:r>
              <a:rPr lang="zh-CN" altLang="mr-IN" i="1" dirty="0">
                <a:solidFill>
                  <a:srgbClr val="808080"/>
                </a:solidFill>
              </a:rPr>
              <a:t>构造函数</a:t>
            </a:r>
            <a:br>
              <a:rPr lang="zh-CN" altLang="mr-IN" i="1" dirty="0">
                <a:solidFill>
                  <a:srgbClr val="808080"/>
                </a:solidFill>
              </a:rPr>
            </a:br>
            <a:r>
              <a:rPr lang="en-US" altLang="zh-CN" b="1" dirty="0" smtClean="0">
                <a:solidFill>
                  <a:srgbClr val="000080"/>
                </a:solidFill>
              </a:rPr>
              <a:t>let</a:t>
            </a:r>
            <a:r>
              <a:rPr lang="mr-IN" altLang="zh-CN" b="1" dirty="0" smtClean="0">
                <a:solidFill>
                  <a:srgbClr val="000080"/>
                </a:solidFill>
              </a:rPr>
              <a:t> </a:t>
            </a:r>
            <a:r>
              <a:rPr lang="mr-IN" altLang="zh-CN" b="1" i="1" dirty="0" err="1">
                <a:solidFill>
                  <a:srgbClr val="660E7A"/>
                </a:solidFill>
              </a:rPr>
              <a:t>ff</a:t>
            </a:r>
            <a:r>
              <a:rPr lang="mr-IN" altLang="zh-CN" b="1" i="1" dirty="0">
                <a:solidFill>
                  <a:srgbClr val="660E7A"/>
                </a:solidFill>
              </a:rPr>
              <a:t> </a:t>
            </a:r>
            <a:r>
              <a:rPr lang="mr-IN" altLang="zh-CN" dirty="0"/>
              <a:t>= </a:t>
            </a:r>
            <a:r>
              <a:rPr lang="mr-IN" altLang="zh-CN" b="1" i="1" dirty="0" err="1">
                <a:solidFill>
                  <a:srgbClr val="660E7A"/>
                </a:solidFill>
              </a:rPr>
              <a:t>Function</a:t>
            </a:r>
            <a:r>
              <a:rPr lang="mr-IN" altLang="zh-CN" dirty="0"/>
              <a:t>(</a:t>
            </a:r>
            <a:r>
              <a:rPr lang="mr-IN" altLang="zh-CN" b="1" dirty="0">
                <a:solidFill>
                  <a:srgbClr val="008000"/>
                </a:solidFill>
              </a:rPr>
              <a:t>'</a:t>
            </a:r>
            <a:r>
              <a:rPr lang="mr-IN" altLang="zh-CN" b="1" dirty="0" err="1">
                <a:solidFill>
                  <a:srgbClr val="008000"/>
                </a:solidFill>
              </a:rPr>
              <a:t>x</a:t>
            </a:r>
            <a:r>
              <a:rPr lang="mr-IN" altLang="zh-CN" b="1" dirty="0">
                <a:solidFill>
                  <a:srgbClr val="008000"/>
                </a:solidFill>
              </a:rPr>
              <a:t>'</a:t>
            </a:r>
            <a:r>
              <a:rPr lang="mr-IN" altLang="zh-CN" dirty="0"/>
              <a:t>, </a:t>
            </a:r>
            <a:r>
              <a:rPr lang="mr-IN" altLang="zh-CN" b="1" dirty="0">
                <a:solidFill>
                  <a:srgbClr val="008000"/>
                </a:solidFill>
              </a:rPr>
              <a:t>'</a:t>
            </a:r>
            <a:r>
              <a:rPr lang="mr-IN" altLang="zh-CN" b="1" dirty="0" err="1">
                <a:solidFill>
                  <a:srgbClr val="008000"/>
                </a:solidFill>
              </a:rPr>
              <a:t>y</a:t>
            </a:r>
            <a:r>
              <a:rPr lang="mr-IN" altLang="zh-CN" b="1" dirty="0">
                <a:solidFill>
                  <a:srgbClr val="008000"/>
                </a:solidFill>
              </a:rPr>
              <a:t>'</a:t>
            </a:r>
            <a:r>
              <a:rPr lang="mr-IN" altLang="zh-CN" dirty="0"/>
              <a:t>,</a:t>
            </a:r>
            <a:br>
              <a:rPr lang="mr-IN" altLang="zh-CN" dirty="0"/>
            </a:br>
            <a:r>
              <a:rPr lang="mr-IN" altLang="zh-CN" dirty="0"/>
              <a:t>    </a:t>
            </a:r>
            <a:r>
              <a:rPr lang="mr-IN" altLang="zh-CN" b="1" dirty="0">
                <a:solidFill>
                  <a:srgbClr val="008000"/>
                </a:solidFill>
              </a:rPr>
              <a:t>'</a:t>
            </a:r>
            <a:r>
              <a:rPr lang="mr-IN" altLang="zh-CN" b="1" dirty="0" err="1">
                <a:solidFill>
                  <a:srgbClr val="008000"/>
                </a:solidFill>
              </a:rPr>
              <a:t>var</a:t>
            </a:r>
            <a:r>
              <a:rPr lang="mr-IN" altLang="zh-CN" b="1" dirty="0">
                <a:solidFill>
                  <a:srgbClr val="008000"/>
                </a:solidFill>
              </a:rPr>
              <a:t> </a:t>
            </a:r>
            <a:r>
              <a:rPr lang="mr-IN" altLang="zh-CN" b="1" dirty="0" err="1">
                <a:solidFill>
                  <a:srgbClr val="008000"/>
                </a:solidFill>
              </a:rPr>
              <a:t>m</a:t>
            </a:r>
            <a:r>
              <a:rPr lang="mr-IN" altLang="zh-CN" b="1" dirty="0">
                <a:solidFill>
                  <a:srgbClr val="008000"/>
                </a:solidFill>
              </a:rPr>
              <a:t> = </a:t>
            </a:r>
            <a:r>
              <a:rPr lang="mr-IN" altLang="zh-CN" b="1" dirty="0" err="1">
                <a:solidFill>
                  <a:srgbClr val="008000"/>
                </a:solidFill>
              </a:rPr>
              <a:t>x</a:t>
            </a:r>
            <a:r>
              <a:rPr lang="mr-IN" altLang="zh-CN" b="1" dirty="0">
                <a:solidFill>
                  <a:srgbClr val="008000"/>
                </a:solidFill>
              </a:rPr>
              <a:t> + </a:t>
            </a:r>
            <a:r>
              <a:rPr lang="mr-IN" altLang="zh-CN" b="1" dirty="0" err="1">
                <a:solidFill>
                  <a:srgbClr val="008000"/>
                </a:solidFill>
              </a:rPr>
              <a:t>y</a:t>
            </a:r>
            <a:r>
              <a:rPr lang="mr-IN" altLang="zh-CN" b="1" dirty="0">
                <a:solidFill>
                  <a:srgbClr val="008000"/>
                </a:solidFill>
              </a:rPr>
              <a:t>; </a:t>
            </a:r>
            <a:r>
              <a:rPr lang="mr-IN" altLang="zh-CN" b="1" dirty="0" err="1">
                <a:solidFill>
                  <a:srgbClr val="008000"/>
                </a:solidFill>
              </a:rPr>
              <a:t>console.log</a:t>
            </a:r>
            <a:r>
              <a:rPr lang="mr-IN" altLang="zh-CN" b="1" dirty="0">
                <a:solidFill>
                  <a:srgbClr val="008000"/>
                </a:solidFill>
              </a:rPr>
              <a:t>("==&gt;" + </a:t>
            </a:r>
            <a:r>
              <a:rPr lang="mr-IN" altLang="zh-CN" b="1" dirty="0" err="1">
                <a:solidFill>
                  <a:srgbClr val="008000"/>
                </a:solidFill>
              </a:rPr>
              <a:t>m</a:t>
            </a:r>
            <a:r>
              <a:rPr lang="mr-IN" altLang="zh-CN" b="1" dirty="0">
                <a:solidFill>
                  <a:srgbClr val="008000"/>
                </a:solidFill>
              </a:rPr>
              <a:t>)'</a:t>
            </a:r>
            <a:r>
              <a:rPr lang="mr-IN" altLang="zh-CN" dirty="0"/>
              <a:t>);</a:t>
            </a:r>
            <a:br>
              <a:rPr lang="mr-IN" altLang="zh-CN" dirty="0"/>
            </a:br>
            <a:r>
              <a:rPr lang="mr-IN" altLang="zh-CN" b="1" i="1" dirty="0" err="1" smtClean="0">
                <a:solidFill>
                  <a:srgbClr val="660E7A"/>
                </a:solidFill>
              </a:rPr>
              <a:t>ff</a:t>
            </a:r>
            <a:r>
              <a:rPr lang="mr-IN" altLang="zh-CN" dirty="0" smtClean="0"/>
              <a:t>(</a:t>
            </a:r>
            <a:r>
              <a:rPr lang="mr-IN" altLang="zh-CN" dirty="0" smtClean="0">
                <a:solidFill>
                  <a:srgbClr val="0000FF"/>
                </a:solidFill>
              </a:rPr>
              <a:t>1</a:t>
            </a:r>
            <a:r>
              <a:rPr lang="en-US" altLang="zh-CN" dirty="0" smtClean="0">
                <a:solidFill>
                  <a:srgbClr val="0000FF"/>
                </a:solidFill>
              </a:rPr>
              <a:t>0</a:t>
            </a:r>
            <a:r>
              <a:rPr lang="mr-IN" altLang="zh-CN" dirty="0" smtClean="0"/>
              <a:t>, </a:t>
            </a:r>
            <a:r>
              <a:rPr lang="mr-IN" altLang="zh-CN" dirty="0" smtClean="0">
                <a:solidFill>
                  <a:srgbClr val="0000FF"/>
                </a:solidFill>
              </a:rPr>
              <a:t>2</a:t>
            </a:r>
            <a:r>
              <a:rPr lang="en-US" altLang="zh-CN" dirty="0" smtClean="0">
                <a:solidFill>
                  <a:srgbClr val="0000FF"/>
                </a:solidFill>
              </a:rPr>
              <a:t>0</a:t>
            </a:r>
            <a:r>
              <a:rPr lang="mr-IN" altLang="zh-CN" dirty="0" smtClean="0"/>
              <a:t>);</a:t>
            </a:r>
            <a:endParaRPr lang="en-US" altLang="zh-CN" dirty="0" smtClean="0"/>
          </a:p>
        </p:txBody>
      </p:sp>
      <p:sp>
        <p:nvSpPr>
          <p:cNvPr id="9" name="矩形 8"/>
          <p:cNvSpPr/>
          <p:nvPr/>
        </p:nvSpPr>
        <p:spPr>
          <a:xfrm>
            <a:off x="4283968" y="97583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i="1" dirty="0" smtClean="0">
                <a:solidFill>
                  <a:srgbClr val="808080"/>
                </a:solidFill>
              </a:rPr>
              <a:t>//fun</a:t>
            </a:r>
            <a:r>
              <a:rPr lang="zh-CN" altLang="en-US" i="1" dirty="0" smtClean="0">
                <a:solidFill>
                  <a:srgbClr val="808080"/>
                </a:solidFill>
              </a:rPr>
              <a:t>只能在函数内部调用</a:t>
            </a:r>
            <a:r>
              <a:rPr lang="mr-IN" altLang="zh-CN" dirty="0" smtClean="0"/>
              <a:t/>
            </a:r>
            <a:br>
              <a:rPr lang="mr-IN" altLang="zh-CN" dirty="0" smtClean="0"/>
            </a:br>
            <a:r>
              <a:rPr lang="en-US" altLang="zh-CN" b="1" dirty="0" smtClean="0">
                <a:solidFill>
                  <a:srgbClr val="000080"/>
                </a:solidFill>
              </a:rPr>
              <a:t>let</a:t>
            </a:r>
            <a:r>
              <a:rPr lang="mr-IN" altLang="zh-CN" b="1" dirty="0" smtClean="0">
                <a:solidFill>
                  <a:srgbClr val="000080"/>
                </a:solidFill>
              </a:rPr>
              <a:t> </a:t>
            </a:r>
            <a:r>
              <a:rPr lang="mr-IN" altLang="zh-CN" i="1" dirty="0" smtClean="0"/>
              <a:t>sum2 </a:t>
            </a:r>
            <a:r>
              <a:rPr lang="mr-IN" altLang="zh-CN" dirty="0" smtClean="0"/>
              <a:t>= </a:t>
            </a:r>
            <a:r>
              <a:rPr lang="mr-IN" altLang="zh-CN" b="1" dirty="0" err="1" smtClean="0">
                <a:solidFill>
                  <a:srgbClr val="000080"/>
                </a:solidFill>
              </a:rPr>
              <a:t>function</a:t>
            </a:r>
            <a:r>
              <a:rPr lang="mr-IN" altLang="zh-CN" b="1" dirty="0" smtClean="0">
                <a:solidFill>
                  <a:srgbClr val="000080"/>
                </a:solidFill>
              </a:rPr>
              <a:t> </a:t>
            </a:r>
            <a:r>
              <a:rPr lang="mr-IN" altLang="zh-CN" dirty="0" err="1" smtClean="0"/>
              <a:t>fun</a:t>
            </a:r>
            <a:r>
              <a:rPr lang="mr-IN" altLang="zh-CN" dirty="0" smtClean="0"/>
              <a:t>(num1, num2, num3) {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000080"/>
                </a:solidFill>
              </a:rPr>
              <a:t>    </a:t>
            </a:r>
            <a:r>
              <a:rPr lang="mr-IN" altLang="zh-CN" b="1" dirty="0" err="1" smtClean="0">
                <a:solidFill>
                  <a:srgbClr val="000080"/>
                </a:solidFill>
              </a:rPr>
              <a:t>return</a:t>
            </a:r>
            <a:r>
              <a:rPr lang="mr-IN" altLang="zh-CN" b="1" dirty="0" smtClean="0">
                <a:solidFill>
                  <a:srgbClr val="000080"/>
                </a:solidFill>
              </a:rPr>
              <a:t> </a:t>
            </a:r>
            <a:r>
              <a:rPr lang="en-US" altLang="zh-CN" b="1" i="1" dirty="0" err="1" smtClean="0">
                <a:solidFill>
                  <a:srgbClr val="660E7A"/>
                </a:solidFill>
              </a:rPr>
              <a:t>arguments.length</a:t>
            </a:r>
            <a:r>
              <a:rPr lang="en-US" altLang="zh-CN" b="1" i="1" dirty="0" smtClean="0">
                <a:solidFill>
                  <a:srgbClr val="660E7A"/>
                </a:solidFill>
              </a:rPr>
              <a:t>;</a:t>
            </a:r>
            <a:endParaRPr lang="en-US" altLang="zh-CN" dirty="0" smtClean="0"/>
          </a:p>
          <a:p>
            <a:r>
              <a:rPr lang="mr-IN" altLang="zh-CN" dirty="0" smtClean="0"/>
              <a:t>}</a:t>
            </a:r>
            <a:br>
              <a:rPr lang="mr-IN" altLang="zh-CN" dirty="0" smtClean="0"/>
            </a:br>
            <a:r>
              <a:rPr lang="mr-IN" altLang="zh-CN" dirty="0" err="1" smtClean="0"/>
              <a:t>fun</a:t>
            </a:r>
            <a:r>
              <a:rPr lang="mr-IN" altLang="zh-CN" dirty="0" smtClean="0"/>
              <a:t>();      </a:t>
            </a:r>
            <a:r>
              <a:rPr lang="mr-IN" altLang="zh-CN" i="1" dirty="0" smtClean="0">
                <a:solidFill>
                  <a:srgbClr val="808080"/>
                </a:solidFill>
              </a:rPr>
              <a:t>//</a:t>
            </a:r>
            <a:r>
              <a:rPr lang="zh-CN" altLang="mr-IN" i="1" dirty="0" smtClean="0">
                <a:solidFill>
                  <a:srgbClr val="808080"/>
                </a:solidFill>
              </a:rPr>
              <a:t>报错 函数未定义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858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>
            <a:off x="5193671" y="4603895"/>
            <a:ext cx="9289030" cy="7488832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800600" y="171450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83190" y="339502"/>
            <a:ext cx="773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基础</a:t>
            </a:r>
            <a:r>
              <a:rPr kumimoji="1" lang="en-US" altLang="zh-CN" sz="2800" dirty="0" smtClean="0">
                <a:latin typeface="Microsoft YaHei" charset="-122"/>
                <a:ea typeface="Microsoft YaHei" charset="-122"/>
                <a:cs typeface="Microsoft YaHei" charset="-122"/>
              </a:rPr>
              <a:t>--</a:t>
            </a:r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函数覆盖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59832" y="1440647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000080"/>
                </a:solidFill>
              </a:rPr>
              <a:t>let</a:t>
            </a:r>
            <a:r>
              <a:rPr lang="zh-CN" altLang="en-US" b="1" dirty="0" smtClean="0">
                <a:solidFill>
                  <a:srgbClr val="000080"/>
                </a:solidFill>
              </a:rPr>
              <a:t> </a:t>
            </a:r>
            <a:r>
              <a:rPr lang="en-US" altLang="zh-CN" i="1" dirty="0" smtClean="0"/>
              <a:t>cover </a:t>
            </a:r>
            <a:r>
              <a:rPr lang="en-US" altLang="zh-CN" dirty="0"/>
              <a:t>= </a:t>
            </a:r>
            <a:r>
              <a:rPr lang="en-US" altLang="zh-CN" b="1" dirty="0">
                <a:solidFill>
                  <a:srgbClr val="000080"/>
                </a:solidFill>
              </a:rPr>
              <a:t>function</a:t>
            </a:r>
            <a:r>
              <a:rPr lang="en-US" altLang="zh-CN" dirty="0"/>
              <a:t>(</a:t>
            </a:r>
            <a:r>
              <a:rPr lang="en-US" altLang="zh-CN" dirty="0" err="1"/>
              <a:t>val</a:t>
            </a:r>
            <a:r>
              <a:rPr lang="en-US" altLang="zh-CN" dirty="0"/>
              <a:t>){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>
                <a:solidFill>
                  <a:srgbClr val="660E7A"/>
                </a:solidFill>
              </a:rPr>
              <a:t>console</a:t>
            </a:r>
            <a:r>
              <a:rPr lang="en-US" altLang="zh-CN" dirty="0" err="1"/>
              <a:t>.</a:t>
            </a:r>
            <a:r>
              <a:rPr lang="en-US" altLang="zh-CN" dirty="0" err="1">
                <a:solidFill>
                  <a:srgbClr val="7A7A43"/>
                </a:solidFill>
              </a:rPr>
              <a:t>log</a:t>
            </a:r>
            <a:r>
              <a:rPr lang="en-US" altLang="zh-CN" dirty="0"/>
              <a:t>(</a:t>
            </a:r>
            <a:r>
              <a:rPr lang="en-US" altLang="zh-CN" b="1" dirty="0">
                <a:solidFill>
                  <a:srgbClr val="008000"/>
                </a:solidFill>
              </a:rPr>
              <a:t>"==&gt;cover1"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1" dirty="0">
                <a:solidFill>
                  <a:srgbClr val="000080"/>
                </a:solidFill>
              </a:rPr>
              <a:t>function </a:t>
            </a:r>
            <a:r>
              <a:rPr lang="en-US" altLang="zh-CN" i="1" dirty="0"/>
              <a:t>cover</a:t>
            </a:r>
            <a:r>
              <a:rPr lang="en-US" altLang="zh-CN" dirty="0"/>
              <a:t>()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>
                <a:solidFill>
                  <a:srgbClr val="660E7A"/>
                </a:solidFill>
              </a:rPr>
              <a:t>console</a:t>
            </a:r>
            <a:r>
              <a:rPr lang="en-US" altLang="zh-CN" dirty="0" err="1"/>
              <a:t>.</a:t>
            </a:r>
            <a:r>
              <a:rPr lang="en-US" altLang="zh-CN" dirty="0" err="1">
                <a:solidFill>
                  <a:srgbClr val="7A7A43"/>
                </a:solidFill>
              </a:rPr>
              <a:t>log</a:t>
            </a:r>
            <a:r>
              <a:rPr lang="en-US" altLang="zh-CN" dirty="0"/>
              <a:t>(</a:t>
            </a:r>
            <a:r>
              <a:rPr lang="en-US" altLang="zh-CN" b="1" dirty="0">
                <a:solidFill>
                  <a:srgbClr val="008000"/>
                </a:solidFill>
              </a:rPr>
              <a:t>"==&gt;cover2"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i="1" dirty="0"/>
              <a:t>cover</a:t>
            </a:r>
            <a:r>
              <a:rPr lang="en-US" altLang="zh-CN" dirty="0"/>
              <a:t>();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451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>
            <a:off x="5193671" y="4603895"/>
            <a:ext cx="9289030" cy="7488832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800600" y="171450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83190" y="339502"/>
            <a:ext cx="773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基础</a:t>
            </a:r>
            <a:r>
              <a:rPr kumimoji="1" lang="en-US" altLang="zh-CN" sz="2800" dirty="0" smtClean="0">
                <a:latin typeface="Microsoft YaHei" charset="-122"/>
                <a:ea typeface="Microsoft YaHei" charset="-122"/>
                <a:cs typeface="Microsoft YaHei" charset="-122"/>
              </a:rPr>
              <a:t>--</a:t>
            </a:r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闭包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63803" y="1187575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mr-IN" altLang="zh-CN" b="1" dirty="0" err="1">
                <a:solidFill>
                  <a:srgbClr val="000080"/>
                </a:solidFill>
              </a:rPr>
              <a:t>function</a:t>
            </a:r>
            <a:r>
              <a:rPr lang="mr-IN" altLang="zh-CN" b="1" dirty="0">
                <a:solidFill>
                  <a:srgbClr val="000080"/>
                </a:solidFill>
              </a:rPr>
              <a:t> </a:t>
            </a:r>
            <a:r>
              <a:rPr lang="mr-IN" altLang="zh-CN" i="1" dirty="0" err="1"/>
              <a:t>f</a:t>
            </a:r>
            <a:r>
              <a:rPr lang="mr-IN" altLang="zh-CN" dirty="0"/>
              <a:t>() {</a:t>
            </a:r>
            <a:br>
              <a:rPr lang="mr-IN" altLang="zh-CN" dirty="0"/>
            </a:br>
            <a:r>
              <a:rPr lang="mr-IN" altLang="zh-CN" dirty="0"/>
              <a:t>    </a:t>
            </a:r>
            <a:r>
              <a:rPr lang="mr-IN" altLang="zh-CN" i="1" dirty="0">
                <a:solidFill>
                  <a:srgbClr val="808080"/>
                </a:solidFill>
              </a:rPr>
              <a:t>//</a:t>
            </a:r>
            <a:r>
              <a:rPr lang="zh-CN" altLang="mr-IN" i="1" dirty="0">
                <a:solidFill>
                  <a:srgbClr val="808080"/>
                </a:solidFill>
              </a:rPr>
              <a:t>私有静态变量</a:t>
            </a:r>
            <a:br>
              <a:rPr lang="zh-CN" altLang="mr-IN" i="1" dirty="0">
                <a:solidFill>
                  <a:srgbClr val="808080"/>
                </a:solidFill>
              </a:rPr>
            </a:br>
            <a:r>
              <a:rPr lang="zh-CN" altLang="mr-IN" i="1" dirty="0">
                <a:solidFill>
                  <a:srgbClr val="808080"/>
                </a:solidFill>
              </a:rPr>
              <a:t>    </a:t>
            </a:r>
            <a:r>
              <a:rPr lang="mr-IN" altLang="zh-CN" b="1" dirty="0" err="1">
                <a:solidFill>
                  <a:srgbClr val="000080"/>
                </a:solidFill>
              </a:rPr>
              <a:t>let</a:t>
            </a:r>
            <a:r>
              <a:rPr lang="mr-IN" altLang="zh-CN" b="1" dirty="0">
                <a:solidFill>
                  <a:srgbClr val="000080"/>
                </a:solidFill>
              </a:rPr>
              <a:t> </a:t>
            </a:r>
            <a:r>
              <a:rPr lang="mr-IN" altLang="zh-CN" dirty="0" err="1">
                <a:solidFill>
                  <a:srgbClr val="458383"/>
                </a:solidFill>
              </a:rPr>
              <a:t>count</a:t>
            </a:r>
            <a:r>
              <a:rPr lang="mr-IN" altLang="zh-CN" dirty="0">
                <a:solidFill>
                  <a:srgbClr val="458383"/>
                </a:solidFill>
              </a:rPr>
              <a:t> </a:t>
            </a:r>
            <a:r>
              <a:rPr lang="mr-IN" altLang="zh-CN" dirty="0"/>
              <a:t>= </a:t>
            </a:r>
            <a:r>
              <a:rPr lang="mr-IN" altLang="zh-CN" dirty="0">
                <a:solidFill>
                  <a:srgbClr val="0000FF"/>
                </a:solidFill>
              </a:rPr>
              <a:t>0</a:t>
            </a:r>
            <a:r>
              <a:rPr lang="mr-IN" altLang="zh-CN" dirty="0"/>
              <a:t>;</a:t>
            </a:r>
            <a:br>
              <a:rPr lang="mr-IN" altLang="zh-CN" dirty="0"/>
            </a:br>
            <a:r>
              <a:rPr lang="mr-IN" altLang="zh-CN" dirty="0"/>
              <a:t>    </a:t>
            </a:r>
            <a:r>
              <a:rPr lang="mr-IN" altLang="zh-CN" b="1" dirty="0" err="1">
                <a:solidFill>
                  <a:srgbClr val="000080"/>
                </a:solidFill>
              </a:rPr>
              <a:t>return</a:t>
            </a:r>
            <a:r>
              <a:rPr lang="mr-IN" altLang="zh-CN" b="1" dirty="0">
                <a:solidFill>
                  <a:srgbClr val="000080"/>
                </a:solidFill>
              </a:rPr>
              <a:t> </a:t>
            </a:r>
            <a:r>
              <a:rPr lang="mr-IN" altLang="zh-CN" b="1" dirty="0" err="1">
                <a:solidFill>
                  <a:srgbClr val="000080"/>
                </a:solidFill>
              </a:rPr>
              <a:t>function</a:t>
            </a:r>
            <a:r>
              <a:rPr lang="mr-IN" altLang="zh-CN" dirty="0"/>
              <a:t>() {</a:t>
            </a:r>
            <a:br>
              <a:rPr lang="mr-IN" altLang="zh-CN" dirty="0"/>
            </a:br>
            <a:r>
              <a:rPr lang="mr-IN" altLang="zh-CN" dirty="0"/>
              <a:t>        </a:t>
            </a:r>
            <a:r>
              <a:rPr lang="mr-IN" altLang="zh-CN" b="1" dirty="0" err="1">
                <a:solidFill>
                  <a:srgbClr val="000080"/>
                </a:solidFill>
              </a:rPr>
              <a:t>return</a:t>
            </a:r>
            <a:r>
              <a:rPr lang="mr-IN" altLang="zh-CN" b="1" dirty="0">
                <a:solidFill>
                  <a:srgbClr val="000080"/>
                </a:solidFill>
              </a:rPr>
              <a:t> </a:t>
            </a:r>
            <a:r>
              <a:rPr lang="mr-IN" altLang="zh-CN" dirty="0"/>
              <a:t>++</a:t>
            </a:r>
            <a:r>
              <a:rPr lang="mr-IN" altLang="zh-CN" dirty="0" err="1">
                <a:solidFill>
                  <a:srgbClr val="458383"/>
                </a:solidFill>
              </a:rPr>
              <a:t>count</a:t>
            </a:r>
            <a:r>
              <a:rPr lang="mr-IN" altLang="zh-CN" dirty="0"/>
              <a:t>;</a:t>
            </a:r>
            <a:br>
              <a:rPr lang="mr-IN" altLang="zh-CN" dirty="0"/>
            </a:br>
            <a:r>
              <a:rPr lang="mr-IN" altLang="zh-CN" dirty="0"/>
              <a:t>    }</a:t>
            </a:r>
            <a:br>
              <a:rPr lang="mr-IN" altLang="zh-CN" dirty="0"/>
            </a:br>
            <a:r>
              <a:rPr lang="mr-IN" altLang="zh-CN" dirty="0"/>
              <a:t>}</a:t>
            </a:r>
            <a:br>
              <a:rPr lang="mr-IN" altLang="zh-CN" dirty="0"/>
            </a:br>
            <a:r>
              <a:rPr lang="mr-IN" altLang="zh-CN" dirty="0"/>
              <a:t/>
            </a:r>
            <a:br>
              <a:rPr lang="mr-IN" altLang="zh-CN" dirty="0"/>
            </a:br>
            <a:r>
              <a:rPr lang="mr-IN" altLang="zh-CN" b="1" dirty="0" err="1">
                <a:solidFill>
                  <a:srgbClr val="000080"/>
                </a:solidFill>
              </a:rPr>
              <a:t>let</a:t>
            </a:r>
            <a:r>
              <a:rPr lang="mr-IN" altLang="zh-CN" b="1" dirty="0">
                <a:solidFill>
                  <a:srgbClr val="000080"/>
                </a:solidFill>
              </a:rPr>
              <a:t> </a:t>
            </a:r>
            <a:r>
              <a:rPr lang="mr-IN" altLang="zh-CN" b="1" i="1" dirty="0" err="1">
                <a:solidFill>
                  <a:srgbClr val="660E7A"/>
                </a:solidFill>
              </a:rPr>
              <a:t>fun</a:t>
            </a:r>
            <a:r>
              <a:rPr lang="mr-IN" altLang="zh-CN" b="1" i="1" dirty="0">
                <a:solidFill>
                  <a:srgbClr val="660E7A"/>
                </a:solidFill>
              </a:rPr>
              <a:t> </a:t>
            </a:r>
            <a:r>
              <a:rPr lang="mr-IN" altLang="zh-CN" dirty="0"/>
              <a:t>= </a:t>
            </a:r>
            <a:r>
              <a:rPr lang="mr-IN" altLang="zh-CN" i="1" dirty="0" err="1"/>
              <a:t>f</a:t>
            </a:r>
            <a:r>
              <a:rPr lang="mr-IN" altLang="zh-CN" dirty="0"/>
              <a:t>();</a:t>
            </a:r>
            <a:br>
              <a:rPr lang="mr-IN" altLang="zh-CN" dirty="0"/>
            </a:br>
            <a:r>
              <a:rPr lang="mr-IN" altLang="zh-CN" dirty="0"/>
              <a:t/>
            </a:r>
            <a:br>
              <a:rPr lang="mr-IN" altLang="zh-CN" dirty="0"/>
            </a:br>
            <a:r>
              <a:rPr lang="mr-IN" altLang="zh-CN" b="1" i="1" dirty="0" err="1">
                <a:solidFill>
                  <a:srgbClr val="660E7A"/>
                </a:solidFill>
              </a:rPr>
              <a:t>console</a:t>
            </a:r>
            <a:r>
              <a:rPr lang="mr-IN" altLang="zh-CN" dirty="0" err="1"/>
              <a:t>.</a:t>
            </a:r>
            <a:r>
              <a:rPr lang="mr-IN" altLang="zh-CN" dirty="0" err="1">
                <a:solidFill>
                  <a:srgbClr val="7A7A43"/>
                </a:solidFill>
              </a:rPr>
              <a:t>log</a:t>
            </a:r>
            <a:r>
              <a:rPr lang="mr-IN" altLang="zh-CN" dirty="0"/>
              <a:t>(</a:t>
            </a:r>
            <a:r>
              <a:rPr lang="mr-IN" altLang="zh-CN" b="1" dirty="0">
                <a:solidFill>
                  <a:srgbClr val="008000"/>
                </a:solidFill>
              </a:rPr>
              <a:t>"</a:t>
            </a:r>
            <a:r>
              <a:rPr lang="mr-IN" altLang="zh-CN" b="1" dirty="0" err="1">
                <a:solidFill>
                  <a:srgbClr val="008000"/>
                </a:solidFill>
              </a:rPr>
              <a:t>count</a:t>
            </a:r>
            <a:r>
              <a:rPr lang="mr-IN" altLang="zh-CN" b="1" dirty="0">
                <a:solidFill>
                  <a:srgbClr val="008000"/>
                </a:solidFill>
              </a:rPr>
              <a:t>==&gt;"</a:t>
            </a:r>
            <a:r>
              <a:rPr lang="mr-IN" altLang="zh-CN" dirty="0"/>
              <a:t>+</a:t>
            </a:r>
            <a:r>
              <a:rPr lang="mr-IN" altLang="zh-CN" b="1" i="1" dirty="0" err="1">
                <a:solidFill>
                  <a:srgbClr val="660E7A"/>
                </a:solidFill>
              </a:rPr>
              <a:t>fun</a:t>
            </a:r>
            <a:r>
              <a:rPr lang="mr-IN" altLang="zh-CN" dirty="0"/>
              <a:t>());</a:t>
            </a:r>
            <a:br>
              <a:rPr lang="mr-IN" altLang="zh-CN" dirty="0"/>
            </a:br>
            <a:r>
              <a:rPr lang="mr-IN" altLang="zh-CN" b="1" i="1" dirty="0" err="1">
                <a:solidFill>
                  <a:srgbClr val="660E7A"/>
                </a:solidFill>
              </a:rPr>
              <a:t>console</a:t>
            </a:r>
            <a:r>
              <a:rPr lang="mr-IN" altLang="zh-CN" dirty="0" err="1"/>
              <a:t>.</a:t>
            </a:r>
            <a:r>
              <a:rPr lang="mr-IN" altLang="zh-CN" dirty="0" err="1">
                <a:solidFill>
                  <a:srgbClr val="7A7A43"/>
                </a:solidFill>
              </a:rPr>
              <a:t>log</a:t>
            </a:r>
            <a:r>
              <a:rPr lang="mr-IN" altLang="zh-CN" dirty="0"/>
              <a:t>(</a:t>
            </a:r>
            <a:r>
              <a:rPr lang="mr-IN" altLang="zh-CN" b="1" dirty="0">
                <a:solidFill>
                  <a:srgbClr val="008000"/>
                </a:solidFill>
              </a:rPr>
              <a:t>"</a:t>
            </a:r>
            <a:r>
              <a:rPr lang="mr-IN" altLang="zh-CN" b="1" dirty="0" err="1">
                <a:solidFill>
                  <a:srgbClr val="008000"/>
                </a:solidFill>
              </a:rPr>
              <a:t>count</a:t>
            </a:r>
            <a:r>
              <a:rPr lang="mr-IN" altLang="zh-CN" b="1" dirty="0">
                <a:solidFill>
                  <a:srgbClr val="008000"/>
                </a:solidFill>
              </a:rPr>
              <a:t>==&gt;"</a:t>
            </a:r>
            <a:r>
              <a:rPr lang="mr-IN" altLang="zh-CN" dirty="0"/>
              <a:t>+</a:t>
            </a:r>
            <a:r>
              <a:rPr lang="mr-IN" altLang="zh-CN" b="1" i="1" dirty="0" err="1">
                <a:solidFill>
                  <a:srgbClr val="660E7A"/>
                </a:solidFill>
              </a:rPr>
              <a:t>fun</a:t>
            </a:r>
            <a:r>
              <a:rPr lang="mr-IN" altLang="zh-CN" dirty="0"/>
              <a:t>());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899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>
            <a:off x="5193671" y="4603895"/>
            <a:ext cx="9289030" cy="7488832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800600" y="171450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83190" y="339502"/>
            <a:ext cx="773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基础</a:t>
            </a:r>
            <a:r>
              <a:rPr kumimoji="1" lang="en-US" altLang="zh-CN" sz="2800" dirty="0" smtClean="0">
                <a:latin typeface="Microsoft YaHei" charset="-122"/>
                <a:ea typeface="Microsoft YaHei" charset="-122"/>
                <a:cs typeface="Microsoft YaHei" charset="-122"/>
              </a:rPr>
              <a:t>--</a:t>
            </a:r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箭头函数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51720" y="1059582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mr-IN" altLang="zh-CN" i="1" dirty="0">
                <a:solidFill>
                  <a:srgbClr val="808080"/>
                </a:solidFill>
              </a:rPr>
              <a:t>//</a:t>
            </a:r>
            <a:r>
              <a:rPr lang="zh-CN" altLang="mr-IN" i="1" dirty="0">
                <a:solidFill>
                  <a:srgbClr val="808080"/>
                </a:solidFill>
              </a:rPr>
              <a:t>单行函数可以不用</a:t>
            </a:r>
            <a:r>
              <a:rPr lang="mr-IN" altLang="zh-CN" i="1" dirty="0" err="1">
                <a:solidFill>
                  <a:srgbClr val="808080"/>
                </a:solidFill>
              </a:rPr>
              <a:t>return</a:t>
            </a:r>
            <a:r>
              <a:rPr lang="mr-IN" altLang="zh-CN" i="1" dirty="0">
                <a:solidFill>
                  <a:srgbClr val="808080"/>
                </a:solidFill>
              </a:rPr>
              <a:t/>
            </a:r>
            <a:br>
              <a:rPr lang="mr-IN" altLang="zh-CN" i="1" dirty="0">
                <a:solidFill>
                  <a:srgbClr val="808080"/>
                </a:solidFill>
              </a:rPr>
            </a:br>
            <a:r>
              <a:rPr lang="mr-IN" altLang="zh-CN" b="1" dirty="0" err="1">
                <a:solidFill>
                  <a:srgbClr val="000080"/>
                </a:solidFill>
              </a:rPr>
              <a:t>let</a:t>
            </a:r>
            <a:r>
              <a:rPr lang="mr-IN" altLang="zh-CN" b="1" dirty="0">
                <a:solidFill>
                  <a:srgbClr val="000080"/>
                </a:solidFill>
              </a:rPr>
              <a:t> </a:t>
            </a:r>
            <a:r>
              <a:rPr lang="mr-IN" altLang="zh-CN" i="1" dirty="0" err="1"/>
              <a:t>fun</a:t>
            </a:r>
            <a:r>
              <a:rPr lang="mr-IN" altLang="zh-CN" i="1" dirty="0"/>
              <a:t> </a:t>
            </a:r>
            <a:r>
              <a:rPr lang="mr-IN" altLang="zh-CN" dirty="0"/>
              <a:t>= </a:t>
            </a:r>
            <a:r>
              <a:rPr lang="mr-IN" altLang="zh-CN" dirty="0" err="1"/>
              <a:t>x</a:t>
            </a:r>
            <a:r>
              <a:rPr lang="mr-IN" altLang="zh-CN" dirty="0"/>
              <a:t> =&gt; ++</a:t>
            </a:r>
            <a:r>
              <a:rPr lang="mr-IN" altLang="zh-CN" dirty="0" err="1"/>
              <a:t>x</a:t>
            </a:r>
            <a:r>
              <a:rPr lang="mr-IN" altLang="zh-CN" dirty="0"/>
              <a:t>;</a:t>
            </a:r>
            <a:br>
              <a:rPr lang="mr-IN" altLang="zh-CN" dirty="0"/>
            </a:br>
            <a:r>
              <a:rPr lang="mr-IN" altLang="zh-CN" b="1" i="1" dirty="0" err="1">
                <a:solidFill>
                  <a:srgbClr val="660E7A"/>
                </a:solidFill>
              </a:rPr>
              <a:t>console</a:t>
            </a:r>
            <a:r>
              <a:rPr lang="mr-IN" altLang="zh-CN" dirty="0" err="1"/>
              <a:t>.</a:t>
            </a:r>
            <a:r>
              <a:rPr lang="mr-IN" altLang="zh-CN" dirty="0" err="1">
                <a:solidFill>
                  <a:srgbClr val="7A7A43"/>
                </a:solidFill>
              </a:rPr>
              <a:t>log</a:t>
            </a:r>
            <a:r>
              <a:rPr lang="mr-IN" altLang="zh-CN" dirty="0"/>
              <a:t>(</a:t>
            </a:r>
            <a:r>
              <a:rPr lang="mr-IN" altLang="zh-CN" b="1" dirty="0">
                <a:solidFill>
                  <a:srgbClr val="008000"/>
                </a:solidFill>
              </a:rPr>
              <a:t>"==&gt;" </a:t>
            </a:r>
            <a:r>
              <a:rPr lang="mr-IN" altLang="zh-CN" dirty="0"/>
              <a:t>+ </a:t>
            </a:r>
            <a:r>
              <a:rPr lang="mr-IN" altLang="zh-CN" i="1" dirty="0" err="1"/>
              <a:t>fun</a:t>
            </a:r>
            <a:r>
              <a:rPr lang="mr-IN" altLang="zh-CN" dirty="0"/>
              <a:t>(</a:t>
            </a:r>
            <a:r>
              <a:rPr lang="mr-IN" altLang="zh-CN" dirty="0">
                <a:solidFill>
                  <a:srgbClr val="0000FF"/>
                </a:solidFill>
              </a:rPr>
              <a:t>1</a:t>
            </a:r>
            <a:r>
              <a:rPr lang="mr-IN" altLang="zh-CN" dirty="0"/>
              <a:t>));</a:t>
            </a:r>
            <a:br>
              <a:rPr lang="mr-IN" altLang="zh-CN" dirty="0"/>
            </a:br>
            <a:r>
              <a:rPr lang="mr-IN" altLang="zh-CN" dirty="0"/>
              <a:t/>
            </a:r>
            <a:br>
              <a:rPr lang="mr-IN" altLang="zh-CN" dirty="0"/>
            </a:br>
            <a:r>
              <a:rPr lang="mr-IN" altLang="zh-CN" i="1" dirty="0">
                <a:solidFill>
                  <a:srgbClr val="808080"/>
                </a:solidFill>
              </a:rPr>
              <a:t>//</a:t>
            </a:r>
            <a:r>
              <a:rPr lang="zh-CN" altLang="mr-IN" i="1" dirty="0">
                <a:solidFill>
                  <a:srgbClr val="808080"/>
                </a:solidFill>
              </a:rPr>
              <a:t>多行需要显示使用</a:t>
            </a:r>
            <a:r>
              <a:rPr lang="mr-IN" altLang="zh-CN" i="1" dirty="0" err="1">
                <a:solidFill>
                  <a:srgbClr val="808080"/>
                </a:solidFill>
              </a:rPr>
              <a:t>return</a:t>
            </a:r>
            <a:r>
              <a:rPr lang="mr-IN" altLang="zh-CN" i="1" dirty="0">
                <a:solidFill>
                  <a:srgbClr val="808080"/>
                </a:solidFill>
              </a:rPr>
              <a:t/>
            </a:r>
            <a:br>
              <a:rPr lang="mr-IN" altLang="zh-CN" i="1" dirty="0">
                <a:solidFill>
                  <a:srgbClr val="808080"/>
                </a:solidFill>
              </a:rPr>
            </a:br>
            <a:r>
              <a:rPr lang="mr-IN" altLang="zh-CN" b="1" dirty="0" err="1">
                <a:solidFill>
                  <a:srgbClr val="000080"/>
                </a:solidFill>
              </a:rPr>
              <a:t>let</a:t>
            </a:r>
            <a:r>
              <a:rPr lang="mr-IN" altLang="zh-CN" b="1" dirty="0">
                <a:solidFill>
                  <a:srgbClr val="000080"/>
                </a:solidFill>
              </a:rPr>
              <a:t> </a:t>
            </a:r>
            <a:r>
              <a:rPr lang="mr-IN" altLang="zh-CN" i="1" dirty="0"/>
              <a:t>fun1 </a:t>
            </a:r>
            <a:r>
              <a:rPr lang="mr-IN" altLang="zh-CN" dirty="0"/>
              <a:t>= (</a:t>
            </a:r>
            <a:r>
              <a:rPr lang="mr-IN" altLang="zh-CN" dirty="0" err="1"/>
              <a:t>x</a:t>
            </a:r>
            <a:r>
              <a:rPr lang="mr-IN" altLang="zh-CN" dirty="0"/>
              <a:t>, ...</a:t>
            </a:r>
            <a:r>
              <a:rPr lang="mr-IN" altLang="zh-CN" dirty="0" err="1"/>
              <a:t>args</a:t>
            </a:r>
            <a:r>
              <a:rPr lang="mr-IN" altLang="zh-CN" dirty="0"/>
              <a:t>) =&gt; {</a:t>
            </a:r>
            <a:br>
              <a:rPr lang="mr-IN" altLang="zh-CN" dirty="0"/>
            </a:br>
            <a:r>
              <a:rPr lang="mr-IN" altLang="zh-CN" dirty="0"/>
              <a:t>    </a:t>
            </a:r>
            <a:r>
              <a:rPr lang="mr-IN" altLang="zh-CN" b="1" dirty="0" err="1">
                <a:solidFill>
                  <a:srgbClr val="000080"/>
                </a:solidFill>
              </a:rPr>
              <a:t>let</a:t>
            </a:r>
            <a:r>
              <a:rPr lang="mr-IN" altLang="zh-CN" b="1" dirty="0">
                <a:solidFill>
                  <a:srgbClr val="000080"/>
                </a:solidFill>
              </a:rPr>
              <a:t> </a:t>
            </a:r>
            <a:r>
              <a:rPr lang="mr-IN" altLang="zh-CN" dirty="0" err="1">
                <a:solidFill>
                  <a:srgbClr val="458383"/>
                </a:solidFill>
              </a:rPr>
              <a:t>total</a:t>
            </a:r>
            <a:r>
              <a:rPr lang="mr-IN" altLang="zh-CN" dirty="0">
                <a:solidFill>
                  <a:srgbClr val="458383"/>
                </a:solidFill>
              </a:rPr>
              <a:t> </a:t>
            </a:r>
            <a:r>
              <a:rPr lang="mr-IN" altLang="zh-CN" dirty="0"/>
              <a:t>= </a:t>
            </a:r>
            <a:r>
              <a:rPr lang="mr-IN" altLang="zh-CN" dirty="0" err="1"/>
              <a:t>x</a:t>
            </a:r>
            <a:r>
              <a:rPr lang="mr-IN" altLang="zh-CN" dirty="0"/>
              <a:t>;</a:t>
            </a:r>
            <a:br>
              <a:rPr lang="mr-IN" altLang="zh-CN" dirty="0"/>
            </a:br>
            <a:r>
              <a:rPr lang="mr-IN" altLang="zh-CN" dirty="0"/>
              <a:t>    </a:t>
            </a:r>
            <a:r>
              <a:rPr lang="mr-IN" altLang="zh-CN" b="1" dirty="0" err="1">
                <a:solidFill>
                  <a:srgbClr val="000080"/>
                </a:solidFill>
              </a:rPr>
              <a:t>for</a:t>
            </a:r>
            <a:r>
              <a:rPr lang="mr-IN" altLang="zh-CN" b="1" dirty="0">
                <a:solidFill>
                  <a:srgbClr val="000080"/>
                </a:solidFill>
              </a:rPr>
              <a:t> </a:t>
            </a:r>
            <a:r>
              <a:rPr lang="mr-IN" altLang="zh-CN" dirty="0"/>
              <a:t>(</a:t>
            </a:r>
            <a:r>
              <a:rPr lang="mr-IN" altLang="zh-CN" b="1" dirty="0" err="1">
                <a:solidFill>
                  <a:srgbClr val="000080"/>
                </a:solidFill>
              </a:rPr>
              <a:t>let</a:t>
            </a:r>
            <a:r>
              <a:rPr lang="mr-IN" altLang="zh-CN" b="1" dirty="0">
                <a:solidFill>
                  <a:srgbClr val="000080"/>
                </a:solidFill>
              </a:rPr>
              <a:t> </a:t>
            </a:r>
            <a:r>
              <a:rPr lang="mr-IN" altLang="zh-CN" dirty="0" err="1">
                <a:solidFill>
                  <a:srgbClr val="458383"/>
                </a:solidFill>
              </a:rPr>
              <a:t>arg</a:t>
            </a:r>
            <a:r>
              <a:rPr lang="mr-IN" altLang="zh-CN" dirty="0">
                <a:solidFill>
                  <a:srgbClr val="458383"/>
                </a:solidFill>
              </a:rPr>
              <a:t> </a:t>
            </a:r>
            <a:r>
              <a:rPr lang="mr-IN" altLang="zh-CN" b="1" dirty="0">
                <a:solidFill>
                  <a:srgbClr val="000080"/>
                </a:solidFill>
              </a:rPr>
              <a:t>of </a:t>
            </a:r>
            <a:r>
              <a:rPr lang="mr-IN" altLang="zh-CN" dirty="0" err="1"/>
              <a:t>args</a:t>
            </a:r>
            <a:r>
              <a:rPr lang="mr-IN" altLang="zh-CN" dirty="0"/>
              <a:t>) {</a:t>
            </a:r>
            <a:br>
              <a:rPr lang="mr-IN" altLang="zh-CN" dirty="0"/>
            </a:br>
            <a:r>
              <a:rPr lang="mr-IN" altLang="zh-CN" dirty="0"/>
              <a:t>        </a:t>
            </a:r>
            <a:r>
              <a:rPr lang="mr-IN" altLang="zh-CN" dirty="0" err="1">
                <a:solidFill>
                  <a:srgbClr val="458383"/>
                </a:solidFill>
              </a:rPr>
              <a:t>total</a:t>
            </a:r>
            <a:r>
              <a:rPr lang="mr-IN" altLang="zh-CN" dirty="0">
                <a:solidFill>
                  <a:srgbClr val="458383"/>
                </a:solidFill>
              </a:rPr>
              <a:t> </a:t>
            </a:r>
            <a:r>
              <a:rPr lang="mr-IN" altLang="zh-CN" dirty="0"/>
              <a:t>+= </a:t>
            </a:r>
            <a:r>
              <a:rPr lang="mr-IN" altLang="zh-CN" dirty="0" err="1">
                <a:solidFill>
                  <a:srgbClr val="458383"/>
                </a:solidFill>
              </a:rPr>
              <a:t>arg</a:t>
            </a:r>
            <a:r>
              <a:rPr lang="mr-IN" altLang="zh-CN" dirty="0"/>
              <a:t>;</a:t>
            </a:r>
            <a:br>
              <a:rPr lang="mr-IN" altLang="zh-CN" dirty="0"/>
            </a:br>
            <a:r>
              <a:rPr lang="mr-IN" altLang="zh-CN" dirty="0"/>
              <a:t>    }</a:t>
            </a:r>
            <a:br>
              <a:rPr lang="mr-IN" altLang="zh-CN" dirty="0"/>
            </a:br>
            <a:r>
              <a:rPr lang="mr-IN" altLang="zh-CN" dirty="0"/>
              <a:t>    </a:t>
            </a:r>
            <a:r>
              <a:rPr lang="mr-IN" altLang="zh-CN" b="1" dirty="0" err="1">
                <a:solidFill>
                  <a:srgbClr val="000080"/>
                </a:solidFill>
              </a:rPr>
              <a:t>return</a:t>
            </a:r>
            <a:r>
              <a:rPr lang="mr-IN" altLang="zh-CN" b="1" dirty="0">
                <a:solidFill>
                  <a:srgbClr val="000080"/>
                </a:solidFill>
              </a:rPr>
              <a:t> </a:t>
            </a:r>
            <a:r>
              <a:rPr lang="mr-IN" altLang="zh-CN" dirty="0" err="1">
                <a:solidFill>
                  <a:srgbClr val="458383"/>
                </a:solidFill>
              </a:rPr>
              <a:t>total</a:t>
            </a:r>
            <a:r>
              <a:rPr lang="mr-IN" altLang="zh-CN" dirty="0"/>
              <a:t>;</a:t>
            </a:r>
            <a:br>
              <a:rPr lang="mr-IN" altLang="zh-CN" dirty="0"/>
            </a:br>
            <a:r>
              <a:rPr lang="mr-IN" altLang="zh-CN" dirty="0"/>
              <a:t>};</a:t>
            </a:r>
            <a:br>
              <a:rPr lang="mr-IN" altLang="zh-CN" dirty="0"/>
            </a:br>
            <a:r>
              <a:rPr lang="mr-IN" altLang="zh-CN" b="1" i="1" dirty="0" err="1">
                <a:solidFill>
                  <a:srgbClr val="660E7A"/>
                </a:solidFill>
              </a:rPr>
              <a:t>console</a:t>
            </a:r>
            <a:r>
              <a:rPr lang="mr-IN" altLang="zh-CN" dirty="0" err="1"/>
              <a:t>.</a:t>
            </a:r>
            <a:r>
              <a:rPr lang="mr-IN" altLang="zh-CN" dirty="0" err="1">
                <a:solidFill>
                  <a:srgbClr val="7A7A43"/>
                </a:solidFill>
              </a:rPr>
              <a:t>log</a:t>
            </a:r>
            <a:r>
              <a:rPr lang="mr-IN" altLang="zh-CN" dirty="0"/>
              <a:t>(</a:t>
            </a:r>
            <a:r>
              <a:rPr lang="mr-IN" altLang="zh-CN" b="1" dirty="0">
                <a:solidFill>
                  <a:srgbClr val="008000"/>
                </a:solidFill>
              </a:rPr>
              <a:t>"==&gt;" </a:t>
            </a:r>
            <a:r>
              <a:rPr lang="mr-IN" altLang="zh-CN" dirty="0"/>
              <a:t>+ </a:t>
            </a:r>
            <a:r>
              <a:rPr lang="mr-IN" altLang="zh-CN" i="1" dirty="0"/>
              <a:t>fun1</a:t>
            </a:r>
            <a:r>
              <a:rPr lang="mr-IN" altLang="zh-CN" dirty="0"/>
              <a:t>(</a:t>
            </a:r>
            <a:r>
              <a:rPr lang="mr-IN" altLang="zh-CN" dirty="0">
                <a:solidFill>
                  <a:srgbClr val="0000FF"/>
                </a:solidFill>
              </a:rPr>
              <a:t>1</a:t>
            </a:r>
            <a:r>
              <a:rPr lang="mr-IN" altLang="zh-CN" dirty="0"/>
              <a:t>, </a:t>
            </a:r>
            <a:r>
              <a:rPr lang="mr-IN" altLang="zh-CN" dirty="0">
                <a:solidFill>
                  <a:srgbClr val="0000FF"/>
                </a:solidFill>
              </a:rPr>
              <a:t>2</a:t>
            </a:r>
            <a:r>
              <a:rPr lang="mr-IN" altLang="zh-CN" dirty="0"/>
              <a:t>, </a:t>
            </a:r>
            <a:r>
              <a:rPr lang="mr-IN" altLang="zh-CN" dirty="0">
                <a:solidFill>
                  <a:srgbClr val="0000FF"/>
                </a:solidFill>
              </a:rPr>
              <a:t>3</a:t>
            </a:r>
            <a:r>
              <a:rPr lang="mr-IN" altLang="zh-CN" dirty="0"/>
              <a:t>, </a:t>
            </a:r>
            <a:r>
              <a:rPr lang="mr-IN" altLang="zh-CN" dirty="0">
                <a:solidFill>
                  <a:srgbClr val="0000FF"/>
                </a:solidFill>
              </a:rPr>
              <a:t>4</a:t>
            </a:r>
            <a:r>
              <a:rPr lang="mr-IN" altLang="zh-CN" dirty="0"/>
              <a:t>, </a:t>
            </a:r>
            <a:r>
              <a:rPr lang="mr-IN" altLang="zh-CN" dirty="0">
                <a:solidFill>
                  <a:srgbClr val="0000FF"/>
                </a:solidFill>
              </a:rPr>
              <a:t>5</a:t>
            </a:r>
            <a:r>
              <a:rPr lang="mr-IN" altLang="zh-CN" dirty="0"/>
              <a:t>));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02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Write Your Title Her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4149</TotalTime>
  <Words>983</Words>
  <Application>Microsoft Macintosh PowerPoint</Application>
  <PresentationFormat>全屏显示(16:9)</PresentationFormat>
  <Paragraphs>226</Paragraphs>
  <Slides>29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Calibri</vt:lpstr>
      <vt:lpstr>Mangal</vt:lpstr>
      <vt:lpstr>Microsoft YaHei</vt:lpstr>
      <vt:lpstr>Wingdings</vt:lpstr>
      <vt:lpstr>经典圆体简</vt:lpstr>
      <vt:lpstr>宋体</vt:lpstr>
      <vt:lpstr>微软雅黑</vt:lpstr>
      <vt:lpstr>Arial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紫色极简</dc:title>
  <dc:creator>第一PPT</dc:creator>
  <cp:keywords>www.1ppt.com</cp:keywords>
  <dc:description>http://www.ypppt.com/</dc:description>
  <cp:lastModifiedBy>sheng ma</cp:lastModifiedBy>
  <cp:revision>168</cp:revision>
  <dcterms:created xsi:type="dcterms:W3CDTF">2015-12-11T17:46:17Z</dcterms:created>
  <dcterms:modified xsi:type="dcterms:W3CDTF">2019-03-22T09:23:46Z</dcterms:modified>
</cp:coreProperties>
</file>