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5" r:id="rId2"/>
    <p:sldMasterId id="2147483659" r:id="rId3"/>
    <p:sldMasterId id="2147483667" r:id="rId4"/>
    <p:sldMasterId id="2147483677" r:id="rId5"/>
  </p:sldMasterIdLst>
  <p:notesMasterIdLst>
    <p:notesMasterId r:id="rId18"/>
  </p:notesMasterIdLst>
  <p:handoutMasterIdLst>
    <p:handoutMasterId r:id="rId19"/>
  </p:handoutMasterIdLst>
  <p:sldIdLst>
    <p:sldId id="450" r:id="rId6"/>
    <p:sldId id="545" r:id="rId7"/>
    <p:sldId id="518" r:id="rId8"/>
    <p:sldId id="553" r:id="rId9"/>
    <p:sldId id="568" r:id="rId10"/>
    <p:sldId id="552" r:id="rId11"/>
    <p:sldId id="569" r:id="rId12"/>
    <p:sldId id="570" r:id="rId13"/>
    <p:sldId id="572" r:id="rId14"/>
    <p:sldId id="573" r:id="rId15"/>
    <p:sldId id="575" r:id="rId16"/>
    <p:sldId id="404" r:id="rId17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5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FF8989"/>
    <a:srgbClr val="FFFFCC"/>
    <a:srgbClr val="FF3C00"/>
    <a:srgbClr val="FF728E"/>
    <a:srgbClr val="FF1414"/>
    <a:srgbClr val="FF6600"/>
    <a:srgbClr val="80C535"/>
    <a:srgbClr val="34343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5996" autoAdjust="0"/>
  </p:normalViewPr>
  <p:slideViewPr>
    <p:cSldViewPr>
      <p:cViewPr varScale="1">
        <p:scale>
          <a:sx n="106" d="100"/>
          <a:sy n="106" d="100"/>
        </p:scale>
        <p:origin x="1194" y="96"/>
      </p:cViewPr>
      <p:guideLst>
        <p:guide orient="horz" pos="2024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notesViewPr>
    <p:cSldViewPr>
      <p:cViewPr varScale="1">
        <p:scale>
          <a:sx n="77" d="100"/>
          <a:sy n="77" d="100"/>
        </p:scale>
        <p:origin x="4002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2018-10-16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551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2018-10-16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03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78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92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14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9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99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76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54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BA0C-7778-40CB-9F43-9459B3FAC40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ix고딕 EB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ix고딕 E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56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3608" y="116632"/>
            <a:ext cx="2448273" cy="216024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333375"/>
            <a:ext cx="3168972" cy="21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sz="1000" dirty="0"/>
              <a:t>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292725" y="115888"/>
            <a:ext cx="1439863" cy="217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5292725" y="346253"/>
            <a:ext cx="1439863" cy="21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7812088" y="346253"/>
            <a:ext cx="1223962" cy="217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 altLang="ko-KR" dirty="0"/>
              <a:t>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215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696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3"/>
          <p:cNvSpPr>
            <a:spLocks noGrp="1"/>
          </p:cNvSpPr>
          <p:nvPr>
            <p:ph type="title" hasCustomPrompt="1"/>
          </p:nvPr>
        </p:nvSpPr>
        <p:spPr>
          <a:xfrm>
            <a:off x="1058976" y="124317"/>
            <a:ext cx="3297000" cy="208340"/>
          </a:xfrm>
          <a:prstGeom prst="rect">
            <a:avLst/>
          </a:prstGeom>
        </p:spPr>
        <p:txBody>
          <a:bodyPr/>
          <a:lstStyle>
            <a:lvl1pPr algn="l">
              <a:defRPr sz="800" b="1"/>
            </a:lvl1pPr>
          </a:lstStyle>
          <a:p>
            <a:r>
              <a:rPr lang="ko-KR" altLang="en-US" dirty="0"/>
              <a:t>화면명을 입력해주세요</a:t>
            </a:r>
          </a:p>
        </p:txBody>
      </p:sp>
      <p:sp>
        <p:nvSpPr>
          <p:cNvPr id="5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58863" y="333375"/>
            <a:ext cx="3297237" cy="21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1depth &gt; 2depth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815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51520" y="260649"/>
            <a:ext cx="6336704" cy="36004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529942" y="3140968"/>
            <a:ext cx="8229600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721528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2341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292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3608" y="116632"/>
            <a:ext cx="2448273" cy="216024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333375"/>
            <a:ext cx="3168972" cy="21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sz="1000" dirty="0"/>
              <a:t>홈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7812088" y="115888"/>
            <a:ext cx="1223962" cy="217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292725" y="115888"/>
            <a:ext cx="1439863" cy="217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5292725" y="346253"/>
            <a:ext cx="1439863" cy="21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7812088" y="346253"/>
            <a:ext cx="1223962" cy="217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 altLang="ko-KR" dirty="0"/>
              <a:t>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3284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032322-0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8215419" y="6576011"/>
            <a:ext cx="928651" cy="316027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defTabSz="1152144">
              <a:defRPr/>
            </a:pPr>
            <a:fld id="{EC0BB0C5-6955-4F9B-BA60-58E2367A55EF}" type="slidenum">
              <a:rPr lang="ko-KR" altLang="en-US" sz="80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defTabSz="1152144">
                <a:defRPr/>
              </a:pPr>
              <a:t>‹#›</a:t>
            </a:fld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95714" y="549354"/>
            <a:ext cx="8935918" cy="607850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083" y="6572970"/>
            <a:ext cx="183546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ⓒ</a:t>
            </a:r>
            <a:r>
              <a: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750" b="1" spc="-2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2018 </a:t>
            </a:r>
            <a:r>
              <a:rPr lang="en-US" altLang="ko-KR" sz="750" b="1" spc="-2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Withever</a:t>
            </a:r>
            <a:r>
              <a:rPr lang="en-US" altLang="ko-KR" sz="750" b="1" spc="-2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100578" y="123559"/>
          <a:ext cx="893591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화면코드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6737107" y="549354"/>
            <a:ext cx="2299390" cy="2533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740352" y="124317"/>
            <a:ext cx="12961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1.0.0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7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2"/>
          <p:cNvCxnSpPr/>
          <p:nvPr userDrawn="1"/>
        </p:nvCxnSpPr>
        <p:spPr>
          <a:xfrm>
            <a:off x="336228" y="620688"/>
            <a:ext cx="8496000" cy="0"/>
          </a:xfrm>
          <a:prstGeom prst="line">
            <a:avLst/>
          </a:prstGeom>
          <a:ln w="6350">
            <a:solidFill>
              <a:srgbClr val="FF141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215419" y="6576011"/>
            <a:ext cx="928651" cy="316027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 defTabSz="1152144">
              <a:defRPr/>
            </a:pPr>
            <a:fld id="{EC0BB0C5-6955-4F9B-BA60-58E2367A55EF}" type="slidenum">
              <a:rPr lang="ko-KR" altLang="en-US" sz="80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defTabSz="1152144">
                <a:defRPr/>
              </a:pPr>
              <a:t>‹#›</a:t>
            </a:fld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083" y="6572970"/>
            <a:ext cx="183546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ⓒ</a:t>
            </a:r>
            <a:r>
              <a: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750" b="1" spc="-2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2018 </a:t>
            </a:r>
            <a:r>
              <a:rPr lang="en-US" altLang="ko-KR" sz="750" b="1" spc="-2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Withever</a:t>
            </a:r>
            <a:r>
              <a:rPr lang="en-US" altLang="ko-KR" sz="750" b="1" spc="-2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9942" y="3140968"/>
            <a:ext cx="8229600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618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 algn="l" defTabSz="844083" rtl="0" eaLnBrk="1" latinLnBrk="1" hangingPunct="1">
        <a:spcBef>
          <a:spcPct val="0"/>
        </a:spcBef>
        <a:buNone/>
        <a:defRPr kumimoji="1" lang="ko-KR" altLang="en-US" sz="2215" b="1" kern="1200" spc="0" baseline="0" dirty="0" smtClean="0">
          <a:ln>
            <a:solidFill>
              <a:schemeClr val="tx1">
                <a:lumMod val="85000"/>
                <a:lumOff val="15000"/>
                <a:alpha val="1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032322-0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5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730" y="1869708"/>
            <a:ext cx="8046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위드캐시</a:t>
            </a:r>
            <a:endParaRPr lang="en-US" altLang="ko-KR" sz="4800" b="1" spc="-15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3200" b="1" spc="-15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화면설계  </a:t>
            </a:r>
            <a:r>
              <a:rPr lang="en-US" altLang="ko-KR" sz="3200" b="1" spc="-15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 M</a:t>
            </a:r>
            <a:r>
              <a:rPr lang="en-US" altLang="ko-KR" sz="3200" b="1" dirty="0"/>
              <a:t>ember</a:t>
            </a:r>
            <a:endParaRPr lang="en-US" altLang="ko-KR" sz="3200" b="1" spc="-15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596" y="3734122"/>
            <a:ext cx="278608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v.1.0.0</a:t>
            </a:r>
          </a:p>
          <a:p>
            <a:pPr>
              <a:lnSpc>
                <a:spcPct val="150000"/>
              </a:lnSpc>
            </a:pP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김영진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2018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일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Straight Connector 2"/>
          <p:cNvCxnSpPr/>
          <p:nvPr/>
        </p:nvCxnSpPr>
        <p:spPr>
          <a:xfrm>
            <a:off x="336228" y="3549976"/>
            <a:ext cx="1499468" cy="0"/>
          </a:xfrm>
          <a:prstGeom prst="line">
            <a:avLst/>
          </a:prstGeom>
          <a:ln w="6350">
            <a:solidFill>
              <a:srgbClr val="FF141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23476" y="6398842"/>
            <a:ext cx="169427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800" b="1" dirty="0"/>
              <a:t>ⓒ</a:t>
            </a:r>
            <a:r>
              <a:rPr lang="en-US" altLang="ko-KR" sz="600" b="1" dirty="0"/>
              <a:t> </a:t>
            </a:r>
            <a:r>
              <a:rPr lang="en-US" altLang="ko-KR" sz="750" b="1" spc="-20" dirty="0">
                <a:ea typeface="맑은 고딕" pitchFamily="50" charset="-127"/>
              </a:rPr>
              <a:t>2018 </a:t>
            </a:r>
            <a:r>
              <a:rPr lang="en-US" altLang="ko-KR" sz="750" b="1" spc="-20" dirty="0" err="1">
                <a:ea typeface="맑은 고딕" pitchFamily="50" charset="-127"/>
              </a:rPr>
              <a:t>Withever</a:t>
            </a:r>
            <a:r>
              <a:rPr lang="en-US" altLang="ko-KR" sz="750" b="1" spc="-20" dirty="0"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9513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58863" y="333375"/>
            <a:ext cx="3297237" cy="215900"/>
          </a:xfrm>
        </p:spPr>
        <p:txBody>
          <a:bodyPr/>
          <a:lstStyle/>
          <a:p>
            <a:r>
              <a:rPr lang="en-US" altLang="ko-KR" b="1" dirty="0"/>
              <a:t>Member &gt; </a:t>
            </a:r>
            <a:r>
              <a:rPr lang="ko-KR" altLang="en-US" b="1" dirty="0"/>
              <a:t>아이디 찾기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67299"/>
              </p:ext>
            </p:extLst>
          </p:nvPr>
        </p:nvGraphicFramePr>
        <p:xfrm>
          <a:off x="6737106" y="795699"/>
          <a:ext cx="2289175" cy="160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이메일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유효성 체크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후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메시지를 표시함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관련 메시지</a:t>
                      </a: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1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77800" algn="l"/>
                        </a:tabLst>
                        <a:defRPr/>
                      </a:pPr>
                      <a:r>
                        <a:rPr lang="ko-KR" altLang="en-US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</a:t>
                      </a:r>
                      <a:r>
                        <a:rPr lang="en-US" altLang="ko-KR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는 이메일 형식으로 입력해주세요</a:t>
                      </a:r>
                      <a:endParaRPr lang="en-US" altLang="ko-KR" sz="800" b="0" kern="900" spc="-7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71023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아이디 찾기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가입유무에 따른 레이어 팝업 표시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kern="900" spc="-70" baseline="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존재하는 아이디 입니다</a:t>
                      </a:r>
                      <a:r>
                        <a:rPr lang="en-US" altLang="ko-KR" sz="800" b="0" kern="900" spc="-70" baseline="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미가입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아이디가 존재하지 않습니다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kern="900" spc="-7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5023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0352" y="32622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MB_05_01</a:t>
            </a:r>
          </a:p>
        </p:txBody>
      </p:sp>
      <p:sp>
        <p:nvSpPr>
          <p:cNvPr id="104" name="Check" descr="&lt;Tags&gt;&lt;SMARTRESIZEANCHORS&gt;None,None,Absolute,None&lt;/SMARTRESIZEANCHORS&gt;&lt;/Tags&gt;" hidden="1"/>
          <p:cNvSpPr/>
          <p:nvPr/>
        </p:nvSpPr>
        <p:spPr>
          <a:xfrm>
            <a:off x="1281863" y="41235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나눔고딕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5A0907-4188-4490-ACE9-E29406D6D1FA}"/>
              </a:ext>
            </a:extLst>
          </p:cNvPr>
          <p:cNvSpPr/>
          <p:nvPr/>
        </p:nvSpPr>
        <p:spPr>
          <a:xfrm>
            <a:off x="2166518" y="1268760"/>
            <a:ext cx="2592288" cy="453823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0971AA-29F8-4C60-8A3A-ACC328445011}"/>
              </a:ext>
            </a:extLst>
          </p:cNvPr>
          <p:cNvSpPr/>
          <p:nvPr/>
        </p:nvSpPr>
        <p:spPr>
          <a:xfrm>
            <a:off x="2301525" y="4797152"/>
            <a:ext cx="2270475" cy="25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7CF3B1-D0DC-437E-BD99-AF500B28A5D4}"/>
              </a:ext>
            </a:extLst>
          </p:cNvPr>
          <p:cNvSpPr/>
          <p:nvPr/>
        </p:nvSpPr>
        <p:spPr>
          <a:xfrm>
            <a:off x="2392511" y="48691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14FF3B-05D8-424B-BC91-05B024D643E8}"/>
              </a:ext>
            </a:extLst>
          </p:cNvPr>
          <p:cNvGrpSpPr/>
          <p:nvPr/>
        </p:nvGrpSpPr>
        <p:grpSpPr>
          <a:xfrm>
            <a:off x="2267760" y="2542493"/>
            <a:ext cx="2198036" cy="183195"/>
            <a:chOff x="2267760" y="1877653"/>
            <a:chExt cx="2198036" cy="1831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279C688-64BD-4CCB-8F75-69EBF91DAD7E}"/>
                </a:ext>
              </a:extLst>
            </p:cNvPr>
            <p:cNvSpPr/>
            <p:nvPr/>
          </p:nvSpPr>
          <p:spPr>
            <a:xfrm>
              <a:off x="2267760" y="1894605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1-1</a:t>
              </a:r>
              <a:endParaRPr lang="ko-KR" altLang="en-US" sz="8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00CE2B6-F33C-44F7-9CD6-830161D8E248}"/>
                </a:ext>
              </a:extLst>
            </p:cNvPr>
            <p:cNvSpPr/>
            <p:nvPr/>
          </p:nvSpPr>
          <p:spPr>
            <a:xfrm>
              <a:off x="2485796" y="1877653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이메일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626949-2E67-4A86-9541-D95919B2EBB9}"/>
              </a:ext>
            </a:extLst>
          </p:cNvPr>
          <p:cNvSpPr/>
          <p:nvPr/>
        </p:nvSpPr>
        <p:spPr>
          <a:xfrm>
            <a:off x="2420813" y="2701353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아이디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이메일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는 이메일 형식으로 입력해주세요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D701CB-F58C-4577-8A79-CC757AB3D387}"/>
              </a:ext>
            </a:extLst>
          </p:cNvPr>
          <p:cNvSpPr/>
          <p:nvPr/>
        </p:nvSpPr>
        <p:spPr>
          <a:xfrm>
            <a:off x="2276797" y="275378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1-2</a:t>
            </a:r>
            <a:endParaRPr lang="ko-KR" altLang="en-US" sz="8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675885-C34F-438D-BB82-EB6AAD9E4245}"/>
              </a:ext>
            </a:extLst>
          </p:cNvPr>
          <p:cNvSpPr/>
          <p:nvPr/>
        </p:nvSpPr>
        <p:spPr>
          <a:xfrm>
            <a:off x="3337875" y="1268760"/>
            <a:ext cx="1420931" cy="343752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비밀번호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찾기</a:t>
            </a:r>
            <a:endParaRPr kumimoji="0" lang="ko-KR" altLang="en-US" sz="9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17956-4800-4AD9-8FED-2EB72385BD20}"/>
              </a:ext>
            </a:extLst>
          </p:cNvPr>
          <p:cNvSpPr/>
          <p:nvPr/>
        </p:nvSpPr>
        <p:spPr>
          <a:xfrm>
            <a:off x="2175757" y="1268760"/>
            <a:ext cx="1420931" cy="343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아이디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(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이메일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)</a:t>
            </a:r>
            <a:r>
              <a:rPr lang="ko-KR" altLang="en-US" sz="9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찾기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4EA5C9-C973-4C2B-A380-6390055FE03B}"/>
              </a:ext>
            </a:extLst>
          </p:cNvPr>
          <p:cNvSpPr/>
          <p:nvPr/>
        </p:nvSpPr>
        <p:spPr>
          <a:xfrm>
            <a:off x="2411760" y="2276872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 kern="900" spc="-70" dirty="0">
                <a:solidFill>
                  <a:schemeClr val="tx1"/>
                </a:solidFill>
                <a:latin typeface="+mn-ea"/>
              </a:rPr>
              <a:t>이메일 주소를 입력해주세요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64636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58863" y="333375"/>
            <a:ext cx="3297237" cy="215900"/>
          </a:xfrm>
        </p:spPr>
        <p:txBody>
          <a:bodyPr/>
          <a:lstStyle/>
          <a:p>
            <a:r>
              <a:rPr lang="en-US" altLang="ko-KR" b="1" dirty="0"/>
              <a:t>Member &gt; </a:t>
            </a:r>
            <a:r>
              <a:rPr lang="ko-KR" altLang="en-US" b="1" dirty="0"/>
              <a:t>비밀번호 찾기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98312"/>
              </p:ext>
            </p:extLst>
          </p:nvPr>
        </p:nvGraphicFramePr>
        <p:xfrm>
          <a:off x="6737106" y="795699"/>
          <a:ext cx="2289175" cy="20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이메일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유효성 체크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후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메시지를 표시함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관련 메시지</a:t>
                      </a: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1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77800" algn="l"/>
                        </a:tabLst>
                        <a:defRPr/>
                      </a:pPr>
                      <a:r>
                        <a:rPr lang="ko-KR" altLang="en-US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</a:t>
                      </a:r>
                      <a:r>
                        <a:rPr lang="en-US" altLang="ko-KR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는 이메일 형식으로 입력해주세요</a:t>
                      </a:r>
                      <a:endParaRPr lang="en-US" altLang="ko-KR" sz="800" b="0" kern="900" spc="-7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71023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회원정보 검증 후 이메일로 임시비밀번호 발송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발송완료 후 레이어 팝업으로 </a:t>
                      </a:r>
                      <a:r>
                        <a:rPr lang="ko-KR" altLang="en-US" sz="800" b="0" kern="900" spc="-70" baseline="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임시비밀번호가 발송되었습니다</a:t>
                      </a:r>
                      <a:r>
                        <a:rPr lang="en-US" altLang="ko-KR" sz="800" b="0" kern="900" spc="-70" baseline="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kern="900" spc="-70" baseline="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입력하신 이메일에서 확인해주세요</a:t>
                      </a:r>
                      <a:r>
                        <a:rPr lang="en-US" altLang="ko-KR" sz="800" b="0" kern="900" spc="-70" baseline="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문구표시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아이디가 존재하지 않는다면 레이어 팝업으로 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아이디가 존재하지 않습니다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문구표시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5023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0352" y="32622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MB_05_02</a:t>
            </a:r>
          </a:p>
        </p:txBody>
      </p:sp>
      <p:sp>
        <p:nvSpPr>
          <p:cNvPr id="104" name="Check" descr="&lt;Tags&gt;&lt;SMARTRESIZEANCHORS&gt;None,None,Absolute,None&lt;/SMARTRESIZEANCHORS&gt;&lt;/Tags&gt;" hidden="1"/>
          <p:cNvSpPr/>
          <p:nvPr/>
        </p:nvSpPr>
        <p:spPr>
          <a:xfrm>
            <a:off x="1281863" y="41235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나눔고딕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5A0907-4188-4490-ACE9-E29406D6D1FA}"/>
              </a:ext>
            </a:extLst>
          </p:cNvPr>
          <p:cNvSpPr/>
          <p:nvPr/>
        </p:nvSpPr>
        <p:spPr>
          <a:xfrm>
            <a:off x="2166518" y="1268760"/>
            <a:ext cx="2592288" cy="453823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0971AA-29F8-4C60-8A3A-ACC328445011}"/>
              </a:ext>
            </a:extLst>
          </p:cNvPr>
          <p:cNvSpPr/>
          <p:nvPr/>
        </p:nvSpPr>
        <p:spPr>
          <a:xfrm>
            <a:off x="2301525" y="4797152"/>
            <a:ext cx="2270475" cy="25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7CF3B1-D0DC-437E-BD99-AF500B28A5D4}"/>
              </a:ext>
            </a:extLst>
          </p:cNvPr>
          <p:cNvSpPr/>
          <p:nvPr/>
        </p:nvSpPr>
        <p:spPr>
          <a:xfrm>
            <a:off x="2392511" y="48691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14FF3B-05D8-424B-BC91-05B024D643E8}"/>
              </a:ext>
            </a:extLst>
          </p:cNvPr>
          <p:cNvGrpSpPr/>
          <p:nvPr/>
        </p:nvGrpSpPr>
        <p:grpSpPr>
          <a:xfrm>
            <a:off x="2267760" y="2542493"/>
            <a:ext cx="2198036" cy="183195"/>
            <a:chOff x="2267760" y="1877653"/>
            <a:chExt cx="2198036" cy="1831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279C688-64BD-4CCB-8F75-69EBF91DAD7E}"/>
                </a:ext>
              </a:extLst>
            </p:cNvPr>
            <p:cNvSpPr/>
            <p:nvPr/>
          </p:nvSpPr>
          <p:spPr>
            <a:xfrm>
              <a:off x="2267760" y="1894605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1-1</a:t>
              </a:r>
              <a:endParaRPr lang="ko-KR" altLang="en-US" sz="8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00CE2B6-F33C-44F7-9CD6-830161D8E248}"/>
                </a:ext>
              </a:extLst>
            </p:cNvPr>
            <p:cNvSpPr/>
            <p:nvPr/>
          </p:nvSpPr>
          <p:spPr>
            <a:xfrm>
              <a:off x="2485796" y="1877653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이메일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626949-2E67-4A86-9541-D95919B2EBB9}"/>
              </a:ext>
            </a:extLst>
          </p:cNvPr>
          <p:cNvSpPr/>
          <p:nvPr/>
        </p:nvSpPr>
        <p:spPr>
          <a:xfrm>
            <a:off x="2420813" y="2701353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아이디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이메일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는 이메일 형식으로 입력해주세요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D701CB-F58C-4577-8A79-CC757AB3D387}"/>
              </a:ext>
            </a:extLst>
          </p:cNvPr>
          <p:cNvSpPr/>
          <p:nvPr/>
        </p:nvSpPr>
        <p:spPr>
          <a:xfrm>
            <a:off x="2276797" y="275378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1-2</a:t>
            </a:r>
            <a:endParaRPr lang="ko-KR" altLang="en-US" sz="8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675885-C34F-438D-BB82-EB6AAD9E4245}"/>
              </a:ext>
            </a:extLst>
          </p:cNvPr>
          <p:cNvSpPr/>
          <p:nvPr/>
        </p:nvSpPr>
        <p:spPr>
          <a:xfrm>
            <a:off x="3337875" y="1268760"/>
            <a:ext cx="1420931" cy="343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비밀번호</a:t>
            </a:r>
            <a:r>
              <a:rPr lang="ko-KR" altLang="en-US" sz="9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찾기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17956-4800-4AD9-8FED-2EB72385BD20}"/>
              </a:ext>
            </a:extLst>
          </p:cNvPr>
          <p:cNvSpPr/>
          <p:nvPr/>
        </p:nvSpPr>
        <p:spPr>
          <a:xfrm>
            <a:off x="2175757" y="1268760"/>
            <a:ext cx="1420931" cy="343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아이디</a:t>
            </a:r>
            <a:r>
              <a:rPr kumimoji="0" lang="en-US" altLang="ko-KR" sz="9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(</a:t>
            </a:r>
            <a:r>
              <a:rPr kumimoji="0" lang="ko-KR" altLang="en-US" sz="9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이메일</a:t>
            </a:r>
            <a:r>
              <a:rPr kumimoji="0" lang="en-US" altLang="ko-KR" sz="9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)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찾기</a:t>
            </a:r>
            <a:endParaRPr kumimoji="0" lang="ko-KR" altLang="en-US" sz="9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4EA5C9-C973-4C2B-A380-6390055FE03B}"/>
              </a:ext>
            </a:extLst>
          </p:cNvPr>
          <p:cNvSpPr/>
          <p:nvPr/>
        </p:nvSpPr>
        <p:spPr>
          <a:xfrm>
            <a:off x="2411760" y="2276872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700" b="0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</a:rPr>
              <a:t>회원정보와 동일한 이메일 주소를 입력해주세요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1D945A-96B4-493E-8335-7E53510683B8}"/>
              </a:ext>
            </a:extLst>
          </p:cNvPr>
          <p:cNvSpPr/>
          <p:nvPr/>
        </p:nvSpPr>
        <p:spPr>
          <a:xfrm>
            <a:off x="2420813" y="2852936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700" b="0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</a:rPr>
              <a:t>입력하신 이메일로 임시비밀번호가 발송됩니다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07325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/>
          <p:nvPr/>
        </p:nvCxnSpPr>
        <p:spPr>
          <a:xfrm>
            <a:off x="336228" y="3549976"/>
            <a:ext cx="1499468" cy="0"/>
          </a:xfrm>
          <a:prstGeom prst="line">
            <a:avLst/>
          </a:prstGeom>
          <a:ln w="6350">
            <a:solidFill>
              <a:srgbClr val="FF141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731" y="2583954"/>
            <a:ext cx="707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5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437590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85305"/>
              </p:ext>
            </p:extLst>
          </p:nvPr>
        </p:nvGraphicFramePr>
        <p:xfrm>
          <a:off x="333487" y="836712"/>
          <a:ext cx="8496000" cy="487680"/>
        </p:xfrm>
        <a:graphic>
          <a:graphicData uri="http://schemas.openxmlformats.org/drawingml/2006/table">
            <a:tbl>
              <a:tblPr/>
              <a:tblGrid>
                <a:gridCol w="57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Ver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날짜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1.0.0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2018.10.10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김영진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최초작성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221306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1" y="260649"/>
            <a:ext cx="6336704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Document History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7032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251520" y="260649"/>
            <a:ext cx="6336704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4154"/>
              </p:ext>
            </p:extLst>
          </p:nvPr>
        </p:nvGraphicFramePr>
        <p:xfrm>
          <a:off x="395536" y="845244"/>
          <a:ext cx="8364209" cy="21139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80096">
                  <a:extLst>
                    <a:ext uri="{9D8B030D-6E8A-4147-A177-3AD203B41FA5}">
                      <a16:colId xmlns:a16="http://schemas.microsoft.com/office/drawing/2014/main" val="2739441816"/>
                    </a:ext>
                  </a:extLst>
                </a:gridCol>
                <a:gridCol w="1644240">
                  <a:extLst>
                    <a:ext uri="{9D8B030D-6E8A-4147-A177-3AD203B41FA5}">
                      <a16:colId xmlns:a16="http://schemas.microsoft.com/office/drawing/2014/main" val="3777411169"/>
                    </a:ext>
                  </a:extLst>
                </a:gridCol>
                <a:gridCol w="1973976">
                  <a:extLst>
                    <a:ext uri="{9D8B030D-6E8A-4147-A177-3AD203B41FA5}">
                      <a16:colId xmlns:a16="http://schemas.microsoft.com/office/drawing/2014/main" val="1917123860"/>
                    </a:ext>
                  </a:extLst>
                </a:gridCol>
                <a:gridCol w="1525773">
                  <a:extLst>
                    <a:ext uri="{9D8B030D-6E8A-4147-A177-3AD203B41FA5}">
                      <a16:colId xmlns:a16="http://schemas.microsoft.com/office/drawing/2014/main" val="8330235"/>
                    </a:ext>
                  </a:extLst>
                </a:gridCol>
                <a:gridCol w="1840124">
                  <a:extLst>
                    <a:ext uri="{9D8B030D-6E8A-4147-A177-3AD203B41FA5}">
                      <a16:colId xmlns:a16="http://schemas.microsoft.com/office/drawing/2014/main" val="3867638101"/>
                    </a:ext>
                  </a:extLst>
                </a:gridCol>
              </a:tblGrid>
              <a:tr h="2851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 구분 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화면명 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비고 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51130"/>
                  </a:ext>
                </a:extLst>
              </a:tr>
              <a:tr h="192972"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회원로그인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894318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이용약관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MB_02_01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0653933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약관동의 예시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MB_02_02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32269"/>
                  </a:ext>
                </a:extLst>
              </a:tr>
              <a:tr h="192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기본정보</a:t>
                      </a:r>
                      <a:endParaRPr lang="ko-KR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MB_03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_01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37019721"/>
                  </a:ext>
                </a:extLst>
              </a:tr>
              <a:tr h="192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추가정보</a:t>
                      </a:r>
                      <a:endParaRPr lang="ko-KR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MB_03_02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09074889"/>
                  </a:ext>
                </a:extLst>
              </a:tr>
              <a:tr h="192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회원로그인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33028176"/>
                  </a:ext>
                </a:extLst>
              </a:tr>
              <a:tr h="192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MB_05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_01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7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27" marR="3427" marT="342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MB_05_02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07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SNS</a:t>
            </a:r>
            <a:r>
              <a:rPr lang="ko-KR" altLang="en-US" dirty="0"/>
              <a:t>회원로그인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58863" y="333375"/>
            <a:ext cx="3297237" cy="215900"/>
          </a:xfrm>
        </p:spPr>
        <p:txBody>
          <a:bodyPr/>
          <a:lstStyle/>
          <a:p>
            <a:r>
              <a:rPr lang="en-US" altLang="ko-KR" b="1" dirty="0"/>
              <a:t>Member &gt; SNS</a:t>
            </a:r>
            <a:r>
              <a:rPr lang="ko-KR" altLang="en-US" b="1" dirty="0"/>
              <a:t>회원로그인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45377"/>
              </p:ext>
            </p:extLst>
          </p:nvPr>
        </p:nvGraphicFramePr>
        <p:xfrm>
          <a:off x="6737106" y="795699"/>
          <a:ext cx="2289175" cy="143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 설명 문구 및 이미지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앱에 대한 설명 문구 및 이미지 노출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71023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페이스북 회원가입 버튼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페이스북 연동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50232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회원가입 버튼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이메일 회원가입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로그인하기 버튼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2550" marR="0" indent="-8255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로그인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27722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0352" y="32622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MB_01</a:t>
            </a:r>
          </a:p>
        </p:txBody>
      </p:sp>
      <p:sp>
        <p:nvSpPr>
          <p:cNvPr id="104" name="Check" descr="&lt;Tags&gt;&lt;SMARTRESIZEANCHORS&gt;None,None,Absolute,None&lt;/SMARTRESIZEANCHORS&gt;&lt;/Tags&gt;" hidden="1"/>
          <p:cNvSpPr/>
          <p:nvPr/>
        </p:nvSpPr>
        <p:spPr>
          <a:xfrm>
            <a:off x="1281863" y="41235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나눔고딕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5A0907-4188-4490-ACE9-E29406D6D1FA}"/>
              </a:ext>
            </a:extLst>
          </p:cNvPr>
          <p:cNvSpPr/>
          <p:nvPr/>
        </p:nvSpPr>
        <p:spPr>
          <a:xfrm>
            <a:off x="2166518" y="1268760"/>
            <a:ext cx="2592288" cy="453823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72F2A6-FDDF-413A-A925-C3C8ADBAC92C}"/>
              </a:ext>
            </a:extLst>
          </p:cNvPr>
          <p:cNvSpPr/>
          <p:nvPr/>
        </p:nvSpPr>
        <p:spPr>
          <a:xfrm>
            <a:off x="2177216" y="5330570"/>
            <a:ext cx="2394784" cy="2586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 </a:t>
            </a:r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회원이신가요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ko-KR" altLang="en-US" sz="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로그인하기</a:t>
            </a:r>
            <a:endParaRPr lang="en-US" altLang="ko-KR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504D365-4944-46C7-9674-E15B8C2B579F}"/>
              </a:ext>
            </a:extLst>
          </p:cNvPr>
          <p:cNvSpPr/>
          <p:nvPr/>
        </p:nvSpPr>
        <p:spPr>
          <a:xfrm>
            <a:off x="3525661" y="531590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C8DBCDA-D99D-44B7-84A2-CDAED8732923}"/>
              </a:ext>
            </a:extLst>
          </p:cNvPr>
          <p:cNvSpPr/>
          <p:nvPr/>
        </p:nvSpPr>
        <p:spPr>
          <a:xfrm>
            <a:off x="2680694" y="310631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0971AA-29F8-4C60-8A3A-ACC328445011}"/>
              </a:ext>
            </a:extLst>
          </p:cNvPr>
          <p:cNvSpPr/>
          <p:nvPr/>
        </p:nvSpPr>
        <p:spPr>
          <a:xfrm>
            <a:off x="2301525" y="4869160"/>
            <a:ext cx="1046339" cy="25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3859A5-8BE6-44A5-A379-82994BAB0901}"/>
              </a:ext>
            </a:extLst>
          </p:cNvPr>
          <p:cNvSpPr/>
          <p:nvPr/>
        </p:nvSpPr>
        <p:spPr>
          <a:xfrm>
            <a:off x="3525661" y="4869160"/>
            <a:ext cx="1046339" cy="25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B70F46-22FC-4DCE-9075-BEC0484A3DC8}"/>
              </a:ext>
            </a:extLst>
          </p:cNvPr>
          <p:cNvSpPr/>
          <p:nvPr/>
        </p:nvSpPr>
        <p:spPr>
          <a:xfrm>
            <a:off x="2177216" y="1559472"/>
            <a:ext cx="2581590" cy="323767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설명 문구 및 이미지 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7CF3B1-D0DC-437E-BD99-AF500B28A5D4}"/>
              </a:ext>
            </a:extLst>
          </p:cNvPr>
          <p:cNvSpPr/>
          <p:nvPr/>
        </p:nvSpPr>
        <p:spPr>
          <a:xfrm>
            <a:off x="2392511" y="493453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5061D6F-BE4D-430B-9CE2-3A9FACFC1BB9}"/>
              </a:ext>
            </a:extLst>
          </p:cNvPr>
          <p:cNvSpPr/>
          <p:nvPr/>
        </p:nvSpPr>
        <p:spPr>
          <a:xfrm>
            <a:off x="3635912" y="493453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7160700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이용약관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58863" y="333375"/>
            <a:ext cx="3297237" cy="215900"/>
          </a:xfrm>
        </p:spPr>
        <p:txBody>
          <a:bodyPr/>
          <a:lstStyle/>
          <a:p>
            <a:r>
              <a:rPr lang="en-US" altLang="ko-KR" b="1" dirty="0"/>
              <a:t>Member &gt; </a:t>
            </a:r>
            <a:r>
              <a:rPr lang="ko-KR" altLang="en-US" b="1" dirty="0"/>
              <a:t>이용약관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71488"/>
              </p:ext>
            </p:extLst>
          </p:nvPr>
        </p:nvGraphicFramePr>
        <p:xfrm>
          <a:off x="6737106" y="795699"/>
          <a:ext cx="2289175" cy="328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전체동의 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체크선택 시 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2~6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모두 선택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해제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71023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약관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50232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개인정보 수집 및 이용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개인정보 수집 및 이용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277227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제</a:t>
                      </a:r>
                      <a:r>
                        <a:rPr lang="en-US" altLang="ko-KR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제공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개인정보 제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제공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66889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 프로모션 알림 수신동의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이벤트 등 프로모션 알림 수신동의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78344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기본정보 폼으로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유효성 검증 후 활성화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78681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전체적인 약관 상세 문구 필요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앱을 참조해서 작성하였으므로 그 나라 특성에 따라서 변경될 수 있음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06943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0352" y="32622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MB_02_01</a:t>
            </a:r>
          </a:p>
        </p:txBody>
      </p:sp>
      <p:sp>
        <p:nvSpPr>
          <p:cNvPr id="104" name="Check" descr="&lt;Tags&gt;&lt;SMARTRESIZEANCHORS&gt;None,None,Absolute,None&lt;/SMARTRESIZEANCHORS&gt;&lt;/Tags&gt;" hidden="1"/>
          <p:cNvSpPr/>
          <p:nvPr/>
        </p:nvSpPr>
        <p:spPr>
          <a:xfrm>
            <a:off x="1281863" y="41235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나눔고딕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5A0907-4188-4490-ACE9-E29406D6D1FA}"/>
              </a:ext>
            </a:extLst>
          </p:cNvPr>
          <p:cNvSpPr/>
          <p:nvPr/>
        </p:nvSpPr>
        <p:spPr>
          <a:xfrm>
            <a:off x="2166518" y="1268760"/>
            <a:ext cx="2592288" cy="453823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504D365-4944-46C7-9674-E15B8C2B579F}"/>
              </a:ext>
            </a:extLst>
          </p:cNvPr>
          <p:cNvSpPr/>
          <p:nvPr/>
        </p:nvSpPr>
        <p:spPr>
          <a:xfrm>
            <a:off x="2274454" y="28059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0971AA-29F8-4C60-8A3A-ACC328445011}"/>
              </a:ext>
            </a:extLst>
          </p:cNvPr>
          <p:cNvSpPr/>
          <p:nvPr/>
        </p:nvSpPr>
        <p:spPr>
          <a:xfrm>
            <a:off x="2267744" y="5229200"/>
            <a:ext cx="2414491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B70F46-22FC-4DCE-9075-BEC0484A3DC8}"/>
              </a:ext>
            </a:extLst>
          </p:cNvPr>
          <p:cNvSpPr/>
          <p:nvPr/>
        </p:nvSpPr>
        <p:spPr>
          <a:xfrm>
            <a:off x="2177216" y="1268760"/>
            <a:ext cx="2581590" cy="3177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이용약관에 동의해주세요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7CF3B1-D0DC-437E-BD99-AF500B28A5D4}"/>
              </a:ext>
            </a:extLst>
          </p:cNvPr>
          <p:cNvSpPr/>
          <p:nvPr/>
        </p:nvSpPr>
        <p:spPr>
          <a:xfrm>
            <a:off x="2276813" y="230403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5061D6F-BE4D-430B-9CE2-3A9FACFC1BB9}"/>
              </a:ext>
            </a:extLst>
          </p:cNvPr>
          <p:cNvSpPr/>
          <p:nvPr/>
        </p:nvSpPr>
        <p:spPr>
          <a:xfrm>
            <a:off x="2276797" y="256490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C8DBCDA-D99D-44B7-84A2-CDAED8732923}"/>
              </a:ext>
            </a:extLst>
          </p:cNvPr>
          <p:cNvSpPr/>
          <p:nvPr/>
        </p:nvSpPr>
        <p:spPr>
          <a:xfrm>
            <a:off x="2213842" y="197978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2E0DD6-6DDB-44BE-919D-C375DB4B1EA9}"/>
              </a:ext>
            </a:extLst>
          </p:cNvPr>
          <p:cNvGrpSpPr/>
          <p:nvPr/>
        </p:nvGrpSpPr>
        <p:grpSpPr>
          <a:xfrm>
            <a:off x="2405840" y="1984175"/>
            <a:ext cx="2310176" cy="189009"/>
            <a:chOff x="2344951" y="1984175"/>
            <a:chExt cx="2310176" cy="18900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93F513-0DE6-4599-AD96-1511B9BAF616}"/>
                </a:ext>
              </a:extLst>
            </p:cNvPr>
            <p:cNvSpPr txBox="1"/>
            <p:nvPr/>
          </p:nvSpPr>
          <p:spPr>
            <a:xfrm>
              <a:off x="2481770" y="1988725"/>
              <a:ext cx="2173357" cy="1844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약관 전체동의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87F5EE2-6C9C-4D6D-B5D5-FDC6B0A9830C}"/>
                </a:ext>
              </a:extLst>
            </p:cNvPr>
            <p:cNvGrpSpPr/>
            <p:nvPr/>
          </p:nvGrpSpPr>
          <p:grpSpPr>
            <a:xfrm>
              <a:off x="2344951" y="1984175"/>
              <a:ext cx="147559" cy="146047"/>
              <a:chOff x="2483768" y="2732087"/>
              <a:chExt cx="147559" cy="146047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84D2078-8F7C-4C7A-95F4-A115C46A33FB}"/>
                  </a:ext>
                </a:extLst>
              </p:cNvPr>
              <p:cNvSpPr/>
              <p:nvPr/>
            </p:nvSpPr>
            <p:spPr>
              <a:xfrm>
                <a:off x="2483768" y="2732087"/>
                <a:ext cx="147559" cy="1460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8488802C-091C-47C3-A8B9-790FB4182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759" y="2764576"/>
                <a:ext cx="96447" cy="77429"/>
              </a:xfrm>
              <a:prstGeom prst="rect">
                <a:avLst/>
              </a:prstGeom>
            </p:spPr>
          </p:pic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2F100BF-7A98-4615-A8F8-FD885FDFC8D1}"/>
              </a:ext>
            </a:extLst>
          </p:cNvPr>
          <p:cNvGrpSpPr/>
          <p:nvPr/>
        </p:nvGrpSpPr>
        <p:grpSpPr>
          <a:xfrm>
            <a:off x="2477848" y="2303887"/>
            <a:ext cx="2310176" cy="189009"/>
            <a:chOff x="2344951" y="1984175"/>
            <a:chExt cx="2310176" cy="18900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3B7EAE2-02C4-45AB-AB67-60B1317F347F}"/>
                </a:ext>
              </a:extLst>
            </p:cNvPr>
            <p:cNvSpPr txBox="1"/>
            <p:nvPr/>
          </p:nvSpPr>
          <p:spPr>
            <a:xfrm>
              <a:off x="2481770" y="1988725"/>
              <a:ext cx="2173357" cy="1844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필수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이용약관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만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14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세 이상 이용가능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B42C03C-E254-4826-A28F-F2C573AF901B}"/>
                </a:ext>
              </a:extLst>
            </p:cNvPr>
            <p:cNvGrpSpPr/>
            <p:nvPr/>
          </p:nvGrpSpPr>
          <p:grpSpPr>
            <a:xfrm>
              <a:off x="2344951" y="1984175"/>
              <a:ext cx="147559" cy="146047"/>
              <a:chOff x="2483768" y="2732087"/>
              <a:chExt cx="147559" cy="146047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E46D866-C17A-49AB-8FD7-528C5BB6363F}"/>
                  </a:ext>
                </a:extLst>
              </p:cNvPr>
              <p:cNvSpPr/>
              <p:nvPr/>
            </p:nvSpPr>
            <p:spPr>
              <a:xfrm>
                <a:off x="2483768" y="2732087"/>
                <a:ext cx="147559" cy="1460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4CF0BDBC-CA5B-49E7-8F7C-6EB8FDB86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759" y="2764576"/>
                <a:ext cx="96447" cy="77429"/>
              </a:xfrm>
              <a:prstGeom prst="rect">
                <a:avLst/>
              </a:prstGeom>
            </p:spPr>
          </p:pic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42B10C1-C19A-49F6-BAE6-33147B69039F}"/>
              </a:ext>
            </a:extLst>
          </p:cNvPr>
          <p:cNvGrpSpPr/>
          <p:nvPr/>
        </p:nvGrpSpPr>
        <p:grpSpPr>
          <a:xfrm>
            <a:off x="2477848" y="2564904"/>
            <a:ext cx="2310176" cy="189009"/>
            <a:chOff x="2344951" y="1984175"/>
            <a:chExt cx="2310176" cy="18900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78EBCC-BCC8-4BDD-B33C-5C6DB9E780C0}"/>
                </a:ext>
              </a:extLst>
            </p:cNvPr>
            <p:cNvSpPr txBox="1"/>
            <p:nvPr/>
          </p:nvSpPr>
          <p:spPr>
            <a:xfrm>
              <a:off x="2481770" y="1988725"/>
              <a:ext cx="2173357" cy="1844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필수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개인정보 수집 및 이용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0FE5DA8-BEE0-4FA8-98F1-D0857475D2E8}"/>
                </a:ext>
              </a:extLst>
            </p:cNvPr>
            <p:cNvGrpSpPr/>
            <p:nvPr/>
          </p:nvGrpSpPr>
          <p:grpSpPr>
            <a:xfrm>
              <a:off x="2344951" y="1984175"/>
              <a:ext cx="147559" cy="146047"/>
              <a:chOff x="2483768" y="2732087"/>
              <a:chExt cx="147559" cy="1460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ABC6FD7-98CA-4710-9A20-C377E845C47F}"/>
                  </a:ext>
                </a:extLst>
              </p:cNvPr>
              <p:cNvSpPr/>
              <p:nvPr/>
            </p:nvSpPr>
            <p:spPr>
              <a:xfrm>
                <a:off x="2483768" y="2732087"/>
                <a:ext cx="147559" cy="1460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3574A31C-7C51-4B1D-8FA6-7C98F26B2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759" y="2764576"/>
                <a:ext cx="96447" cy="77429"/>
              </a:xfrm>
              <a:prstGeom prst="rect">
                <a:avLst/>
              </a:prstGeom>
            </p:spPr>
          </p:pic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648D096-3497-490E-A4BA-54CB6D16A605}"/>
              </a:ext>
            </a:extLst>
          </p:cNvPr>
          <p:cNvGrpSpPr/>
          <p:nvPr/>
        </p:nvGrpSpPr>
        <p:grpSpPr>
          <a:xfrm>
            <a:off x="2477848" y="2807943"/>
            <a:ext cx="2310176" cy="189009"/>
            <a:chOff x="2344951" y="1984175"/>
            <a:chExt cx="2310176" cy="189009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CCB3C6-ADFC-45B0-A909-858155C7ED0C}"/>
                </a:ext>
              </a:extLst>
            </p:cNvPr>
            <p:cNvSpPr txBox="1"/>
            <p:nvPr/>
          </p:nvSpPr>
          <p:spPr>
            <a:xfrm>
              <a:off x="2481770" y="1988725"/>
              <a:ext cx="2173357" cy="1844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선택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개인정보 수집 및 이용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E1561E0-B964-4B24-81A1-A672EC48AF1D}"/>
                </a:ext>
              </a:extLst>
            </p:cNvPr>
            <p:cNvGrpSpPr/>
            <p:nvPr/>
          </p:nvGrpSpPr>
          <p:grpSpPr>
            <a:xfrm>
              <a:off x="2344951" y="1984175"/>
              <a:ext cx="147559" cy="146047"/>
              <a:chOff x="2483768" y="2732087"/>
              <a:chExt cx="147559" cy="14604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80AAFFC-EDD8-4B3D-9FB4-BB1ABE79803D}"/>
                  </a:ext>
                </a:extLst>
              </p:cNvPr>
              <p:cNvSpPr/>
              <p:nvPr/>
            </p:nvSpPr>
            <p:spPr>
              <a:xfrm>
                <a:off x="2483768" y="2732087"/>
                <a:ext cx="147559" cy="1460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E19061D8-69AF-48FC-BCD3-1A592DFD7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759" y="2764576"/>
                <a:ext cx="96447" cy="77429"/>
              </a:xfrm>
              <a:prstGeom prst="rect">
                <a:avLst/>
              </a:prstGeom>
            </p:spPr>
          </p:pic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34C1CDC-E82D-4180-8727-EBD9AEBFDD1B}"/>
              </a:ext>
            </a:extLst>
          </p:cNvPr>
          <p:cNvGrpSpPr/>
          <p:nvPr/>
        </p:nvGrpSpPr>
        <p:grpSpPr>
          <a:xfrm>
            <a:off x="2477848" y="3023967"/>
            <a:ext cx="2310176" cy="189009"/>
            <a:chOff x="2344951" y="1984175"/>
            <a:chExt cx="2310176" cy="18900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18D1A6-1079-4887-AD7E-A501864D202E}"/>
                </a:ext>
              </a:extLst>
            </p:cNvPr>
            <p:cNvSpPr txBox="1"/>
            <p:nvPr/>
          </p:nvSpPr>
          <p:spPr>
            <a:xfrm>
              <a:off x="2481770" y="1988725"/>
              <a:ext cx="2173357" cy="1844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선택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개인정보 제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자 제공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33CF364D-40CD-46C4-9703-A65BF8CB5FC7}"/>
                </a:ext>
              </a:extLst>
            </p:cNvPr>
            <p:cNvGrpSpPr/>
            <p:nvPr/>
          </p:nvGrpSpPr>
          <p:grpSpPr>
            <a:xfrm>
              <a:off x="2344951" y="1984175"/>
              <a:ext cx="147559" cy="146047"/>
              <a:chOff x="2483768" y="2732087"/>
              <a:chExt cx="147559" cy="146047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4DD8902-6576-482F-BB40-81ECD6010383}"/>
                  </a:ext>
                </a:extLst>
              </p:cNvPr>
              <p:cNvSpPr/>
              <p:nvPr/>
            </p:nvSpPr>
            <p:spPr>
              <a:xfrm>
                <a:off x="2483768" y="2732087"/>
                <a:ext cx="147559" cy="1460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16CEE749-A191-45B0-A191-B3133DE2C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759" y="2764576"/>
                <a:ext cx="96447" cy="77429"/>
              </a:xfrm>
              <a:prstGeom prst="rect">
                <a:avLst/>
              </a:prstGeom>
            </p:spPr>
          </p:pic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B27020B-43A8-4E54-A0B7-DA68D6F60F20}"/>
              </a:ext>
            </a:extLst>
          </p:cNvPr>
          <p:cNvGrpSpPr/>
          <p:nvPr/>
        </p:nvGrpSpPr>
        <p:grpSpPr>
          <a:xfrm>
            <a:off x="2477848" y="3239991"/>
            <a:ext cx="2310176" cy="189009"/>
            <a:chOff x="2344951" y="1984175"/>
            <a:chExt cx="2310176" cy="18900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B57D561-9FAC-4044-8071-061B8D5EAC86}"/>
                </a:ext>
              </a:extLst>
            </p:cNvPr>
            <p:cNvSpPr txBox="1"/>
            <p:nvPr/>
          </p:nvSpPr>
          <p:spPr>
            <a:xfrm>
              <a:off x="2481770" y="1988725"/>
              <a:ext cx="2173357" cy="1844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선택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이벤트 등 프로모션 알림 수신 동의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2EB68C1-5F58-4B76-8FA3-0AF5721D6638}"/>
                </a:ext>
              </a:extLst>
            </p:cNvPr>
            <p:cNvGrpSpPr/>
            <p:nvPr/>
          </p:nvGrpSpPr>
          <p:grpSpPr>
            <a:xfrm>
              <a:off x="2344951" y="1984175"/>
              <a:ext cx="147559" cy="146047"/>
              <a:chOff x="2483768" y="2732087"/>
              <a:chExt cx="147559" cy="146047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1AF33E2-8EAC-4D5A-B37A-ECBA7B065C38}"/>
                  </a:ext>
                </a:extLst>
              </p:cNvPr>
              <p:cNvSpPr/>
              <p:nvPr/>
            </p:nvSpPr>
            <p:spPr>
              <a:xfrm>
                <a:off x="2483768" y="2732087"/>
                <a:ext cx="147559" cy="1460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648771A0-8B65-4376-89E2-E60A9A11A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759" y="2764576"/>
                <a:ext cx="96447" cy="77429"/>
              </a:xfrm>
              <a:prstGeom prst="rect">
                <a:avLst/>
              </a:prstGeom>
            </p:spPr>
          </p:pic>
        </p:grpSp>
      </p:grpSp>
      <p:sp>
        <p:nvSpPr>
          <p:cNvPr id="151" name="타원 150">
            <a:extLst>
              <a:ext uri="{FF2B5EF4-FFF2-40B4-BE49-F238E27FC236}">
                <a16:creationId xmlns:a16="http://schemas.microsoft.com/office/drawing/2014/main" id="{83BD1539-4F7B-4120-AE87-4068214D0FA8}"/>
              </a:ext>
            </a:extLst>
          </p:cNvPr>
          <p:cNvSpPr/>
          <p:nvPr/>
        </p:nvSpPr>
        <p:spPr>
          <a:xfrm>
            <a:off x="2280851" y="3033164"/>
            <a:ext cx="130909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34B6B9C-B565-47A8-92FC-E584525A93FD}"/>
              </a:ext>
            </a:extLst>
          </p:cNvPr>
          <p:cNvSpPr/>
          <p:nvPr/>
        </p:nvSpPr>
        <p:spPr>
          <a:xfrm>
            <a:off x="2285434" y="3240135"/>
            <a:ext cx="130909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9944155-F576-43BC-80B6-1333648E9CF8}"/>
              </a:ext>
            </a:extLst>
          </p:cNvPr>
          <p:cNvSpPr/>
          <p:nvPr/>
        </p:nvSpPr>
        <p:spPr>
          <a:xfrm>
            <a:off x="2372930" y="5292110"/>
            <a:ext cx="130909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442336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위드캐시</a:t>
            </a:r>
            <a:r>
              <a:rPr lang="ko-KR" altLang="en-US" dirty="0"/>
              <a:t> 약관동의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56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개인정보 수집</a:t>
            </a:r>
            <a:r>
              <a:rPr lang="en-US" altLang="ko-KR" b="1" dirty="0"/>
              <a:t>/</a:t>
            </a:r>
            <a:r>
              <a:rPr lang="ko-KR" altLang="en-US" b="1" dirty="0"/>
              <a:t>이용동의 내용 </a:t>
            </a:r>
            <a:r>
              <a:rPr lang="en-US" altLang="ko-KR" b="1" dirty="0"/>
              <a:t>(</a:t>
            </a:r>
            <a:r>
              <a:rPr lang="ko-KR" altLang="en-US" b="1" dirty="0"/>
              <a:t>예시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740352" y="32622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MB_02_02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68D1EA-D39E-B142-8DD0-F35B2B322AE0}"/>
              </a:ext>
            </a:extLst>
          </p:cNvPr>
          <p:cNvSpPr/>
          <p:nvPr/>
        </p:nvSpPr>
        <p:spPr>
          <a:xfrm>
            <a:off x="463988" y="987505"/>
            <a:ext cx="5980220" cy="5466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ko-KR" sz="800" b="1" dirty="0">
                <a:solidFill>
                  <a:schemeClr val="tx1"/>
                </a:solidFill>
              </a:rPr>
              <a:t>개인정보 수집 및 이용 동의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endParaRPr lang="ko-KR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700" dirty="0" err="1">
                <a:solidFill>
                  <a:prstClr val="black"/>
                </a:solidFill>
              </a:rPr>
              <a:t>엔에이치엔엔터테인먼트</a:t>
            </a:r>
            <a:r>
              <a:rPr lang="ko-KR" altLang="en-US" sz="700" dirty="0">
                <a:solidFill>
                  <a:prstClr val="black"/>
                </a:solidFill>
              </a:rPr>
              <a:t>㈜</a:t>
            </a:r>
            <a:r>
              <a:rPr lang="en-US" altLang="ko-KR" sz="700" dirty="0">
                <a:solidFill>
                  <a:prstClr val="black"/>
                </a:solidFill>
              </a:rPr>
              <a:t>(</a:t>
            </a:r>
            <a:r>
              <a:rPr lang="ko-KR" altLang="en-US" sz="700" dirty="0">
                <a:solidFill>
                  <a:prstClr val="black"/>
                </a:solidFill>
              </a:rPr>
              <a:t>이하 </a:t>
            </a:r>
            <a:r>
              <a:rPr lang="en-US" altLang="ko-KR" sz="700" dirty="0">
                <a:solidFill>
                  <a:prstClr val="black"/>
                </a:solidFill>
              </a:rPr>
              <a:t>’</a:t>
            </a:r>
            <a:r>
              <a:rPr lang="ko-KR" altLang="en-US" sz="700" dirty="0">
                <a:solidFill>
                  <a:prstClr val="black"/>
                </a:solidFill>
              </a:rPr>
              <a:t>회사</a:t>
            </a:r>
            <a:r>
              <a:rPr lang="en-US" altLang="ko-KR" sz="700" dirty="0">
                <a:solidFill>
                  <a:prstClr val="black"/>
                </a:solidFill>
              </a:rPr>
              <a:t>’)</a:t>
            </a:r>
            <a:r>
              <a:rPr lang="ko-KR" altLang="en-US" sz="700" dirty="0">
                <a:solidFill>
                  <a:prstClr val="black"/>
                </a:solidFill>
              </a:rPr>
              <a:t>는 </a:t>
            </a:r>
            <a:r>
              <a:rPr lang="ko-KR" altLang="en-US" sz="700" dirty="0" err="1">
                <a:solidFill>
                  <a:prstClr val="black"/>
                </a:solidFill>
              </a:rPr>
              <a:t>임직원몰에</a:t>
            </a:r>
            <a:r>
              <a:rPr lang="ko-KR" altLang="en-US" sz="700" dirty="0">
                <a:solidFill>
                  <a:prstClr val="black"/>
                </a:solidFill>
              </a:rPr>
              <a:t> 회원 가입을 신청하는 분께 수집하는 개인정보의 항목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en-US" sz="700" dirty="0">
                <a:solidFill>
                  <a:prstClr val="black"/>
                </a:solidFill>
              </a:rPr>
              <a:t>수집한 개인정보 이용목적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en-US" sz="700" dirty="0">
                <a:solidFill>
                  <a:prstClr val="black"/>
                </a:solidFill>
              </a:rPr>
              <a:t>보유 및 이용기간 등을 안내 드리오니 자세히 읽은 후 동의하여 주시기 바랍니다</a:t>
            </a:r>
            <a:r>
              <a:rPr lang="en-US" altLang="ko-KR" sz="700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b="1" dirty="0">
                <a:solidFill>
                  <a:prstClr val="black"/>
                </a:solidFill>
              </a:rPr>
              <a:t>1. </a:t>
            </a:r>
            <a:r>
              <a:rPr lang="ko-KR" altLang="ko-KR" sz="700" b="1" dirty="0">
                <a:solidFill>
                  <a:prstClr val="black"/>
                </a:solidFill>
              </a:rPr>
              <a:t>수집하는 개인정보의 항목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-</a:t>
            </a:r>
            <a:r>
              <a:rPr lang="ko-KR" altLang="en-US" sz="700" dirty="0">
                <a:solidFill>
                  <a:schemeClr val="tx2"/>
                </a:solidFill>
              </a:rPr>
              <a:t>이름</a:t>
            </a:r>
            <a:r>
              <a:rPr lang="en-US" altLang="ko-KR" sz="700" dirty="0">
                <a:solidFill>
                  <a:schemeClr val="tx2"/>
                </a:solidFill>
              </a:rPr>
              <a:t>,</a:t>
            </a:r>
            <a:r>
              <a:rPr lang="ko-KR" altLang="en-US" sz="700" dirty="0">
                <a:solidFill>
                  <a:schemeClr val="tx2"/>
                </a:solidFill>
              </a:rPr>
              <a:t> </a:t>
            </a:r>
            <a:r>
              <a:rPr lang="ko-KR" altLang="en-US" sz="700" dirty="0" err="1">
                <a:solidFill>
                  <a:schemeClr val="tx2"/>
                </a:solidFill>
              </a:rPr>
              <a:t>사번</a:t>
            </a:r>
            <a:r>
              <a:rPr lang="en-US" altLang="ko-KR" sz="700" dirty="0">
                <a:solidFill>
                  <a:schemeClr val="tx2"/>
                </a:solidFill>
              </a:rPr>
              <a:t>,</a:t>
            </a:r>
            <a:r>
              <a:rPr lang="ko-KR" altLang="en-US" sz="700" dirty="0">
                <a:solidFill>
                  <a:schemeClr val="tx2"/>
                </a:solidFill>
              </a:rPr>
              <a:t> </a:t>
            </a:r>
            <a:r>
              <a:rPr lang="en-US" altLang="ko-KR" sz="700" dirty="0">
                <a:solidFill>
                  <a:schemeClr val="tx2"/>
                </a:solidFill>
              </a:rPr>
              <a:t>e-</a:t>
            </a:r>
            <a:r>
              <a:rPr lang="ko-KR" altLang="en-US" sz="700" dirty="0">
                <a:solidFill>
                  <a:schemeClr val="tx2"/>
                </a:solidFill>
              </a:rPr>
              <a:t>메일</a:t>
            </a:r>
            <a:r>
              <a:rPr lang="en-US" altLang="ko-KR" sz="700" dirty="0">
                <a:solidFill>
                  <a:schemeClr val="tx2"/>
                </a:solidFill>
              </a:rPr>
              <a:t>,</a:t>
            </a:r>
            <a:r>
              <a:rPr lang="ko-KR" altLang="en-US" sz="700" dirty="0">
                <a:solidFill>
                  <a:schemeClr val="tx2"/>
                </a:solidFill>
              </a:rPr>
              <a:t> 법인</a:t>
            </a:r>
            <a:r>
              <a:rPr lang="en-US" altLang="ko-KR" sz="700" dirty="0">
                <a:solidFill>
                  <a:schemeClr val="tx2"/>
                </a:solidFill>
              </a:rPr>
              <a:t>,</a:t>
            </a:r>
            <a:r>
              <a:rPr lang="ko-KR" altLang="en-US" sz="700" dirty="0">
                <a:solidFill>
                  <a:schemeClr val="tx2"/>
                </a:solidFill>
              </a:rPr>
              <a:t> </a:t>
            </a:r>
            <a:r>
              <a:rPr lang="ko-KR" altLang="en-US" sz="700" dirty="0" err="1">
                <a:solidFill>
                  <a:schemeClr val="tx2"/>
                </a:solidFill>
              </a:rPr>
              <a:t>법인코드</a:t>
            </a:r>
            <a:r>
              <a:rPr lang="en-US" altLang="ko-KR" sz="700" dirty="0">
                <a:solidFill>
                  <a:schemeClr val="tx2"/>
                </a:solidFill>
              </a:rPr>
              <a:t>,</a:t>
            </a:r>
            <a:r>
              <a:rPr lang="ko-KR" altLang="en-US" sz="700" dirty="0">
                <a:solidFill>
                  <a:schemeClr val="tx2"/>
                </a:solidFill>
              </a:rPr>
              <a:t> 휴대폰번호</a:t>
            </a:r>
            <a:endParaRPr lang="ko-KR" altLang="ko-KR" sz="700" dirty="0">
              <a:solidFill>
                <a:schemeClr val="tx2"/>
              </a:solidFill>
            </a:endParaRP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 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ko-KR" altLang="en-US" sz="700" dirty="0" err="1">
                <a:solidFill>
                  <a:prstClr val="black"/>
                </a:solidFill>
              </a:rPr>
              <a:t>임직원</a:t>
            </a:r>
            <a:r>
              <a:rPr lang="ko-KR" altLang="ko-KR" sz="700" dirty="0" err="1">
                <a:solidFill>
                  <a:prstClr val="black"/>
                </a:solidFill>
              </a:rPr>
              <a:t>몰</a:t>
            </a:r>
            <a:r>
              <a:rPr lang="ko-KR" altLang="ko-KR" sz="700" dirty="0">
                <a:solidFill>
                  <a:prstClr val="black"/>
                </a:solidFill>
              </a:rPr>
              <a:t> 서비스 이용과정에서 아래와 같은 정보가 생성되어 수집될 수 있습니다</a:t>
            </a:r>
            <a:r>
              <a:rPr lang="en-US" altLang="ko-KR" sz="700" dirty="0">
                <a:solidFill>
                  <a:prstClr val="black"/>
                </a:solidFill>
              </a:rPr>
              <a:t>.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- IP Address, </a:t>
            </a:r>
            <a:r>
              <a:rPr lang="ko-KR" altLang="ko-KR" sz="700" dirty="0">
                <a:solidFill>
                  <a:prstClr val="black"/>
                </a:solidFill>
              </a:rPr>
              <a:t>쿠키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방문 일시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서비스 이용 기록</a:t>
            </a:r>
            <a:r>
              <a:rPr lang="en-US" altLang="ko-KR" sz="700" dirty="0">
                <a:solidFill>
                  <a:prstClr val="black"/>
                </a:solidFill>
              </a:rPr>
              <a:t>,</a:t>
            </a:r>
            <a:r>
              <a:rPr lang="ko-KR" altLang="en-US" sz="700" dirty="0">
                <a:solidFill>
                  <a:prstClr val="black"/>
                </a:solidFill>
              </a:rPr>
              <a:t> 결제 및 </a:t>
            </a:r>
            <a:r>
              <a:rPr lang="ko-KR" altLang="en-US" sz="700" dirty="0" err="1">
                <a:solidFill>
                  <a:prstClr val="black"/>
                </a:solidFill>
              </a:rPr>
              <a:t>구매기록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b="1" dirty="0">
                <a:solidFill>
                  <a:prstClr val="black"/>
                </a:solidFill>
              </a:rPr>
              <a:t> 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b="1" dirty="0">
                <a:solidFill>
                  <a:prstClr val="black"/>
                </a:solidFill>
              </a:rPr>
              <a:t>2. </a:t>
            </a:r>
            <a:r>
              <a:rPr lang="ko-KR" altLang="ko-KR" sz="700" b="1" dirty="0">
                <a:solidFill>
                  <a:prstClr val="black"/>
                </a:solidFill>
              </a:rPr>
              <a:t>개인정보의 수집 및 이용목적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- </a:t>
            </a:r>
            <a:r>
              <a:rPr lang="ko-KR" altLang="ko-KR" sz="700" dirty="0">
                <a:solidFill>
                  <a:prstClr val="black"/>
                </a:solidFill>
              </a:rPr>
              <a:t>이용자와 약속한 서비스 제공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서비스 제공에 따른 본인인증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구매 및 </a:t>
            </a:r>
            <a:r>
              <a:rPr lang="ko-KR" altLang="ko-KR" sz="700" dirty="0" err="1">
                <a:solidFill>
                  <a:prstClr val="black"/>
                </a:solidFill>
              </a:rPr>
              <a:t>요금결제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환불 처리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상품 및 서비스의 배송</a:t>
            </a:r>
            <a:r>
              <a:rPr lang="en-US" altLang="ko-KR" sz="700" dirty="0">
                <a:solidFill>
                  <a:prstClr val="black"/>
                </a:solidFill>
              </a:rPr>
              <a:t>, CS </a:t>
            </a:r>
            <a:r>
              <a:rPr lang="ko-KR" altLang="ko-KR" sz="700" dirty="0">
                <a:solidFill>
                  <a:prstClr val="black"/>
                </a:solidFill>
              </a:rPr>
              <a:t>대응 및 제반 업무를 위하여 개인정보를 이용합니다</a:t>
            </a:r>
            <a:r>
              <a:rPr lang="en-US" altLang="ko-KR" sz="700" dirty="0">
                <a:solidFill>
                  <a:prstClr val="black"/>
                </a:solidFill>
              </a:rPr>
              <a:t>.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- </a:t>
            </a:r>
            <a:r>
              <a:rPr lang="ko-KR" altLang="ko-KR" sz="700" dirty="0">
                <a:solidFill>
                  <a:prstClr val="black"/>
                </a:solidFill>
              </a:rPr>
              <a:t>회원 가입 의사의 확인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이용자 식별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회원탈퇴 의사의 확인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문의사항 또는 불만처리 등 회원관리를 위하여 개인정보를 이용합니다</a:t>
            </a:r>
            <a:r>
              <a:rPr lang="en-US" altLang="ko-KR" sz="700" dirty="0">
                <a:solidFill>
                  <a:prstClr val="black"/>
                </a:solidFill>
              </a:rPr>
              <a:t>.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- </a:t>
            </a:r>
            <a:r>
              <a:rPr lang="ko-KR" altLang="ko-KR" sz="700" dirty="0">
                <a:solidFill>
                  <a:prstClr val="black"/>
                </a:solidFill>
              </a:rPr>
              <a:t>법령 및 이용약관을 위반하는 회원에 대한 이용 제한 조치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부정 이용 행위를 포함하여 서비스의 원활한 운영에 지장을 주는 행위 및 비인가 행위에 대한 방지 및 제재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 err="1">
                <a:solidFill>
                  <a:prstClr val="black"/>
                </a:solidFill>
              </a:rPr>
              <a:t>계정도용</a:t>
            </a:r>
            <a:r>
              <a:rPr lang="ko-KR" altLang="ko-KR" sz="700" dirty="0">
                <a:solidFill>
                  <a:prstClr val="black"/>
                </a:solidFill>
              </a:rPr>
              <a:t> 및 부정거래 방지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고지사항 전달</a:t>
            </a:r>
            <a:r>
              <a:rPr lang="en-US" altLang="ko-KR" sz="700" dirty="0">
                <a:solidFill>
                  <a:prstClr val="black"/>
                </a:solidFill>
              </a:rPr>
              <a:t>, </a:t>
            </a:r>
            <a:r>
              <a:rPr lang="ko-KR" altLang="ko-KR" sz="700" dirty="0">
                <a:solidFill>
                  <a:prstClr val="black"/>
                </a:solidFill>
              </a:rPr>
              <a:t>분쟁 조정을 위한 기록보존 등 이용자 보호 및 안전한 서비스 운영을 위하여 개인정보를 </a:t>
            </a:r>
            <a:r>
              <a:rPr lang="ko-KR" altLang="ko-KR" sz="700" dirty="0">
                <a:solidFill>
                  <a:schemeClr val="tx1"/>
                </a:solidFill>
              </a:rPr>
              <a:t>이용합니다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ko-KR" sz="700" dirty="0">
              <a:solidFill>
                <a:schemeClr val="tx1"/>
              </a:solidFill>
            </a:endParaRPr>
          </a:p>
          <a:p>
            <a:pPr lvl="0"/>
            <a:r>
              <a:rPr lang="en-US" altLang="ko-KR" sz="700" dirty="0">
                <a:solidFill>
                  <a:schemeClr val="tx1"/>
                </a:solidFill>
              </a:rPr>
              <a:t>- </a:t>
            </a:r>
            <a:r>
              <a:rPr lang="ko-KR" altLang="ko-KR" sz="700" dirty="0">
                <a:solidFill>
                  <a:schemeClr val="tx1"/>
                </a:solidFill>
              </a:rPr>
              <a:t>인구통계학적 특성에 따른 서비스 제공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ko-KR" sz="700" dirty="0">
                <a:solidFill>
                  <a:schemeClr val="tx1"/>
                </a:solidFill>
              </a:rPr>
              <a:t>접속 빈도 분석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ko-KR" sz="700" dirty="0">
                <a:solidFill>
                  <a:schemeClr val="tx1"/>
                </a:solidFill>
              </a:rPr>
              <a:t>기능개선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ko-KR" sz="700" dirty="0">
                <a:solidFill>
                  <a:schemeClr val="tx1"/>
                </a:solidFill>
              </a:rPr>
              <a:t>서비스 이용에 대한 통계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ko-KR" sz="700" dirty="0">
                <a:solidFill>
                  <a:schemeClr val="tx1"/>
                </a:solidFill>
              </a:rPr>
              <a:t>서비스 분석 및 통계</a:t>
            </a:r>
            <a:r>
              <a:rPr lang="ko-KR" altLang="en-US" sz="700" dirty="0">
                <a:solidFill>
                  <a:schemeClr val="tx1"/>
                </a:solidFill>
              </a:rPr>
              <a:t>에 기반하여 이용자의 상품 구매 및 서비스 이용 성향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관심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 err="1">
                <a:solidFill>
                  <a:schemeClr val="tx1"/>
                </a:solidFill>
              </a:rPr>
              <a:t>이용기록</a:t>
            </a:r>
            <a:r>
              <a:rPr lang="ko-KR" altLang="en-US" sz="700" dirty="0">
                <a:solidFill>
                  <a:schemeClr val="tx1"/>
                </a:solidFill>
              </a:rPr>
              <a:t> 분석 등을 반영한 신규 서비스 제공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개인 맞춤형 상품 추천 서비스 등 포함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r>
              <a:rPr lang="ko-KR" altLang="en-US" sz="700" dirty="0">
                <a:solidFill>
                  <a:schemeClr val="tx1"/>
                </a:solidFill>
              </a:rPr>
              <a:t>등</a:t>
            </a:r>
            <a:r>
              <a:rPr lang="ko-KR" altLang="ko-KR" sz="700" dirty="0">
                <a:solidFill>
                  <a:schemeClr val="tx1"/>
                </a:solidFill>
              </a:rPr>
              <a:t> 에 기반하여 이용자의 상품 구매 및 서비스 이용 성향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ko-KR" sz="700" dirty="0">
                <a:solidFill>
                  <a:schemeClr val="tx1"/>
                </a:solidFill>
              </a:rPr>
              <a:t>관심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ko-KR" sz="700" dirty="0" err="1">
                <a:solidFill>
                  <a:schemeClr val="tx1"/>
                </a:solidFill>
              </a:rPr>
              <a:t>이용기록</a:t>
            </a:r>
            <a:r>
              <a:rPr lang="ko-KR" altLang="ko-KR" sz="700" dirty="0">
                <a:solidFill>
                  <a:schemeClr val="tx1"/>
                </a:solidFill>
              </a:rPr>
              <a:t> 분석 등을 반영한 신규 서비스 제공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ko-KR" sz="700" dirty="0">
                <a:solidFill>
                  <a:schemeClr val="tx1"/>
                </a:solidFill>
              </a:rPr>
              <a:t>개인 맞춤형 상품 추천 서비스 등 포함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r>
              <a:rPr lang="ko-KR" altLang="ko-KR" sz="700" dirty="0">
                <a:solidFill>
                  <a:schemeClr val="tx1"/>
                </a:solidFill>
              </a:rPr>
              <a:t>등에 개인정보를 이용합니다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 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900" b="1" dirty="0">
                <a:solidFill>
                  <a:prstClr val="black"/>
                </a:solidFill>
              </a:rPr>
              <a:t>3. </a:t>
            </a:r>
            <a:r>
              <a:rPr lang="ko-KR" altLang="ko-KR" sz="900" b="1" dirty="0">
                <a:solidFill>
                  <a:prstClr val="black"/>
                </a:solidFill>
              </a:rPr>
              <a:t>개인정보의 보유 및 이용기간</a:t>
            </a:r>
            <a:r>
              <a:rPr lang="en-US" altLang="ko-KR" sz="900" b="1" dirty="0">
                <a:solidFill>
                  <a:prstClr val="black"/>
                </a:solidFill>
              </a:rPr>
              <a:t> </a:t>
            </a:r>
            <a:endParaRPr lang="ko-KR" altLang="ko-KR" sz="900" b="1" dirty="0">
              <a:solidFill>
                <a:prstClr val="black"/>
              </a:solidFill>
            </a:endParaRPr>
          </a:p>
          <a:p>
            <a:pPr lvl="0"/>
            <a:r>
              <a:rPr lang="ko-KR" altLang="ko-KR" sz="900" b="1" dirty="0">
                <a:solidFill>
                  <a:prstClr val="black"/>
                </a:solidFill>
              </a:rPr>
              <a:t>회사는 원칙적으로 이용자의 개인정보를 회원탈퇴 시</a:t>
            </a:r>
            <a:r>
              <a:rPr lang="en-US" altLang="ko-KR" sz="900" b="1" dirty="0">
                <a:solidFill>
                  <a:prstClr val="black"/>
                </a:solidFill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</a:rPr>
              <a:t>또는 서비스 </a:t>
            </a:r>
            <a:r>
              <a:rPr lang="ko-KR" altLang="en-US" sz="900" b="1" dirty="0" err="1">
                <a:solidFill>
                  <a:prstClr val="black"/>
                </a:solidFill>
              </a:rPr>
              <a:t>종료시</a:t>
            </a:r>
            <a:r>
              <a:rPr lang="ko-KR" altLang="ko-KR" sz="900" b="1" dirty="0" err="1">
                <a:solidFill>
                  <a:prstClr val="black"/>
                </a:solidFill>
              </a:rPr>
              <a:t>까지</a:t>
            </a:r>
            <a:r>
              <a:rPr lang="ko-KR" altLang="ko-KR" sz="900" b="1" dirty="0">
                <a:solidFill>
                  <a:prstClr val="black"/>
                </a:solidFill>
              </a:rPr>
              <a:t> 보관합니다</a:t>
            </a:r>
            <a:r>
              <a:rPr lang="en-US" altLang="ko-KR" sz="900" b="1" dirty="0">
                <a:solidFill>
                  <a:prstClr val="black"/>
                </a:solidFill>
              </a:rPr>
              <a:t>. </a:t>
            </a:r>
            <a:r>
              <a:rPr lang="ko-KR" altLang="ko-KR" sz="900" b="1" dirty="0">
                <a:solidFill>
                  <a:prstClr val="black"/>
                </a:solidFill>
              </a:rPr>
              <a:t>단</a:t>
            </a:r>
            <a:r>
              <a:rPr lang="en-US" altLang="ko-KR" sz="900" b="1" dirty="0">
                <a:solidFill>
                  <a:prstClr val="black"/>
                </a:solidFill>
              </a:rPr>
              <a:t>, </a:t>
            </a:r>
            <a:r>
              <a:rPr lang="ko-KR" altLang="ko-KR" sz="900" b="1" dirty="0">
                <a:solidFill>
                  <a:prstClr val="black"/>
                </a:solidFill>
              </a:rPr>
              <a:t>회사는 개인정보 도용 등으로 인한 원치 않는 회원탈퇴 등에 대비하기 위하여 회원탈퇴 요청 후</a:t>
            </a:r>
            <a:r>
              <a:rPr lang="en-US" altLang="ko-KR" sz="900" b="1" dirty="0">
                <a:solidFill>
                  <a:prstClr val="black"/>
                </a:solidFill>
              </a:rPr>
              <a:t> 7</a:t>
            </a:r>
            <a:r>
              <a:rPr lang="ko-KR" altLang="ko-KR" sz="900" b="1" dirty="0">
                <a:solidFill>
                  <a:prstClr val="black"/>
                </a:solidFill>
              </a:rPr>
              <a:t>일 간 개인정보를 보존합니다</a:t>
            </a:r>
            <a:r>
              <a:rPr lang="en-US" altLang="ko-KR" sz="900" b="1" dirty="0">
                <a:solidFill>
                  <a:prstClr val="black"/>
                </a:solidFill>
              </a:rPr>
              <a:t>. </a:t>
            </a:r>
            <a:r>
              <a:rPr lang="ko-KR" altLang="ko-KR" sz="900" b="1" dirty="0">
                <a:solidFill>
                  <a:prstClr val="black"/>
                </a:solidFill>
              </a:rPr>
              <a:t>그 외에도 다음의 정보에 대해서는 관련 법령에 의한 </a:t>
            </a:r>
            <a:r>
              <a:rPr lang="ko-KR" altLang="ko-KR" sz="900" b="1" dirty="0" err="1">
                <a:solidFill>
                  <a:prstClr val="black"/>
                </a:solidFill>
              </a:rPr>
              <a:t>정보보존</a:t>
            </a:r>
            <a:r>
              <a:rPr lang="ko-KR" altLang="ko-KR" sz="900" b="1" dirty="0">
                <a:solidFill>
                  <a:prstClr val="black"/>
                </a:solidFill>
              </a:rPr>
              <a:t> 사유로 회원탈퇴 후에도 해당 기간에 </a:t>
            </a:r>
            <a:r>
              <a:rPr lang="ko-KR" altLang="ko-KR" sz="900" b="1" dirty="0" err="1">
                <a:solidFill>
                  <a:prstClr val="black"/>
                </a:solidFill>
              </a:rPr>
              <a:t>도달할때까지</a:t>
            </a:r>
            <a:r>
              <a:rPr lang="ko-KR" altLang="ko-KR" sz="900" b="1" dirty="0">
                <a:solidFill>
                  <a:prstClr val="black"/>
                </a:solidFill>
              </a:rPr>
              <a:t> 보존됩니다</a:t>
            </a:r>
            <a:r>
              <a:rPr lang="en-US" altLang="ko-KR" sz="900" b="1" dirty="0">
                <a:solidFill>
                  <a:prstClr val="black"/>
                </a:solidFill>
              </a:rPr>
              <a:t>.</a:t>
            </a:r>
            <a:endParaRPr lang="ko-KR" altLang="ko-KR" sz="9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900" b="1" dirty="0">
                <a:solidFill>
                  <a:prstClr val="black"/>
                </a:solidFill>
              </a:rPr>
              <a:t> </a:t>
            </a:r>
            <a:endParaRPr lang="ko-KR" altLang="ko-KR" sz="9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900" b="1" dirty="0">
                <a:solidFill>
                  <a:prstClr val="black"/>
                </a:solidFill>
              </a:rPr>
              <a:t>- </a:t>
            </a:r>
            <a:r>
              <a:rPr lang="ko-KR" altLang="ko-KR" sz="900" b="1" dirty="0">
                <a:solidFill>
                  <a:prstClr val="black"/>
                </a:solidFill>
              </a:rPr>
              <a:t>서비스 이용에 관한 로그기록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이유</a:t>
            </a:r>
            <a:r>
              <a:rPr lang="en-US" altLang="ko-KR" sz="900" b="1" dirty="0">
                <a:solidFill>
                  <a:prstClr val="black"/>
                </a:solidFill>
              </a:rPr>
              <a:t> : </a:t>
            </a:r>
            <a:r>
              <a:rPr lang="ko-KR" altLang="ko-KR" sz="900" b="1" dirty="0">
                <a:solidFill>
                  <a:prstClr val="black"/>
                </a:solidFill>
              </a:rPr>
              <a:t>통신비밀보호법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기간</a:t>
            </a:r>
            <a:r>
              <a:rPr lang="en-US" altLang="ko-KR" sz="900" b="1" dirty="0">
                <a:solidFill>
                  <a:prstClr val="black"/>
                </a:solidFill>
              </a:rPr>
              <a:t> : 3</a:t>
            </a:r>
            <a:r>
              <a:rPr lang="ko-KR" altLang="ko-KR" sz="900" b="1" dirty="0">
                <a:solidFill>
                  <a:prstClr val="black"/>
                </a:solidFill>
              </a:rPr>
              <a:t>개월</a:t>
            </a:r>
          </a:p>
          <a:p>
            <a:pPr lvl="0"/>
            <a:r>
              <a:rPr lang="en-US" altLang="ko-KR" sz="900" b="1" dirty="0">
                <a:solidFill>
                  <a:prstClr val="black"/>
                </a:solidFill>
              </a:rPr>
              <a:t>- </a:t>
            </a:r>
            <a:r>
              <a:rPr lang="ko-KR" altLang="ko-KR" sz="900" b="1" dirty="0">
                <a:solidFill>
                  <a:prstClr val="black"/>
                </a:solidFill>
              </a:rPr>
              <a:t>소비자의 불만 또는 </a:t>
            </a:r>
            <a:r>
              <a:rPr lang="ko-KR" altLang="ko-KR" sz="900" b="1" dirty="0" err="1">
                <a:solidFill>
                  <a:prstClr val="black"/>
                </a:solidFill>
              </a:rPr>
              <a:t>분쟁처리에</a:t>
            </a:r>
            <a:r>
              <a:rPr lang="ko-KR" altLang="ko-KR" sz="900" b="1" dirty="0">
                <a:solidFill>
                  <a:prstClr val="black"/>
                </a:solidFill>
              </a:rPr>
              <a:t> 관한 기록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이유</a:t>
            </a:r>
            <a:r>
              <a:rPr lang="en-US" altLang="ko-KR" sz="900" b="1" dirty="0">
                <a:solidFill>
                  <a:prstClr val="black"/>
                </a:solidFill>
              </a:rPr>
              <a:t> : </a:t>
            </a:r>
            <a:r>
              <a:rPr lang="ko-KR" altLang="ko-KR" sz="900" b="1" dirty="0">
                <a:solidFill>
                  <a:prstClr val="black"/>
                </a:solidFill>
              </a:rPr>
              <a:t>전자상거래 등에서의 소비자보호에 관한 법률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기간</a:t>
            </a:r>
            <a:r>
              <a:rPr lang="en-US" altLang="ko-KR" sz="900" b="1" dirty="0">
                <a:solidFill>
                  <a:prstClr val="black"/>
                </a:solidFill>
              </a:rPr>
              <a:t> : 3</a:t>
            </a:r>
            <a:r>
              <a:rPr lang="ko-KR" altLang="ko-KR" sz="900" b="1" dirty="0">
                <a:solidFill>
                  <a:prstClr val="black"/>
                </a:solidFill>
              </a:rPr>
              <a:t>년</a:t>
            </a:r>
          </a:p>
          <a:p>
            <a:pPr lvl="0"/>
            <a:r>
              <a:rPr lang="en-US" altLang="ko-KR" sz="900" b="1" dirty="0">
                <a:solidFill>
                  <a:prstClr val="black"/>
                </a:solidFill>
              </a:rPr>
              <a:t>- </a:t>
            </a:r>
            <a:r>
              <a:rPr lang="ko-KR" altLang="ko-KR" sz="900" b="1" dirty="0">
                <a:solidFill>
                  <a:prstClr val="black"/>
                </a:solidFill>
              </a:rPr>
              <a:t>계약 또는 청약철회 등에 관한 기록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이유</a:t>
            </a:r>
            <a:r>
              <a:rPr lang="en-US" altLang="ko-KR" sz="900" b="1" dirty="0">
                <a:solidFill>
                  <a:prstClr val="black"/>
                </a:solidFill>
              </a:rPr>
              <a:t> : </a:t>
            </a:r>
            <a:r>
              <a:rPr lang="ko-KR" altLang="ko-KR" sz="900" b="1" dirty="0">
                <a:solidFill>
                  <a:prstClr val="black"/>
                </a:solidFill>
              </a:rPr>
              <a:t>전자상거래 등에서의 소비자보호에 관한 법률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기간</a:t>
            </a:r>
            <a:r>
              <a:rPr lang="en-US" altLang="ko-KR" sz="900" b="1" dirty="0">
                <a:solidFill>
                  <a:prstClr val="black"/>
                </a:solidFill>
              </a:rPr>
              <a:t> : 5</a:t>
            </a:r>
            <a:r>
              <a:rPr lang="ko-KR" altLang="ko-KR" sz="900" b="1" dirty="0">
                <a:solidFill>
                  <a:prstClr val="black"/>
                </a:solidFill>
              </a:rPr>
              <a:t>년</a:t>
            </a:r>
          </a:p>
          <a:p>
            <a:pPr lvl="0"/>
            <a:r>
              <a:rPr lang="en-US" altLang="ko-KR" sz="900" b="1" dirty="0">
                <a:solidFill>
                  <a:prstClr val="black"/>
                </a:solidFill>
              </a:rPr>
              <a:t>- </a:t>
            </a:r>
            <a:r>
              <a:rPr lang="ko-KR" altLang="ko-KR" sz="900" b="1" dirty="0">
                <a:solidFill>
                  <a:prstClr val="black"/>
                </a:solidFill>
              </a:rPr>
              <a:t>대금결제 및 재화 등의 공급에 관한 기록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이유</a:t>
            </a:r>
            <a:r>
              <a:rPr lang="en-US" altLang="ko-KR" sz="900" b="1" dirty="0">
                <a:solidFill>
                  <a:prstClr val="black"/>
                </a:solidFill>
              </a:rPr>
              <a:t> : </a:t>
            </a:r>
            <a:r>
              <a:rPr lang="ko-KR" altLang="ko-KR" sz="900" b="1" dirty="0">
                <a:solidFill>
                  <a:prstClr val="black"/>
                </a:solidFill>
              </a:rPr>
              <a:t>전자상거래 등에서의 소비자보호에 관한 법률</a:t>
            </a:r>
            <a:br>
              <a:rPr lang="en-US" altLang="ko-KR" sz="900" b="1" dirty="0">
                <a:solidFill>
                  <a:prstClr val="black"/>
                </a:solidFill>
              </a:rPr>
            </a:br>
            <a:r>
              <a:rPr lang="ko-KR" altLang="ko-KR" sz="900" b="1" dirty="0">
                <a:solidFill>
                  <a:prstClr val="black"/>
                </a:solidFill>
              </a:rPr>
              <a:t>보존 기간</a:t>
            </a:r>
            <a:r>
              <a:rPr lang="en-US" altLang="ko-KR" sz="900" b="1" dirty="0">
                <a:solidFill>
                  <a:prstClr val="black"/>
                </a:solidFill>
              </a:rPr>
              <a:t> : 5</a:t>
            </a:r>
            <a:r>
              <a:rPr lang="ko-KR" altLang="ko-KR" sz="900" b="1" dirty="0">
                <a:solidFill>
                  <a:prstClr val="black"/>
                </a:solidFill>
              </a:rPr>
              <a:t>년</a:t>
            </a:r>
          </a:p>
          <a:p>
            <a:pPr lvl="0"/>
            <a:r>
              <a:rPr lang="en-US" altLang="ko-KR" sz="700" dirty="0">
                <a:solidFill>
                  <a:prstClr val="black"/>
                </a:solidFill>
              </a:rPr>
              <a:t> </a:t>
            </a:r>
            <a:endParaRPr lang="ko-KR" altLang="ko-KR" sz="700" dirty="0">
              <a:solidFill>
                <a:prstClr val="black"/>
              </a:solidFill>
            </a:endParaRPr>
          </a:p>
          <a:p>
            <a:pPr lvl="0"/>
            <a:r>
              <a:rPr lang="ko-KR" altLang="ko-KR" sz="700" dirty="0">
                <a:solidFill>
                  <a:prstClr val="black"/>
                </a:solidFill>
              </a:rPr>
              <a:t>이용자는 개인정보 수집 및 이용 동의를 거부할 권리가 있습니다</a:t>
            </a:r>
            <a:r>
              <a:rPr lang="en-US" altLang="ko-KR" sz="700" dirty="0">
                <a:solidFill>
                  <a:prstClr val="black"/>
                </a:solidFill>
              </a:rPr>
              <a:t>. </a:t>
            </a:r>
            <a:r>
              <a:rPr lang="ko-KR" altLang="ko-KR" sz="700" dirty="0">
                <a:solidFill>
                  <a:prstClr val="black"/>
                </a:solidFill>
              </a:rPr>
              <a:t>다만 개인정보 수집 및 이용 동의를 거부하실 경우 </a:t>
            </a:r>
            <a:r>
              <a:rPr lang="ko-KR" altLang="en-US" sz="700" dirty="0" err="1">
                <a:solidFill>
                  <a:prstClr val="black"/>
                </a:solidFill>
              </a:rPr>
              <a:t>임직원</a:t>
            </a:r>
            <a:r>
              <a:rPr lang="ko-KR" altLang="ko-KR" sz="700" dirty="0" err="1">
                <a:solidFill>
                  <a:prstClr val="black"/>
                </a:solidFill>
              </a:rPr>
              <a:t>몰</a:t>
            </a:r>
            <a:r>
              <a:rPr lang="ko-KR" altLang="ko-KR" sz="700" dirty="0">
                <a:solidFill>
                  <a:prstClr val="black"/>
                </a:solidFill>
              </a:rPr>
              <a:t> 서비스 이용이 제한되거나 불가할 수 있습니다</a:t>
            </a:r>
            <a:r>
              <a:rPr lang="en-US" altLang="ko-KR" sz="700" dirty="0">
                <a:solidFill>
                  <a:prstClr val="black"/>
                </a:solidFill>
              </a:rPr>
              <a:t>.</a:t>
            </a:r>
            <a:endParaRPr lang="ko-KR" altLang="ko-KR" sz="700" dirty="0">
              <a:solidFill>
                <a:prstClr val="black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 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grpSp>
        <p:nvGrpSpPr>
          <p:cNvPr id="48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CFA3998E-A5A1-6549-9A80-F6A602A223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50189" y="987504"/>
            <a:ext cx="135249" cy="5466050"/>
            <a:chOff x="5066754" y="1652473"/>
            <a:chExt cx="144507" cy="1307599"/>
          </a:xfrm>
          <a:solidFill>
            <a:srgbClr val="FFFFFF"/>
          </a:solidFill>
        </p:grpSpPr>
        <p:sp>
          <p:nvSpPr>
            <p:cNvPr id="49" name="Track">
              <a:extLst>
                <a:ext uri="{FF2B5EF4-FFF2-40B4-BE49-F238E27FC236}">
                  <a16:creationId xmlns:a16="http://schemas.microsoft.com/office/drawing/2014/main" id="{4CDA57DA-76E5-AC40-BC64-20042064C128}"/>
                </a:ext>
              </a:extLst>
            </p:cNvPr>
            <p:cNvSpPr/>
            <p:nvPr/>
          </p:nvSpPr>
          <p:spPr>
            <a:xfrm rot="5400000">
              <a:off x="4485208" y="2234019"/>
              <a:ext cx="1307599" cy="14450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나눔고딕"/>
                <a:cs typeface="Segoe UI" panose="020B0502040204020203" pitchFamily="34" charset="0"/>
              </a:endParaRPr>
            </a:p>
          </p:txBody>
        </p:sp>
        <p:sp>
          <p:nvSpPr>
            <p:cNvPr id="50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179FD60-0660-1142-9A70-3D3D1BC1CB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893324" y="1992822"/>
              <a:ext cx="490880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나눔고딕"/>
                <a:cs typeface="Segoe UI" panose="020B0502040204020203" pitchFamily="34" charset="0"/>
              </a:endParaRPr>
            </a:p>
          </p:txBody>
        </p:sp>
        <p:sp>
          <p:nvSpPr>
            <p:cNvPr id="51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E7BE138-E2FD-4A4D-BC2F-C312972FEEED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06760" y="1701980"/>
              <a:ext cx="64008" cy="3022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나눔고딕"/>
                <a:cs typeface="Segoe UI" panose="020B0502040204020203" pitchFamily="34" charset="0"/>
              </a:endParaRPr>
            </a:p>
          </p:txBody>
        </p:sp>
        <p:sp>
          <p:nvSpPr>
            <p:cNvPr id="52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67F06A0-5C52-364F-943C-BE1A067F96BE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06760" y="2885426"/>
              <a:ext cx="64008" cy="3022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나눔고딕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611F12-85BB-4E44-8B1D-25F20E1AFA5F}"/>
              </a:ext>
            </a:extLst>
          </p:cNvPr>
          <p:cNvSpPr/>
          <p:nvPr/>
        </p:nvSpPr>
        <p:spPr>
          <a:xfrm>
            <a:off x="873049" y="3199676"/>
            <a:ext cx="5378122" cy="790433"/>
          </a:xfrm>
          <a:prstGeom prst="rect">
            <a:avLst/>
          </a:prstGeom>
          <a:solidFill>
            <a:srgbClr val="FF8989">
              <a:alpha val="98824"/>
            </a:srgbClr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추후 내용 수정 예정</a:t>
            </a:r>
          </a:p>
        </p:txBody>
      </p:sp>
    </p:spTree>
    <p:extLst>
      <p:ext uri="{BB962C8B-B14F-4D97-AF65-F5344CB8AC3E}">
        <p14:creationId xmlns:p14="http://schemas.microsoft.com/office/powerpoint/2010/main" val="36003036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기본정보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58863" y="333375"/>
            <a:ext cx="3297237" cy="215900"/>
          </a:xfrm>
        </p:spPr>
        <p:txBody>
          <a:bodyPr/>
          <a:lstStyle/>
          <a:p>
            <a:r>
              <a:rPr lang="en-US" altLang="ko-KR" b="1" dirty="0"/>
              <a:t>Member &gt; </a:t>
            </a:r>
            <a:r>
              <a:rPr lang="ko-KR" altLang="en-US" b="1" dirty="0"/>
              <a:t>기본정보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24819"/>
              </p:ext>
            </p:extLst>
          </p:nvPr>
        </p:nvGraphicFramePr>
        <p:xfrm>
          <a:off x="6737106" y="795699"/>
          <a:ext cx="2289175" cy="450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이메일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유효성 체크</a:t>
                      </a:r>
                      <a:endParaRPr lang="en-US" altLang="ko-KR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후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메시지를 표시함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관련 메시지</a:t>
                      </a: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1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77800" algn="l"/>
                        </a:tabLst>
                        <a:defRPr/>
                      </a:pPr>
                      <a:r>
                        <a:rPr lang="ko-KR" altLang="en-US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</a:t>
                      </a:r>
                      <a:r>
                        <a:rPr lang="en-US" altLang="ko-KR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는 이메일 형식으로 입력해주세요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71023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MUST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800" b="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마스킹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길이 최소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초과 입력불가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2-2) 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관련 메시지</a:t>
                      </a: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1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77800" algn="l"/>
                        </a:tabLst>
                        <a:defRPr/>
                      </a:pP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미만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ko-KR" altLang="en-US" sz="800" b="0" spc="-1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이상의 비밀번호를 입력해주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세요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초과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자리 이하의 비밀번호를 입력해주세요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영대문자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특문 중 한개라도 </a:t>
                      </a:r>
                      <a:r>
                        <a:rPr lang="ko-KR" altLang="en-US" sz="800" b="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영대문자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특수문자를 포함하여 입력해주세요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50232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확인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입력 가능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800" b="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마스킹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길이 최소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초과 입력불가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후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 메시지를 표시함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확인 관련 메시지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동일할 경우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spc="-1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✓ </a:t>
                      </a:r>
                      <a:r>
                        <a:rPr lang="ko-KR" altLang="en-US" sz="800" b="0" spc="-1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비밀번호가 동일합니다</a:t>
                      </a:r>
                      <a:r>
                        <a:rPr lang="en-US" altLang="ko-KR" sz="800" b="0" spc="-1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다를 경우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✗ 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동일한 비밀번호를 입력해주세요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4-1) 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닉네임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 불가능</a:t>
                      </a:r>
                      <a:endParaRPr lang="en-US" altLang="ko-KR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초과 입력불가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입력 불가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 체크 후 닉네임 존재할 경우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메시지를 표시함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닉네임 관련 메시지</a:t>
                      </a:r>
                      <a:endParaRPr lang="en-US" altLang="ko-KR" sz="800" b="0" spc="-1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존재할 경우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✗ </a:t>
                      </a:r>
                      <a:r>
                        <a:rPr lang="ko-KR" altLang="en-US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동일한 닉네임이 존재합니다</a:t>
                      </a:r>
                      <a:r>
                        <a:rPr lang="en-US" altLang="ko-KR" sz="800" b="0" spc="-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277227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회원 가입 후 추가 정보 입력으로 이동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6688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0352" y="32622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MB_03_01</a:t>
            </a:r>
          </a:p>
        </p:txBody>
      </p:sp>
      <p:sp>
        <p:nvSpPr>
          <p:cNvPr id="104" name="Check" descr="&lt;Tags&gt;&lt;SMARTRESIZEANCHORS&gt;None,None,Absolute,None&lt;/SMARTRESIZEANCHORS&gt;&lt;/Tags&gt;" hidden="1"/>
          <p:cNvSpPr/>
          <p:nvPr/>
        </p:nvSpPr>
        <p:spPr>
          <a:xfrm>
            <a:off x="1281863" y="41235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나눔고딕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5A0907-4188-4490-ACE9-E29406D6D1FA}"/>
              </a:ext>
            </a:extLst>
          </p:cNvPr>
          <p:cNvSpPr/>
          <p:nvPr/>
        </p:nvSpPr>
        <p:spPr>
          <a:xfrm>
            <a:off x="2166518" y="1268760"/>
            <a:ext cx="2592288" cy="453823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0971AA-29F8-4C60-8A3A-ACC328445011}"/>
              </a:ext>
            </a:extLst>
          </p:cNvPr>
          <p:cNvSpPr/>
          <p:nvPr/>
        </p:nvSpPr>
        <p:spPr>
          <a:xfrm>
            <a:off x="2267744" y="5229200"/>
            <a:ext cx="2414491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B70F46-22FC-4DCE-9075-BEC0484A3DC8}"/>
              </a:ext>
            </a:extLst>
          </p:cNvPr>
          <p:cNvSpPr/>
          <p:nvPr/>
        </p:nvSpPr>
        <p:spPr>
          <a:xfrm>
            <a:off x="2177216" y="1268760"/>
            <a:ext cx="2581590" cy="3177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정보를 입력하세요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9944155-F576-43BC-80B6-1333648E9CF8}"/>
              </a:ext>
            </a:extLst>
          </p:cNvPr>
          <p:cNvSpPr/>
          <p:nvPr/>
        </p:nvSpPr>
        <p:spPr>
          <a:xfrm>
            <a:off x="2372930" y="5292110"/>
            <a:ext cx="130909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8827EB-D9CA-4172-AA13-7BDE59A7FEAD}"/>
              </a:ext>
            </a:extLst>
          </p:cNvPr>
          <p:cNvSpPr/>
          <p:nvPr/>
        </p:nvSpPr>
        <p:spPr>
          <a:xfrm>
            <a:off x="2411760" y="2395215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8~20</a:t>
            </a:r>
            <a:r>
              <a:rPr kumimoji="0" lang="ko-KR" altLang="en-US" sz="7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자리 영문 대소문자</a:t>
            </a:r>
            <a:r>
              <a:rPr kumimoji="0" lang="en-US" altLang="ko-KR" sz="7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</a:t>
            </a:r>
            <a:r>
              <a:rPr kumimoji="0" lang="ko-KR" altLang="en-US" sz="7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숫자</a:t>
            </a:r>
            <a:r>
              <a:rPr kumimoji="0" lang="en-US" altLang="ko-KR" sz="7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</a:t>
            </a:r>
            <a:r>
              <a:rPr kumimoji="0" lang="ko-KR" altLang="en-US" sz="7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특수문자를 사용할 수 있습니다</a:t>
            </a:r>
            <a:r>
              <a:rPr kumimoji="0" lang="en-US" altLang="ko-KR" sz="7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D5FBEBD-5964-423F-8DB5-7E4B55EB3620}"/>
              </a:ext>
            </a:extLst>
          </p:cNvPr>
          <p:cNvSpPr/>
          <p:nvPr/>
        </p:nvSpPr>
        <p:spPr>
          <a:xfrm>
            <a:off x="2449568" y="2835329"/>
            <a:ext cx="133034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-7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✓ </a:t>
            </a:r>
            <a:r>
              <a:rPr kumimoji="0" lang="ko-KR" altLang="en-US" sz="700" b="0" i="0" u="none" strike="noStrike" kern="1200" cap="none" spc="-7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비밀번호가 동일합니다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24126C-9C09-4C89-8905-F0744B8811E4}"/>
              </a:ext>
            </a:extLst>
          </p:cNvPr>
          <p:cNvGrpSpPr/>
          <p:nvPr/>
        </p:nvGrpSpPr>
        <p:grpSpPr>
          <a:xfrm>
            <a:off x="2267760" y="1877653"/>
            <a:ext cx="2198036" cy="183195"/>
            <a:chOff x="2267760" y="1877653"/>
            <a:chExt cx="2198036" cy="183195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C8DBCDA-D99D-44B7-84A2-CDAED8732923}"/>
                </a:ext>
              </a:extLst>
            </p:cNvPr>
            <p:cNvSpPr/>
            <p:nvPr/>
          </p:nvSpPr>
          <p:spPr>
            <a:xfrm>
              <a:off x="2267760" y="1894605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1-1</a:t>
              </a:r>
              <a:endParaRPr lang="ko-KR" altLang="en-US" sz="800" b="1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7FE4F86-07A9-420C-8A4B-5280CE755DB7}"/>
                </a:ext>
              </a:extLst>
            </p:cNvPr>
            <p:cNvSpPr/>
            <p:nvPr/>
          </p:nvSpPr>
          <p:spPr>
            <a:xfrm>
              <a:off x="2485796" y="1877653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이메일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533941-673D-49A1-9BDB-843A1BBF0402}"/>
              </a:ext>
            </a:extLst>
          </p:cNvPr>
          <p:cNvGrpSpPr/>
          <p:nvPr/>
        </p:nvGrpSpPr>
        <p:grpSpPr>
          <a:xfrm>
            <a:off x="2267760" y="2220925"/>
            <a:ext cx="2198036" cy="183195"/>
            <a:chOff x="2267760" y="2220925"/>
            <a:chExt cx="2198036" cy="1831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5228873-EB33-4A6D-AC44-FC9CA6387A4C}"/>
                </a:ext>
              </a:extLst>
            </p:cNvPr>
            <p:cNvSpPr/>
            <p:nvPr/>
          </p:nvSpPr>
          <p:spPr>
            <a:xfrm>
              <a:off x="2267760" y="2237877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2-1</a:t>
              </a:r>
              <a:endParaRPr lang="ko-KR" altLang="en-US" sz="8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07313D-D587-46BC-911D-2C633439EC39}"/>
                </a:ext>
              </a:extLst>
            </p:cNvPr>
            <p:cNvSpPr/>
            <p:nvPr/>
          </p:nvSpPr>
          <p:spPr>
            <a:xfrm>
              <a:off x="2485796" y="2220925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비밀번호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45B800-DBFD-498F-AAA3-C46A1422F2AA}"/>
              </a:ext>
            </a:extLst>
          </p:cNvPr>
          <p:cNvGrpSpPr/>
          <p:nvPr/>
        </p:nvGrpSpPr>
        <p:grpSpPr>
          <a:xfrm>
            <a:off x="2267760" y="2636912"/>
            <a:ext cx="2198036" cy="183195"/>
            <a:chOff x="2267760" y="2636912"/>
            <a:chExt cx="2198036" cy="18319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7372EAC-71B2-425B-A4B9-CC2ADCF89F97}"/>
                </a:ext>
              </a:extLst>
            </p:cNvPr>
            <p:cNvSpPr/>
            <p:nvPr/>
          </p:nvSpPr>
          <p:spPr>
            <a:xfrm>
              <a:off x="2267760" y="2653864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3-1</a:t>
              </a:r>
              <a:endParaRPr lang="ko-KR" altLang="en-US" sz="8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2F9DE8-B990-426F-9360-8240559DE999}"/>
                </a:ext>
              </a:extLst>
            </p:cNvPr>
            <p:cNvSpPr/>
            <p:nvPr/>
          </p:nvSpPr>
          <p:spPr>
            <a:xfrm>
              <a:off x="2485796" y="2636912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비밀번호 재확인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EC9A8-1596-49AE-827B-BBA5A05AAD59}"/>
              </a:ext>
            </a:extLst>
          </p:cNvPr>
          <p:cNvGrpSpPr/>
          <p:nvPr/>
        </p:nvGrpSpPr>
        <p:grpSpPr>
          <a:xfrm>
            <a:off x="2267760" y="3029781"/>
            <a:ext cx="2198036" cy="183195"/>
            <a:chOff x="2267760" y="3029781"/>
            <a:chExt cx="2198036" cy="1831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1EED509-A5C5-4B66-A895-40CDCAF31FC9}"/>
                </a:ext>
              </a:extLst>
            </p:cNvPr>
            <p:cNvSpPr/>
            <p:nvPr/>
          </p:nvSpPr>
          <p:spPr>
            <a:xfrm>
              <a:off x="2267760" y="304673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4-1</a:t>
              </a:r>
              <a:endParaRPr lang="ko-KR" altLang="en-US" sz="800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9D10A9-2DBF-4BDD-B0AE-48FBF267AA88}"/>
                </a:ext>
              </a:extLst>
            </p:cNvPr>
            <p:cNvSpPr/>
            <p:nvPr/>
          </p:nvSpPr>
          <p:spPr>
            <a:xfrm>
              <a:off x="2485796" y="3029781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닉네임</a:t>
              </a:r>
              <a:r>
                <a:rPr kumimoji="0" lang="en-US" altLang="ko-KR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(16</a:t>
              </a:r>
              <a:r>
                <a:rPr kumimoji="0" lang="ko-KR" altLang="en-US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자 이내</a:t>
              </a:r>
              <a:r>
                <a:rPr kumimoji="0" lang="en-US" altLang="ko-KR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/</a:t>
              </a:r>
              <a:r>
                <a:rPr kumimoji="0" lang="ko-KR" altLang="en-US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특수문자입력 불가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B7933E1-9EDF-42BC-86E7-B050F1E7C2EF}"/>
              </a:ext>
            </a:extLst>
          </p:cNvPr>
          <p:cNvSpPr/>
          <p:nvPr/>
        </p:nvSpPr>
        <p:spPr>
          <a:xfrm>
            <a:off x="2267344" y="242994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2-2</a:t>
            </a:r>
            <a:endParaRPr lang="ko-KR" altLang="en-US" sz="8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6F8ECF6-8634-49E9-9769-85C78B6B14EE}"/>
              </a:ext>
            </a:extLst>
          </p:cNvPr>
          <p:cNvSpPr/>
          <p:nvPr/>
        </p:nvSpPr>
        <p:spPr>
          <a:xfrm>
            <a:off x="2276797" y="287105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3-2</a:t>
            </a:r>
            <a:endParaRPr lang="ko-KR" altLang="en-US" sz="8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C73AF0-DB2F-4930-82D8-1AB810386EE0}"/>
              </a:ext>
            </a:extLst>
          </p:cNvPr>
          <p:cNvSpPr/>
          <p:nvPr/>
        </p:nvSpPr>
        <p:spPr>
          <a:xfrm>
            <a:off x="2420797" y="3226495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700" spc="-100" dirty="0">
                <a:solidFill>
                  <a:srgbClr val="FF0000"/>
                </a:solidFill>
                <a:latin typeface="+mn-ea"/>
              </a:rPr>
              <a:t>✗</a:t>
            </a:r>
            <a:r>
              <a:rPr lang="ko-KR" altLang="en-US" sz="700" spc="-70" dirty="0">
                <a:solidFill>
                  <a:srgbClr val="FF0000"/>
                </a:solidFill>
                <a:latin typeface="나눔고딕"/>
                <a:ea typeface="나눔고딕"/>
              </a:rPr>
              <a:t>동일한 닉네임이 존재합니다</a:t>
            </a:r>
            <a:r>
              <a:rPr lang="en-US" altLang="ko-KR" sz="700" spc="-70" dirty="0">
                <a:solidFill>
                  <a:srgbClr val="FF0000"/>
                </a:solidFill>
                <a:latin typeface="나눔고딕"/>
                <a:ea typeface="나눔고딕"/>
              </a:rPr>
              <a:t>.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C53A67-82A0-4AAF-922F-2620F2C26689}"/>
              </a:ext>
            </a:extLst>
          </p:cNvPr>
          <p:cNvSpPr/>
          <p:nvPr/>
        </p:nvSpPr>
        <p:spPr>
          <a:xfrm>
            <a:off x="2276813" y="32850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4-2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533526-0B42-4159-A349-204776C706E0}"/>
              </a:ext>
            </a:extLst>
          </p:cNvPr>
          <p:cNvSpPr/>
          <p:nvPr/>
        </p:nvSpPr>
        <p:spPr>
          <a:xfrm>
            <a:off x="2420813" y="2025052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아이디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이메일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는 이메일 형식으로 입력해주세요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AA0337-FF2F-4669-AB8C-2963D65D59CD}"/>
              </a:ext>
            </a:extLst>
          </p:cNvPr>
          <p:cNvSpPr/>
          <p:nvPr/>
        </p:nvSpPr>
        <p:spPr>
          <a:xfrm>
            <a:off x="2267744" y="206511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1-2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779907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추가정보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58863" y="333375"/>
            <a:ext cx="3297237" cy="215900"/>
          </a:xfrm>
        </p:spPr>
        <p:txBody>
          <a:bodyPr/>
          <a:lstStyle/>
          <a:p>
            <a:r>
              <a:rPr lang="en-US" altLang="ko-KR" b="1" dirty="0"/>
              <a:t>Member &gt; </a:t>
            </a:r>
            <a:r>
              <a:rPr lang="ko-KR" altLang="en-US" b="1" dirty="0"/>
              <a:t>추가정보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36671"/>
              </p:ext>
            </p:extLst>
          </p:nvPr>
        </p:nvGraphicFramePr>
        <p:xfrm>
          <a:off x="6737106" y="795699"/>
          <a:ext cx="2289175" cy="352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남자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여자 둘 중 하나만 선택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71023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결혼여부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미혼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기혼 둘 중 하나만 선택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50232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출생연도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1918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년도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~2004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년도까지 존재</a:t>
                      </a:r>
                      <a:endParaRPr lang="en-US" altLang="ko-KR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년도가 바뀔 때마다 년도 추가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베트남에서의 지역 단위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한국의 </a:t>
                      </a:r>
                      <a:r>
                        <a:rPr lang="ko-KR" altLang="en-US" sz="800" b="0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시단위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277227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5-1) </a:t>
                      </a: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추천인 코드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고유 추천인 코드 입력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추천인 코드 유효성 체크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존재하지 않을 경우 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메시지를 표시함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5-2) </a:t>
                      </a: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추천인 코드 관련 메시지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존재하지 않을 경우 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spc="-100" dirty="0">
                          <a:solidFill>
                            <a:srgbClr val="FF0000"/>
                          </a:solidFill>
                          <a:latin typeface="+mn-ea"/>
                        </a:rPr>
                        <a:t>✗</a:t>
                      </a:r>
                      <a:r>
                        <a:rPr lang="ko-KR" altLang="en-US" sz="800" spc="-100" dirty="0">
                          <a:solidFill>
                            <a:srgbClr val="FF0000"/>
                          </a:solidFill>
                          <a:latin typeface="+mn-ea"/>
                        </a:rPr>
                        <a:t>추천인 코드가 존재하지 않습니다</a:t>
                      </a:r>
                      <a:r>
                        <a:rPr lang="en-US" altLang="ko-KR" sz="800" spc="-100" dirty="0">
                          <a:solidFill>
                            <a:srgbClr val="FF0000"/>
                          </a:solidFill>
                          <a:latin typeface="+mn-ea"/>
                        </a:rPr>
                        <a:t>.</a:t>
                      </a:r>
                      <a:endParaRPr lang="en-US" altLang="ko-KR" sz="800" spc="-7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5-3) </a:t>
                      </a: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추천인 코드 관련 설명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적립되는 캐시는 정책에 의해 변경 될 수 있음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66889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입력완료</a:t>
                      </a: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~4</a:t>
                      </a:r>
                      <a:r>
                        <a:rPr lang="ko-KR" altLang="en-US" sz="800" b="0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번까지 전부 입력되면 버튼 활성화</a:t>
                      </a:r>
                      <a:endParaRPr lang="en-US" altLang="ko-KR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</a:t>
                      </a:r>
                      <a:r>
                        <a:rPr lang="ko-KR" altLang="en-US" sz="800" b="0" spc="-1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3148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0352" y="32622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03_02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Check" descr="&lt;Tags&gt;&lt;SMARTRESIZEANCHORS&gt;None,None,Absolute,None&lt;/SMARTRESIZEANCHORS&gt;&lt;/Tags&gt;" hidden="1"/>
          <p:cNvSpPr/>
          <p:nvPr/>
        </p:nvSpPr>
        <p:spPr>
          <a:xfrm>
            <a:off x="1281863" y="41235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나눔고딕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5A0907-4188-4490-ACE9-E29406D6D1FA}"/>
              </a:ext>
            </a:extLst>
          </p:cNvPr>
          <p:cNvSpPr/>
          <p:nvPr/>
        </p:nvSpPr>
        <p:spPr>
          <a:xfrm>
            <a:off x="2166518" y="1268760"/>
            <a:ext cx="2592288" cy="453823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0971AA-29F8-4C60-8A3A-ACC328445011}"/>
              </a:ext>
            </a:extLst>
          </p:cNvPr>
          <p:cNvSpPr/>
          <p:nvPr/>
        </p:nvSpPr>
        <p:spPr>
          <a:xfrm>
            <a:off x="2267744" y="5229200"/>
            <a:ext cx="2414491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입력완료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B70F46-22FC-4DCE-9075-BEC0484A3DC8}"/>
              </a:ext>
            </a:extLst>
          </p:cNvPr>
          <p:cNvSpPr/>
          <p:nvPr/>
        </p:nvSpPr>
        <p:spPr>
          <a:xfrm>
            <a:off x="2177216" y="1268760"/>
            <a:ext cx="2581590" cy="3177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정보를 입력하세요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9944155-F576-43BC-80B6-1333648E9CF8}"/>
              </a:ext>
            </a:extLst>
          </p:cNvPr>
          <p:cNvSpPr/>
          <p:nvPr/>
        </p:nvSpPr>
        <p:spPr>
          <a:xfrm>
            <a:off x="2372930" y="5292110"/>
            <a:ext cx="130909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BA5A1F-98C0-4AC6-8138-60780A5EAB20}"/>
              </a:ext>
            </a:extLst>
          </p:cNvPr>
          <p:cNvGrpSpPr/>
          <p:nvPr/>
        </p:nvGrpSpPr>
        <p:grpSpPr>
          <a:xfrm>
            <a:off x="2267742" y="2420888"/>
            <a:ext cx="2098054" cy="304984"/>
            <a:chOff x="2267742" y="2420888"/>
            <a:chExt cx="2098054" cy="30498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6CC060-E2B8-4B39-A9F7-0EB239B32D84}"/>
                </a:ext>
              </a:extLst>
            </p:cNvPr>
            <p:cNvSpPr/>
            <p:nvPr/>
          </p:nvSpPr>
          <p:spPr>
            <a:xfrm>
              <a:off x="2411759" y="2420888"/>
              <a:ext cx="568935" cy="3049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-7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출생연도</a:t>
              </a:r>
              <a:endParaRPr kumimoji="0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E34DD0D-C3DA-403A-AF8B-712F6DFA0C0C}"/>
                </a:ext>
              </a:extLst>
            </p:cNvPr>
            <p:cNvSpPr/>
            <p:nvPr/>
          </p:nvSpPr>
          <p:spPr>
            <a:xfrm>
              <a:off x="2267742" y="249841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11E4F5-83F6-48A6-A2F8-E8503D178E2A}"/>
                </a:ext>
              </a:extLst>
            </p:cNvPr>
            <p:cNvGrpSpPr/>
            <p:nvPr/>
          </p:nvGrpSpPr>
          <p:grpSpPr>
            <a:xfrm>
              <a:off x="3012093" y="2498413"/>
              <a:ext cx="1353703" cy="222361"/>
              <a:chOff x="4348709" y="2263129"/>
              <a:chExt cx="1353703" cy="22236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BF1BF2-0D9C-48C0-AD67-63BB0F3C8957}"/>
                  </a:ext>
                </a:extLst>
              </p:cNvPr>
              <p:cNvSpPr/>
              <p:nvPr/>
            </p:nvSpPr>
            <p:spPr>
              <a:xfrm>
                <a:off x="4348709" y="2263129"/>
                <a:ext cx="1353703" cy="2223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spc="-7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출생연도를 선택해주세요</a:t>
                </a:r>
              </a:p>
            </p:txBody>
          </p:sp>
          <p:sp>
            <p:nvSpPr>
              <p:cNvPr id="50" name="Label">
                <a:extLst>
                  <a:ext uri="{FF2B5EF4-FFF2-40B4-BE49-F238E27FC236}">
                    <a16:creationId xmlns:a16="http://schemas.microsoft.com/office/drawing/2014/main" id="{9C022FE6-EEC1-40DC-A6A2-4748B10934E8}"/>
                  </a:ext>
                </a:extLst>
              </p:cNvPr>
              <p:cNvSpPr txBox="1"/>
              <p:nvPr/>
            </p:nvSpPr>
            <p:spPr>
              <a:xfrm rot="5400000">
                <a:off x="5492457" y="2283515"/>
                <a:ext cx="194514" cy="1815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spc="-7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&gt;</a:t>
                </a:r>
                <a:endParaRPr lang="en-US" sz="70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8E38972-4B62-4CC8-A52A-D0666ACE9E5D}"/>
              </a:ext>
            </a:extLst>
          </p:cNvPr>
          <p:cNvGrpSpPr/>
          <p:nvPr/>
        </p:nvGrpSpPr>
        <p:grpSpPr>
          <a:xfrm>
            <a:off x="2267744" y="2708920"/>
            <a:ext cx="2098054" cy="304984"/>
            <a:chOff x="2267742" y="2420888"/>
            <a:chExt cx="2098054" cy="30498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FE8878C-9A41-4D7C-A68B-8BD1582DC46B}"/>
                </a:ext>
              </a:extLst>
            </p:cNvPr>
            <p:cNvSpPr/>
            <p:nvPr/>
          </p:nvSpPr>
          <p:spPr>
            <a:xfrm>
              <a:off x="2411759" y="2420888"/>
              <a:ext cx="568935" cy="3049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-7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지역</a:t>
              </a:r>
              <a:endParaRPr kumimoji="0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194D9EA0-A9BD-4B5B-AB60-E20802C6651F}"/>
                </a:ext>
              </a:extLst>
            </p:cNvPr>
            <p:cNvSpPr/>
            <p:nvPr/>
          </p:nvSpPr>
          <p:spPr>
            <a:xfrm>
              <a:off x="2267742" y="249841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7151FC8-4EE8-4102-B5B3-AB22E0345861}"/>
                </a:ext>
              </a:extLst>
            </p:cNvPr>
            <p:cNvGrpSpPr/>
            <p:nvPr/>
          </p:nvGrpSpPr>
          <p:grpSpPr>
            <a:xfrm>
              <a:off x="3012093" y="2498413"/>
              <a:ext cx="1353703" cy="222361"/>
              <a:chOff x="4348709" y="2263129"/>
              <a:chExt cx="1353703" cy="22236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39032FA-3EE6-490F-89EC-8696B7629D92}"/>
                  </a:ext>
                </a:extLst>
              </p:cNvPr>
              <p:cNvSpPr/>
              <p:nvPr/>
            </p:nvSpPr>
            <p:spPr>
              <a:xfrm>
                <a:off x="4348709" y="2263129"/>
                <a:ext cx="1353703" cy="2223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spc="-7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지역을 선택해주세요</a:t>
                </a:r>
              </a:p>
            </p:txBody>
          </p:sp>
          <p:sp>
            <p:nvSpPr>
              <p:cNvPr id="111" name="Label">
                <a:extLst>
                  <a:ext uri="{FF2B5EF4-FFF2-40B4-BE49-F238E27FC236}">
                    <a16:creationId xmlns:a16="http://schemas.microsoft.com/office/drawing/2014/main" id="{BBACCDBB-91CD-403B-AB21-D3D38E446BDA}"/>
                  </a:ext>
                </a:extLst>
              </p:cNvPr>
              <p:cNvSpPr txBox="1"/>
              <p:nvPr/>
            </p:nvSpPr>
            <p:spPr>
              <a:xfrm rot="5400000">
                <a:off x="5492457" y="2283515"/>
                <a:ext cx="194514" cy="1815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spc="-7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&gt;</a:t>
                </a:r>
                <a:endParaRPr lang="en-US" sz="700" spc="-7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6EFA661-0AB0-432F-BF89-0C872E97D96B}"/>
              </a:ext>
            </a:extLst>
          </p:cNvPr>
          <p:cNvSpPr/>
          <p:nvPr/>
        </p:nvSpPr>
        <p:spPr>
          <a:xfrm>
            <a:off x="2193235" y="3726072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spc="-7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rPr>
              <a:t>위드캐시를</a:t>
            </a:r>
            <a:r>
              <a:rPr lang="ko-KR" altLang="en-US" sz="700" spc="-7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rPr>
              <a:t> 추천한 친구가 있나요</a:t>
            </a:r>
            <a:r>
              <a:rPr lang="en-US" altLang="ko-KR" sz="700" spc="-7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rPr>
              <a:t>?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9E82394-51D9-4A2A-B22F-D592DCB4EDFB}"/>
              </a:ext>
            </a:extLst>
          </p:cNvPr>
          <p:cNvGrpSpPr/>
          <p:nvPr/>
        </p:nvGrpSpPr>
        <p:grpSpPr>
          <a:xfrm>
            <a:off x="2267760" y="3965885"/>
            <a:ext cx="2198036" cy="183195"/>
            <a:chOff x="2267760" y="2636912"/>
            <a:chExt cx="2198036" cy="18319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87986FC-E848-4217-BCD2-80106E48D524}"/>
                </a:ext>
              </a:extLst>
            </p:cNvPr>
            <p:cNvSpPr/>
            <p:nvPr/>
          </p:nvSpPr>
          <p:spPr>
            <a:xfrm>
              <a:off x="2267760" y="2653864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5-1</a:t>
              </a:r>
              <a:endParaRPr lang="ko-KR" altLang="en-US" sz="800" b="1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2E8698-8741-45BB-8A79-7F6142847C50}"/>
                </a:ext>
              </a:extLst>
            </p:cNvPr>
            <p:cNvSpPr/>
            <p:nvPr/>
          </p:nvSpPr>
          <p:spPr>
            <a:xfrm>
              <a:off x="2485796" y="2636912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추천인 코드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(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선택사항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)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CAA12F-0422-456C-A540-85922AE4D90C}"/>
              </a:ext>
            </a:extLst>
          </p:cNvPr>
          <p:cNvSpPr/>
          <p:nvPr/>
        </p:nvSpPr>
        <p:spPr>
          <a:xfrm>
            <a:off x="2411760" y="4141513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700" spc="-100" dirty="0">
                <a:solidFill>
                  <a:srgbClr val="FF0000"/>
                </a:solidFill>
                <a:latin typeface="+mn-ea"/>
              </a:rPr>
              <a:t>✗</a:t>
            </a:r>
            <a:r>
              <a:rPr lang="ko-KR" altLang="en-US" sz="700" spc="-100" dirty="0">
                <a:solidFill>
                  <a:srgbClr val="FF0000"/>
                </a:solidFill>
                <a:latin typeface="+mn-ea"/>
              </a:rPr>
              <a:t>추천인 코드가 존재하지 않습니다</a:t>
            </a:r>
            <a:r>
              <a:rPr lang="en-US" altLang="ko-KR" sz="700" spc="-100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700" spc="-70" dirty="0">
              <a:solidFill>
                <a:srgbClr val="FF00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67770E4-0B9C-45EA-A3CA-78967E356916}"/>
              </a:ext>
            </a:extLst>
          </p:cNvPr>
          <p:cNvSpPr/>
          <p:nvPr/>
        </p:nvSpPr>
        <p:spPr>
          <a:xfrm>
            <a:off x="2267742" y="419427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5-2</a:t>
            </a:r>
            <a:endParaRPr lang="ko-KR" altLang="en-US" sz="8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97B253-C636-461D-80DD-9E5D6CC040D6}"/>
              </a:ext>
            </a:extLst>
          </p:cNvPr>
          <p:cNvGrpSpPr/>
          <p:nvPr/>
        </p:nvGrpSpPr>
        <p:grpSpPr>
          <a:xfrm>
            <a:off x="2267744" y="1844824"/>
            <a:ext cx="1842404" cy="304984"/>
            <a:chOff x="2267744" y="1844824"/>
            <a:chExt cx="1842404" cy="304984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7B78CF0-09A4-42DA-8DAF-6B5DF6B50A0A}"/>
                </a:ext>
              </a:extLst>
            </p:cNvPr>
            <p:cNvSpPr/>
            <p:nvPr/>
          </p:nvSpPr>
          <p:spPr>
            <a:xfrm>
              <a:off x="2267744" y="1947769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3261721-92EE-49FE-8724-EE5972C3C0F3}"/>
                </a:ext>
              </a:extLst>
            </p:cNvPr>
            <p:cNvSpPr txBox="1"/>
            <p:nvPr/>
          </p:nvSpPr>
          <p:spPr>
            <a:xfrm>
              <a:off x="3161210" y="1941792"/>
              <a:ext cx="421204" cy="146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남자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ts val="700"/>
                </a:lnSpc>
                <a:spcBef>
                  <a:spcPts val="400"/>
                </a:spcBef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635A62-6FB5-4C1E-A102-A2665485A01B}"/>
                </a:ext>
              </a:extLst>
            </p:cNvPr>
            <p:cNvSpPr txBox="1"/>
            <p:nvPr/>
          </p:nvSpPr>
          <p:spPr>
            <a:xfrm>
              <a:off x="3688944" y="1941792"/>
              <a:ext cx="421204" cy="146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여자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ts val="700"/>
                </a:lnSpc>
                <a:spcBef>
                  <a:spcPts val="400"/>
                </a:spcBef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5C4BF4E-B007-4907-B1B9-71E590C6D6BC}"/>
                </a:ext>
              </a:extLst>
            </p:cNvPr>
            <p:cNvSpPr/>
            <p:nvPr/>
          </p:nvSpPr>
          <p:spPr>
            <a:xfrm>
              <a:off x="2411744" y="1844824"/>
              <a:ext cx="380816" cy="3049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-7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성별</a:t>
              </a:r>
              <a:endParaRPr kumimoji="0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CB9F849-F822-4C8E-B929-CB7D825BF913}"/>
                </a:ext>
              </a:extLst>
            </p:cNvPr>
            <p:cNvGrpSpPr/>
            <p:nvPr/>
          </p:nvGrpSpPr>
          <p:grpSpPr>
            <a:xfrm>
              <a:off x="3002392" y="1944019"/>
              <a:ext cx="133350" cy="133350"/>
              <a:chOff x="965097" y="4117211"/>
              <a:chExt cx="133350" cy="133350"/>
            </a:xfrm>
          </p:grpSpPr>
          <p:sp>
            <p:nvSpPr>
              <p:cNvPr id="118" name="Circle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4697E0C-9BCE-4C66-B63D-7F951820F2F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965097" y="411721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spc="-70" dirty="0">
                  <a:solidFill>
                    <a:schemeClr val="tx1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ck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D3C80B9-0CF5-4287-9123-8F307C609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002403" y="4159275"/>
                <a:ext cx="58738" cy="58738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spc="-70" dirty="0">
                  <a:solidFill>
                    <a:schemeClr val="tx1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0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405801B-D1F2-4708-8E34-8DB7C483858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552945" y="1947927"/>
              <a:ext cx="121227" cy="121227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spc="-7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E869699-31AA-443D-B4B9-DB511A90A38D}"/>
              </a:ext>
            </a:extLst>
          </p:cNvPr>
          <p:cNvGrpSpPr/>
          <p:nvPr/>
        </p:nvGrpSpPr>
        <p:grpSpPr>
          <a:xfrm>
            <a:off x="2267744" y="2115904"/>
            <a:ext cx="1842404" cy="304984"/>
            <a:chOff x="2267744" y="1844824"/>
            <a:chExt cx="1842404" cy="30498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2FA37C26-B4A5-46C5-A9BA-E272AF5D599E}"/>
                </a:ext>
              </a:extLst>
            </p:cNvPr>
            <p:cNvSpPr/>
            <p:nvPr/>
          </p:nvSpPr>
          <p:spPr>
            <a:xfrm>
              <a:off x="2267744" y="1947769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45120B-C5ED-4ADD-BB3E-E72E5CCB3842}"/>
                </a:ext>
              </a:extLst>
            </p:cNvPr>
            <p:cNvSpPr txBox="1"/>
            <p:nvPr/>
          </p:nvSpPr>
          <p:spPr>
            <a:xfrm>
              <a:off x="3161210" y="1941792"/>
              <a:ext cx="421204" cy="146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미혼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ts val="700"/>
                </a:lnSpc>
                <a:spcBef>
                  <a:spcPts val="400"/>
                </a:spcBef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2315E5D-9A6F-418A-A53D-8E07F4B798B4}"/>
                </a:ext>
              </a:extLst>
            </p:cNvPr>
            <p:cNvSpPr txBox="1"/>
            <p:nvPr/>
          </p:nvSpPr>
          <p:spPr>
            <a:xfrm>
              <a:off x="3688944" y="1941792"/>
              <a:ext cx="421204" cy="146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700"/>
                </a:lnSpc>
                <a:spcBef>
                  <a:spcPts val="4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기혼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ts val="700"/>
                </a:lnSpc>
                <a:spcBef>
                  <a:spcPts val="400"/>
                </a:spcBef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80A38ED-322D-464D-9BE3-A4D712BC9924}"/>
                </a:ext>
              </a:extLst>
            </p:cNvPr>
            <p:cNvSpPr/>
            <p:nvPr/>
          </p:nvSpPr>
          <p:spPr>
            <a:xfrm>
              <a:off x="2411743" y="1844824"/>
              <a:ext cx="565181" cy="3049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-7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결혼여부</a:t>
              </a:r>
              <a:endParaRPr kumimoji="0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25A66EFB-213A-4592-ACCD-23C4DDBB7E25}"/>
                </a:ext>
              </a:extLst>
            </p:cNvPr>
            <p:cNvGrpSpPr/>
            <p:nvPr/>
          </p:nvGrpSpPr>
          <p:grpSpPr>
            <a:xfrm>
              <a:off x="3002392" y="1944019"/>
              <a:ext cx="133350" cy="133350"/>
              <a:chOff x="965097" y="4117211"/>
              <a:chExt cx="133350" cy="133350"/>
            </a:xfrm>
          </p:grpSpPr>
          <p:sp>
            <p:nvSpPr>
              <p:cNvPr id="128" name="Circle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F754660-5B18-4451-9BDD-8B86F400600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65097" y="411721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spc="-70" dirty="0">
                  <a:solidFill>
                    <a:schemeClr val="tx1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9BD99D2-6730-400A-97CD-E383A8296A1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002403" y="4159275"/>
                <a:ext cx="58738" cy="58738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spc="-70" dirty="0">
                  <a:solidFill>
                    <a:schemeClr val="tx1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0B3EC78-5097-4BFF-9E12-DC19FD93313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552945" y="1947927"/>
              <a:ext cx="121227" cy="121227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spc="-7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18DDCD8-B30F-46B8-A8B1-524AB34A7A98}"/>
              </a:ext>
            </a:extLst>
          </p:cNvPr>
          <p:cNvSpPr/>
          <p:nvPr/>
        </p:nvSpPr>
        <p:spPr>
          <a:xfrm>
            <a:off x="2411760" y="4312019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spc="-7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rPr>
              <a:t>추천인 코드를 입력하면</a:t>
            </a:r>
            <a:r>
              <a:rPr lang="en-US" altLang="ko-KR" sz="700" spc="-7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rPr>
              <a:t>, xxx</a:t>
            </a:r>
            <a:r>
              <a:rPr lang="ko-KR" altLang="en-US" sz="700" spc="-7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rPr>
              <a:t>캐시가 추가 적립됩니다</a:t>
            </a:r>
            <a:r>
              <a:rPr lang="en-US" altLang="ko-KR" sz="700" spc="-7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rPr>
              <a:t>.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657F1F-EE35-47A5-85D5-732808125E60}"/>
              </a:ext>
            </a:extLst>
          </p:cNvPr>
          <p:cNvSpPr/>
          <p:nvPr/>
        </p:nvSpPr>
        <p:spPr>
          <a:xfrm>
            <a:off x="2276797" y="436477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5-3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65975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회원로그인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058863" y="333375"/>
            <a:ext cx="3297237" cy="215900"/>
          </a:xfrm>
        </p:spPr>
        <p:txBody>
          <a:bodyPr/>
          <a:lstStyle/>
          <a:p>
            <a:r>
              <a:rPr lang="en-US" altLang="ko-KR" b="1" dirty="0"/>
              <a:t>Member &gt; </a:t>
            </a:r>
            <a:r>
              <a:rPr lang="ko-KR" altLang="en-US" b="1" dirty="0"/>
              <a:t>로그인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75549"/>
              </p:ext>
            </p:extLst>
          </p:nvPr>
        </p:nvGraphicFramePr>
        <p:xfrm>
          <a:off x="6737106" y="795699"/>
          <a:ext cx="2289175" cy="299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입력 후 앱 키보드 확인 터치 시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입력 포커스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1-1)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이메일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입력 후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 포커스로 넘어 갈 때 </a:t>
                      </a:r>
                      <a:r>
                        <a:rPr lang="ko-KR" altLang="en-US" sz="800" b="0" kern="900" spc="-7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벨리데이션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체크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후 </a:t>
                      </a:r>
                      <a:r>
                        <a:rPr lang="en-US" altLang="ko-KR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ko-KR" altLang="en-US" sz="800" b="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메시지를 표시함</a:t>
                      </a:r>
                      <a:endParaRPr lang="en-US" altLang="ko-KR" sz="800" b="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관련 메시지</a:t>
                      </a:r>
                      <a:r>
                        <a:rPr lang="en-US" altLang="ko-KR" sz="8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1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77800" algn="l"/>
                        </a:tabLst>
                        <a:defRPr/>
                      </a:pPr>
                      <a:r>
                        <a:rPr lang="ko-KR" altLang="en-US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 실패 </a:t>
                      </a:r>
                      <a:r>
                        <a:rPr lang="en-US" altLang="ko-KR" sz="800" b="0" kern="9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kern="900" spc="-7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는 이메일 형식으로 입력해주세요</a:t>
                      </a:r>
                      <a:endParaRPr lang="en-US" altLang="ko-KR" sz="800" b="0" kern="900" spc="-7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71023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800" b="0" kern="900" spc="-7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마스킹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 후 앱 키보드 확인 터치 시 키보드 사라짐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50232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정보 올바르게 입력되었을 경우 활성화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유효한 사용자일 경우 로그인 후 메인으로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29">
                <a:tc>
                  <a:txBody>
                    <a:bodyPr/>
                    <a:lstStyle/>
                    <a:p>
                      <a:pPr latinLnBrk="1">
                        <a:lnSpc>
                          <a:spcPts val="1100"/>
                        </a:lnSpc>
                      </a:pPr>
                      <a:r>
                        <a:rPr lang="en-US" altLang="ko-KR" sz="800" b="1" kern="900" spc="-7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kern="900" spc="-7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800" b="1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2550" marR="0" indent="-8255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터치 시 아이디</a:t>
                      </a:r>
                      <a:r>
                        <a:rPr lang="en-US" altLang="ko-KR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kern="900" spc="-7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 페이지로 이동</a:t>
                      </a:r>
                      <a:endParaRPr lang="en-US" altLang="ko-KR" sz="800" b="0" kern="900" spc="-7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27722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36096" y="12431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모바일 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36096" y="34502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Bold"/>
                <a:ea typeface="나눔고딕 Bold"/>
                <a:cs typeface="+mn-cs"/>
              </a:rPr>
              <a:t>김영진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0352" y="32622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MB_04</a:t>
            </a:r>
          </a:p>
        </p:txBody>
      </p:sp>
      <p:sp>
        <p:nvSpPr>
          <p:cNvPr id="104" name="Check" descr="&lt;Tags&gt;&lt;SMARTRESIZEANCHORS&gt;None,None,Absolute,None&lt;/SMARTRESIZEANCHORS&gt;&lt;/Tags&gt;" hidden="1"/>
          <p:cNvSpPr/>
          <p:nvPr/>
        </p:nvSpPr>
        <p:spPr>
          <a:xfrm>
            <a:off x="1281863" y="41235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나눔고딕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5A0907-4188-4490-ACE9-E29406D6D1FA}"/>
              </a:ext>
            </a:extLst>
          </p:cNvPr>
          <p:cNvSpPr/>
          <p:nvPr/>
        </p:nvSpPr>
        <p:spPr>
          <a:xfrm>
            <a:off x="2166518" y="1268760"/>
            <a:ext cx="2592288" cy="453823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72F2A6-FDDF-413A-A925-C3C8ADBAC92C}"/>
              </a:ext>
            </a:extLst>
          </p:cNvPr>
          <p:cNvSpPr/>
          <p:nvPr/>
        </p:nvSpPr>
        <p:spPr>
          <a:xfrm>
            <a:off x="2267760" y="5186723"/>
            <a:ext cx="2394784" cy="2586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찾기</a:t>
            </a:r>
            <a:endParaRPr lang="en-US" altLang="ko-KR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504D365-4944-46C7-9674-E15B8C2B579F}"/>
              </a:ext>
            </a:extLst>
          </p:cNvPr>
          <p:cNvSpPr/>
          <p:nvPr/>
        </p:nvSpPr>
        <p:spPr>
          <a:xfrm>
            <a:off x="2812546" y="522878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0971AA-29F8-4C60-8A3A-ACC328445011}"/>
              </a:ext>
            </a:extLst>
          </p:cNvPr>
          <p:cNvSpPr/>
          <p:nvPr/>
        </p:nvSpPr>
        <p:spPr>
          <a:xfrm>
            <a:off x="2301525" y="4797152"/>
            <a:ext cx="2270475" cy="25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7CF3B1-D0DC-437E-BD99-AF500B28A5D4}"/>
              </a:ext>
            </a:extLst>
          </p:cNvPr>
          <p:cNvSpPr/>
          <p:nvPr/>
        </p:nvSpPr>
        <p:spPr>
          <a:xfrm>
            <a:off x="2392511" y="48691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14FF3B-05D8-424B-BC91-05B024D643E8}"/>
              </a:ext>
            </a:extLst>
          </p:cNvPr>
          <p:cNvGrpSpPr/>
          <p:nvPr/>
        </p:nvGrpSpPr>
        <p:grpSpPr>
          <a:xfrm>
            <a:off x="2267760" y="2542493"/>
            <a:ext cx="2198036" cy="183195"/>
            <a:chOff x="2267760" y="1877653"/>
            <a:chExt cx="2198036" cy="1831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279C688-64BD-4CCB-8F75-69EBF91DAD7E}"/>
                </a:ext>
              </a:extLst>
            </p:cNvPr>
            <p:cNvSpPr/>
            <p:nvPr/>
          </p:nvSpPr>
          <p:spPr>
            <a:xfrm>
              <a:off x="2267760" y="1894605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1-1</a:t>
              </a:r>
              <a:endParaRPr lang="ko-KR" altLang="en-US" sz="8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00CE2B6-F33C-44F7-9CD6-830161D8E248}"/>
                </a:ext>
              </a:extLst>
            </p:cNvPr>
            <p:cNvSpPr/>
            <p:nvPr/>
          </p:nvSpPr>
          <p:spPr>
            <a:xfrm>
              <a:off x="2485796" y="1877653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이메일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930798-22C8-4FA9-8235-DC79E29C56B5}"/>
              </a:ext>
            </a:extLst>
          </p:cNvPr>
          <p:cNvGrpSpPr/>
          <p:nvPr/>
        </p:nvGrpSpPr>
        <p:grpSpPr>
          <a:xfrm>
            <a:off x="2267760" y="2957773"/>
            <a:ext cx="2198036" cy="183195"/>
            <a:chOff x="2267760" y="2220925"/>
            <a:chExt cx="2198036" cy="18319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6B96DA-7500-467A-B6A3-CAFB3EE0B6B1}"/>
                </a:ext>
              </a:extLst>
            </p:cNvPr>
            <p:cNvSpPr/>
            <p:nvPr/>
          </p:nvSpPr>
          <p:spPr>
            <a:xfrm>
              <a:off x="2267760" y="2237877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084155-23D9-4F68-B337-F263DDCB9B54}"/>
                </a:ext>
              </a:extLst>
            </p:cNvPr>
            <p:cNvSpPr/>
            <p:nvPr/>
          </p:nvSpPr>
          <p:spPr>
            <a:xfrm>
              <a:off x="2485796" y="2220925"/>
              <a:ext cx="1980000" cy="1831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비밀번호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AFA801-B3C8-4DA6-AEFE-8B371A0DFE44}"/>
              </a:ext>
            </a:extLst>
          </p:cNvPr>
          <p:cNvSpPr/>
          <p:nvPr/>
        </p:nvSpPr>
        <p:spPr>
          <a:xfrm>
            <a:off x="2177216" y="1268760"/>
            <a:ext cx="2581590" cy="3177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626949-2E67-4A86-9541-D95919B2EBB9}"/>
              </a:ext>
            </a:extLst>
          </p:cNvPr>
          <p:cNvSpPr/>
          <p:nvPr/>
        </p:nvSpPr>
        <p:spPr>
          <a:xfrm>
            <a:off x="2420813" y="2701353"/>
            <a:ext cx="2826435" cy="2235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아이디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이메일</a:t>
            </a:r>
            <a:r>
              <a:rPr lang="en-US" altLang="ko-KR" sz="700" kern="900" spc="-7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700" kern="900" spc="-70" dirty="0">
                <a:solidFill>
                  <a:srgbClr val="FF0000"/>
                </a:solidFill>
                <a:latin typeface="+mn-ea"/>
              </a:rPr>
              <a:t>는 이메일 형식으로 입력해주세요</a:t>
            </a:r>
            <a:endParaRPr kumimoji="0" lang="en-US" altLang="ko-KR" sz="700" b="0" i="0" u="none" strike="noStrike" kern="1200" cap="none" spc="-7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D701CB-F58C-4577-8A79-CC757AB3D387}"/>
              </a:ext>
            </a:extLst>
          </p:cNvPr>
          <p:cNvSpPr/>
          <p:nvPr/>
        </p:nvSpPr>
        <p:spPr>
          <a:xfrm>
            <a:off x="2276797" y="275378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1-2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477722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81744</TotalTime>
  <Words>1152</Words>
  <Application>Microsoft Office PowerPoint</Application>
  <PresentationFormat>화면 슬라이드 쇼(4:3)</PresentationFormat>
  <Paragraphs>349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Rix고딕 EB</vt:lpstr>
      <vt:lpstr>나눔고딕</vt:lpstr>
      <vt:lpstr>나눔고딕 Bold</vt:lpstr>
      <vt:lpstr>맑은 고딕</vt:lpstr>
      <vt:lpstr>Arial</vt:lpstr>
      <vt:lpstr>Segoe UI</vt:lpstr>
      <vt:lpstr>표지</vt:lpstr>
      <vt:lpstr>2_내지</vt:lpstr>
      <vt:lpstr>기밀</vt:lpstr>
      <vt:lpstr>4_디자인 사용자 지정</vt:lpstr>
      <vt:lpstr>1_표지</vt:lpstr>
      <vt:lpstr>PowerPoint 프레젠테이션</vt:lpstr>
      <vt:lpstr>PowerPoint 프레젠테이션</vt:lpstr>
      <vt:lpstr>PowerPoint 프레젠테이션</vt:lpstr>
      <vt:lpstr>SNS회원로그인</vt:lpstr>
      <vt:lpstr>이용약관</vt:lpstr>
      <vt:lpstr>위드캐시 약관동의</vt:lpstr>
      <vt:lpstr>기본정보</vt:lpstr>
      <vt:lpstr>추가정보</vt:lpstr>
      <vt:lpstr>회원로그인</vt:lpstr>
      <vt:lpstr>아이디/비밀번호 찾기</vt:lpstr>
      <vt:lpstr>아이디/비밀번호 찾기</vt:lpstr>
      <vt:lpstr>PowerPoint 프레젠테이션</vt:lpstr>
    </vt:vector>
  </TitlesOfParts>
  <Company>Stevia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영진 김</cp:lastModifiedBy>
  <cp:revision>3392</cp:revision>
  <cp:lastPrinted>2017-07-27T06:52:00Z</cp:lastPrinted>
  <dcterms:created xsi:type="dcterms:W3CDTF">2007-04-27T09:07:31Z</dcterms:created>
  <dcterms:modified xsi:type="dcterms:W3CDTF">2018-10-16T02:46:58Z</dcterms:modified>
</cp:coreProperties>
</file>