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677" r:id="rId3"/>
    <p:sldId id="680" r:id="rId4"/>
    <p:sldId id="681" r:id="rId5"/>
    <p:sldId id="682" r:id="rId6"/>
    <p:sldId id="683" r:id="rId7"/>
    <p:sldId id="684" r:id="rId8"/>
    <p:sldId id="679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26" r:id="rId17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EDB120"/>
    <a:srgbClr val="D95319"/>
    <a:srgbClr val="009900"/>
    <a:srgbClr val="000099"/>
    <a:srgbClr val="002060"/>
    <a:srgbClr val="0000FF"/>
    <a:srgbClr val="FF9900"/>
    <a:srgbClr val="FF9933"/>
    <a:srgbClr val="C3A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7089" autoAdjust="0"/>
  </p:normalViewPr>
  <p:slideViewPr>
    <p:cSldViewPr snapToGrid="0">
      <p:cViewPr varScale="1">
        <p:scale>
          <a:sx n="74" d="100"/>
          <a:sy n="74" d="100"/>
        </p:scale>
        <p:origin x="182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C25B-7D92-4CB4-AC16-56E3FA748906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25D9-72E8-4E77-9951-0717A0411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828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38:46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9842 8361 0,'-17'0'78,"-142"-53"-62,-247-212-1,230 124 1,0 18-16,-71-71 16,17-71 15,54-17-15,88-759 62,229 935-78,0-17 15,-18 17-15,54-17 16,105-54 0,741 71 30,-582 195-30,18 105-16,-1 17 31,-211-70 1,-106-17-1,18 687 31,-176-705-46,-36-35 0,0-18-16,-212 176 15,-370 177 16,176-142 1,354-211 30,34-18-62,18-17 16,-17 0-1,34-18-15,1 17 16,-53 36 297,53-18-298,-36 18-15,53-35 16,1-18-1</inkml:trace>
  <inkml:trace contextRef="#ctx0" brushRef="#br0" timeOffset="4143.64">14517 9119 0,'0'0'0,"53"0"32,17 0-17,477 0 1,-53 0 15,212 0-15,-565 0 15,-124 0 0</inkml:trace>
  <inkml:trace contextRef="#ctx0" brushRef="#br0" timeOffset="59118.06">18168 7655 0,'35'0'62,"54"0"-62,69 36 16,89 87-1,124 36 1,-301-124 0,-17 18 15,-35-53-31,-18 123 47,53 477 31</inkml:trace>
  <inkml:trace contextRef="#ctx0" brushRef="#br0" timeOffset="59896.29">19138 8661 0,'0'17'47,"18"-17"-47,123 159 47,-53-88-16,-17-71 32,35-283 15</inkml:trace>
  <inkml:trace contextRef="#ctx0" brushRef="#br0" timeOffset="62407.63">19808 10354 0,'-35'0'16,"88"0"62,18 0-78,17 0 15,0 0-15,106 0 32,-141 0-32,35 0 15,-17 18 48,-18-18-32,-18 0 0,71 0 47,-89-36 32,-17-52-110,18-53 15,17-159 1,-17 89 0,-18 193 93,-35 0-93,-18 18-16,-723 0 62,758 0-46,18 18 31,0 0 0,0-1-16,0 18-31,0 36 15,0-18 1,-35 370 62,17-405-62</inkml:trace>
  <inkml:trace contextRef="#ctx0" brushRef="#br0" timeOffset="68643.99">19032 15593 0,'-53'0'16,"36"0"0,-389 0 31,283-53-32,-89 18-15,89 35 0,-54-36 16,-35 1-16,54-36 15,-477-175 17,300 16-1,229 107-31,-18-142 31,-17-105 0,53 105-15,776-740 62,-512 934-62,71 36-16,18 35 0,-1 0 15,1 0 1,17 0-16,-17 0 16,35 0-16,17 0 0,1 0 15,34 0 1,19 0-16,687 353 47,-970-247-32,-17 88 1,-36 70 15,-35 636 1,-317-248-1,-407 19 47,583-618-78,18-36 0,17-17 16,-53 71-16,1-71 15,-19 17 1,-334 1 15,193 53 0,283-71-31,0 0 16,17 0 109</inkml:trace>
  <inkml:trace contextRef="#ctx0" brushRef="#br0" timeOffset="80004.78">15134 9155 0,'-17'0'78,"-1"0"-78,0 0 15,-17-18 1,0 0-16,-1-17 31,-87-353 47,123 335-62,0-53 0,0 71-16,18 0 0,123-89 31,70 71 16,-158 53-47,194 53 31,35 18 0,-17-1 1,-194 54 14,-54-89-14,-17 89-1,0-54-31,0 1 31,-53 34-15,-17-16 15,-424-19 47,476-70-47,1 0-31,-1 0 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3:02:30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1729 4939 0,'0'18'16,"17"-18"-16,1 35 16,0-35-1,70 17 16,-71 1-15,1-18-16,35 0 16,35 35 15,-70-35-31,52 0 16,18 0 62,-70 0-16,0 0-62,17 0 31,-17 0 1,-1 0-17,19 0 17,-19 0-1,1 0-16,0 0 48,17 18-16</inkml:trace>
  <inkml:trace contextRef="#ctx0" brushRef="#br0" timeOffset="1212.51">5115 5009 0,'36'0'94,"34"0"-78,18 0-16,1 0 15,-1 0-15,35 0 16,230 0-1,194-17 64</inkml:trace>
  <inkml:trace contextRef="#ctx0" brushRef="#br0" timeOffset="4018.2">10566 5115 0,'0'-17'93,"17"17"-61,-17 17-32,53 36 78,-53-18-63,18 1 1,35 70 15,-53-124 126,0-17-157,0-1 15,0 1-15,0 0 16,0 0-16,0-1 15,17-17 1,160 36 93,-124 17-109,-36 0 0,1 0 16,0 0 0</inkml:trace>
  <inkml:trace contextRef="#ctx0" brushRef="#br0" timeOffset="5319.98">11218 5309 0,'36'18'62,"34"-18"-46,71-18 0,-88 18-16,0-17 15,-18 17-15,-17-36 16,-18 19 46,0-1-46,0 0 0,-18 1 15,1-1 0,-36 18-31,-88 124 78,123-71-62,0-18-16,18 0 16,-52 18-1,52 35 63,0-70-78,17 0 16,36 17-16,-35-35 31,105 0 32,-105 0-48,17 0-15,0-18 16,-35 1-16</inkml:trace>
  <inkml:trace contextRef="#ctx0" brushRef="#br0" timeOffset="6190.6">12136 5256 0,'0'89'15,"0"-1"-15,0-18 16,0 1-1,0 17-15,0-70 32,17-142 46,18 18-63,18 36-15,-17-1 32,34-17-32,-35 53 31,-17 35 16,17 35-47,1 53 31,-19-88 0,266-17 47,-266 17-78,1 0 16,17 0 0,-35 17 15,0 213 31</inkml:trace>
  <inkml:trace contextRef="#ctx0" brushRef="#br0" timeOffset="6828.34">13229 5309 0,'0'36'15,"-17"-1"-15,-36 194 63,53-211-48,17-1 1,19 19 0,246-124 62,-229 17-78,-18 36 0,0-36 15,-35 36 1,-106-18 62,89 53-62,-1 0-1,-35 0 1,0 0 47</inkml:trace>
  <inkml:trace contextRef="#ctx0" brushRef="#br0" timeOffset="7333.66">14005 5256 0,'0'0'0,"36"18"0,-19 0 16,36 105 0,-35-70-16,35 18 15,35 123 48,-53-194-32,53-89-15,159-193-1,-53 18 63</inkml:trace>
  <inkml:trace contextRef="#ctx0" brushRef="#br0" timeOffset="8035.36">15046 5433 0,'0'0'0,"35"0"0,1 0 16,16 0-16,72-18 15,-71 0 1,53 1-16,-71-18 15,-17-1 1,-1 19-16,18 17 31,-35-36-15,0 1 15,-176-35 0,17 70 32,71 35-47,71 159 15,17-71-16,123 71 17,247-176 46,-317-18-78,18-53 31</inkml:trace>
  <inkml:trace contextRef="#ctx0" brushRef="#br0" timeOffset="8829.75">12241 5980 0,'0'17'15,"36"1"1,34-18 0,124 0 31,-176 0-47,0 0 15,17 0 16</inkml:trace>
  <inkml:trace contextRef="#ctx0" brushRef="#br0" timeOffset="9656.53">10301 5821 0,'0'-18'16,"35"18"0,-17 0-16,105 0 15,1 0 16,-106 0-31,-1 0 47,1 0 47,0 18-78</inkml:trace>
  <inkml:trace contextRef="#ctx0" brushRef="#br0" timeOffset="12216.07">6068 4833 0,'-18'0'0,"18"-18"32,-18 1-32,1 17 31,-18-36 0,17 19-15,-17-36-1,-18 0 17,53-18-1,17 1-16,407-301 48,-318 354-47,35 17 15,-18 35 0,106 71 0,-105 176 47,-124-264-78,0 52 0,0-34 16,-35 17-16,-89 88 31,-17-71 47,123-70-62,1 0-16,-19 0 31,-87-53 32,105 36-32</inkml:trace>
  <inkml:trace contextRef="#ctx0" brushRef="#br0" timeOffset="24943.21">3140 5045 0,'0'0'0,"70"-18"0,-52 18 16,88-18-16,-36 18 15,265 0 63,-317 0-62,0 0-16,105 0 31,-35 0 0,-35 0 1</inkml:trace>
  <inkml:trace contextRef="#ctx0" brushRef="#br0" timeOffset="25892.02">4286 6421 0,'36'0'47,"-1"0"-31,71 0 0,88 0 15,-141 0-31,229 0 15,-159 0 17</inkml:trace>
  <inkml:trace contextRef="#ctx0" brushRef="#br0" timeOffset="26296.84">6421 6421 0,'52'0'47,"-34"0"-31,158 0-1,759 0 48,-882-18-63</inkml:trace>
  <inkml:trace contextRef="#ctx0" brushRef="#br0" timeOffset="146069.32">1870 7937 0,'17'0'141,"54"-35"-126,-18 0 1,-36 17 0,1 18 31,0 0-32,35 18 16,-18-18-31,-17 0 16,17 18 0,-18-18-1,1 0 1,0 35 0,-1-35 15,19 0 0,-19 0 47,19 17 188,-1-17-251,-17 0 1,-1 18-16,18-18 16,107 0 46</inkml:trace>
  <inkml:trace contextRef="#ctx0" brushRef="#br0" timeOffset="148152.31">9507 8273 0,'0'0'0,"-17"0"15,-19 0 1,19 0-16,-71 0 31,70 17-31,-70 1 31,35 0 1,35 17-32,-35 229 78,71-246-63,0 17-15,-1-35 16,18 53 0</inkml:trace>
  <inkml:trace contextRef="#ctx0" brushRef="#br0" timeOffset="148901.23">9878 8537 0,'-18'-35'15,"0"35"1,-17 0-1,0 0-15,-18 0 16,0 0 0,0 70 77,53-52-61,0 0-32,159-1 78,-124-34-63,-17-1 1,-1-17-16,-17 0 16,0-18 62</inkml:trace>
  <inkml:trace contextRef="#ctx0" brushRef="#br0" timeOffset="149698.89">10089 8467 0,'18'53'32,"-18"88"-17,0-53 1,0 194 0,-4092-158 15,8114-124 63,-4022-142-79,0 19-15,0-53 16,0-1 15,0 142 0,105 53 16,-34 52-16,-53 18-15,17-52 0,-35-1 31,-53-17 46</inkml:trace>
  <inkml:trace contextRef="#ctx0" brushRef="#br0" timeOffset="150134.12">10654 8449 0,'0'0'0,"35"0"15,0 53 1,142 176 47</inkml:trace>
  <inkml:trace contextRef="#ctx0" brushRef="#br0" timeOffset="150733.1">8555 9066 0,'53'0'46,"335"0"-30,-88 0 0,546-53 15,-616 36-31,264-71 31,-494 70 47,-18 18-46,-35-18-32,35 18 15,1 0 1</inkml:trace>
  <inkml:trace contextRef="#ctx0" brushRef="#br0" timeOffset="153021.84">13053 8220 0,'-53'0'78,"-53"17"-62,-17 1 0,-19 70-16,37-35 0,16 0 31,89-35-16,18 70 32,70-71-31,18 1 62,-53-18-62</inkml:trace>
  <inkml:trace contextRef="#ctx0" brushRef="#br0" timeOffset="153753.24">13247 8326 0,'-18'0'62,"1"0"-46,-1 0-16,18 88 15,0-71 1,0 19-16,194 69 78,-176-105-62,-1 0-16,1 0 15,-18-35 1,0-53 62,-18 70-78,1 18 16,-1 0-1,-53 0-15,36 0 16,-35 0 62</inkml:trace>
  <inkml:trace contextRef="#ctx0" brushRef="#br0" timeOffset="154618.75">13600 8378 0,'0'36'0,"0"-72"0,0 89 16,0 0 0,0 35-16,0 89 15,0-71 1,-18 282 62,18-476-15,0-54-48,0 19-15,0 0 16,35-142-1,0 141 1,18-34 0,71 158 62,-89 53-78,0-18 15,1 0-15,-1 53 32,-35-70 15,-282 176-16,194-141-16,35-53-15,53-18 125</inkml:trace>
  <inkml:trace contextRef="#ctx0" brushRef="#br0" timeOffset="155075.91">14164 8220 0,'35'0'32,"18"35"-32,88 194 31,106-52-15,-176-107 15,-54-70-16</inkml:trace>
  <inkml:trace contextRef="#ctx0" brushRef="#br0" timeOffset="155492.4">14870 8361 0,'-18'88'62,"-70"53"-46,35 18-16,-53 0 16,-159 317 15,248-458-16,17 17 1</inkml:trace>
  <inkml:trace contextRef="#ctx0" brushRef="#br0" timeOffset="156293.99">12294 9349 0,'36'0'15,"-1"0"1,-18 0 0,1 0-16,17 0 15,-17 0-15,53 17 63,-54-17-48,19 0-15</inkml:trace>
  <inkml:trace contextRef="#ctx0" brushRef="#br0" timeOffset="156754.54">13229 9543 0,'18'0'16,"-1"0"-1,72 0 16,-36 0-31,17 0 32,18 0-17,-52 0 32</inkml:trace>
  <inkml:trace contextRef="#ctx0" brushRef="#br0" timeOffset="160390.07">3263 7902 0,'53'0'110,"35"0"-95,0 0-15,36 0 16,52 0-16,-52 0 16,70 0-1,335 0 1,318 35 31,-671 18-16,-141-53 0,18-53 63,-17-17-78,-19-1-16,-17-17 15,35-106 1,-17-18-1,-18 177 17,0 18 61,0-19-77,-70 1 0,-213-71-1,-1269-53 63,1340 159-78,-17 0 16,-194 53 0,211 0 31,194-35 31,18 17-63,583 1182 63,-548-1164-78,-18-35 79,125-18-48,-19 0-31,36 0 0,-36-18 15,1 18-15,-1-17 16,1-19-16,-54 1 16,-34 17-1</inkml:trace>
  <inkml:trace contextRef="#ctx0" brushRef="#br0" timeOffset="167677.5">7161 7832 0,'18'0'63,"70"0"-63,18 0 16,264-53-1,248 53 1,-36 0 15,35-88 0,636-159 47,-1218 158 126,-17 1-189,-1-35-15,89-142 16,17-70 46,-123 317-46,0 1 0,0-1-1,-17 18 32,-195 0-16,1 0-15,16 0-16,-298 0 31,246 0-31,-847 0 78,918 0-78,-442 53 32,460-35-17,105-18 16,17 35 1,-175 177 61,158-159-93,-106 123 32,-211 194-1,405-229 63,-17-123-94,-1 35 15,107 70 32,-124-105-31,35 0 46,-17-18-62,17 35 16,18-35 0,-36 0-16,89 0 93</inkml:trace>
  <inkml:trace contextRef="#ctx0" brushRef="#br0" timeOffset="207108.45">2011 10777 0,'35'0'93,"53"-17"-77,36 17-16,105-18 0,-17 18 16,17 0-1,0 0-15,1553 0 78,-1764 0-62,-1 0 47,18 0-32,1 0-31,17 0 0,-36 0 15,19 0 1,122-70 62,-105 70-78,-17-18 0,105 18 63</inkml:trace>
  <inkml:trace contextRef="#ctx0" brushRef="#br0" timeOffset="-133545.4">1746 13582 0,'0'35'31,"0"-17"-15,582-18 30,-441 0-46,283 0 32,370 35-17,-512-17 17,-106-18-1,336 0 47,-495-53 78,-17 0-156,18-35 16,-18 0-16,53-706 62,-53 776 95,0 1-142,-141 17 1,-2082-89 46,2012 89-62,69 0 16,-16 0-16,70 0 31,52 18-31,19-18 78,-1 0-15,18 71-63,0 17 15,0 511 17,18-387-32,-18 0 15,35-71-15,0 18 16,-17-54 0,-18-122 280,17 17-280,-17-18-16,53-52 16</inkml:trace>
  <inkml:trace contextRef="#ctx0" brushRef="#br0" timeOffset="-129997.2">2187 15258 0,'35'0'78,"177"0"-62,17-18-16,336-53 15,-301 19 1,-17 16-16,-17 36 0,-54 0 16,-88 0-1,124 0 1,370-35 31,-494 35-47,71-35 15,-35 35 1,228 0 0,-140 0-1,-142 0 16,-52 0-31,70 0 79</inkml:trace>
  <inkml:trace contextRef="#ctx0" brushRef="#br0" timeOffset="-129179.05">7708 14905 0,'18'-18'31,"52"-35"-15,1 18 0,105 0-16,36-1 0,17 1 15,336-53 1,-248 53 0,512-1-1,-282 36 16</inkml:trace>
  <inkml:trace contextRef="#ctx0" brushRef="#br0" timeOffset="-93371.42">2293 15187 0,'18'0'78,"123"-35"-78,247 0 16,-159 35 0,0 0-1,336 0 1,387 0 31,-793 0-16,-88 0-15,-36 0-16,88 0 31,-105 0 0,159 0 63</inkml:trace>
  <inkml:trace contextRef="#ctx0" brushRef="#br0" timeOffset="-92668.05">9119 14975 0,'53'0'125,"141"0"-125,18 0 15,52 0-15,-34 0 16,105 0 0,-212 0-16,-52 36 15</inkml:trace>
  <inkml:trace contextRef="#ctx0" brushRef="#br0" timeOffset="-77854.54">20673 9225 0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3:08:28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 5397 0,'0'-17'109,"17"17"-109,36 0 16,0 0-16,18-18 16,140 18-1,424-17 63,-617-1 47,0 0-109,17-52 0,-17-36-16,-1 53 0,-17-35 15,0-53 1,0-106 15,0 159-31,-17-142 78,17 213-78,-18 17 31,0-18-15,-17-17 0,-36 17-1,-158-88 1,106 53 15,-71 53 0,88 0-31,-53 18 47,88 52-15,-123 283 14,124-247-46,52-53 0,18 0 16,0-35-16,-53 105 16,53 106 46,0-176-31,18-35 16,0 0-15,158 52 14,-158-35-30,17-17-16,35 0 31,266 87 47,-319-105-62,1 18 0</inkml:trace>
  <inkml:trace contextRef="#ctx0" brushRef="#br0" timeOffset="8129.7">3810 5397 0,'71'0'125,"52"0"-109,53 0-16,1 0 16,-1 0-16,177 0 15,17 0 17,847-105 46,-970 87-78,18 18 15,-36 0-15,1 0 16,246 0 0,653-18 62,-1023-17-78,17 0 15,53 35-15,-34 0 16,193 0 0,811 0 62,-1058-18-78,-17 1 15,70-19 17,-70 36 46,-18 0-78,35 0 0,-53 0 15,36 0-15,-1 0 16,-52 0 0,35 0 46,105 0-46,-87 0-16,-53 0 15,-1 0 17</inkml:trace>
  <inkml:trace contextRef="#ctx0" brushRef="#br0" timeOffset="13551.12">12400 3969 0,'-18'35'94,"18"53"-94,0 36 15,0-54 1,0 107 0,0-160 62</inkml:trace>
  <inkml:trace contextRef="#ctx0" brushRef="#br0" timeOffset="14262.58">12241 4357 0,'0'53'0,"0"-18"16,0 18-16,0-35 31,0 17-31,0-18 62,0 1-15,18-18-31,0 0-16,52-18 31,-35-17 16,-17 18-16,0-1-31,-1 0 78</inkml:trace>
  <inkml:trace contextRef="#ctx0" brushRef="#br0" timeOffset="98997.11">3422 8414 0,'-18'0'16,"1"0"0,-19 0-1,-52 0 1,-476-282 31,440 229-32,54 17-15,-1-34 16,1 34-16,-36-34 16,0-36 62,106 88-63,0 1-15,0-36 16,176-88 0,248 0 15,793 229 47,-1147-53-78,19 18 16,-72-35-16,36 35 31,-53 158 16,0-123-47,-53 1 15,-211 105 17,-160 0-1,160-124 63</inkml:trace>
  <inkml:trace contextRef="#ctx0" brushRef="#br0" timeOffset="116484.59">4269 8149 0,'17'-17'78,"71"17"-63,1 0-15,34 0 16,1 0-16,17 0 16,247 0-1,-177 0 1,1165 141 46,-1252-141-46,17 0-16,370 0 31,107 0 16,-548 0-31,-17 0-1,282 0 32,-141 35-16,-35-17 1,53-1-1,-177-17-15</inkml:trace>
  <inkml:trace contextRef="#ctx0" brushRef="#br0" timeOffset="117517.56">11218 8343 0,'36'0'78,"211"0"-62,-71 0-1,18 0-15,53 0 16,0 0-16,17 0 15,565 0 1,-70 0 62,-689 0 0,230 0-62,-123 0 0,52 0-16,212 0 15,988 0 32,-918 0-16,-228 0 1,-178 0-32,283 0 31,124 0-16,141 71 17,87-54 46,-687-17-78,0 0 15,0 0 1,0 0-16</inkml:trace>
  <inkml:trace contextRef="#ctx0" brushRef="#br0" timeOffset="126712.82">2522 12806 0,'53'0'78,"71"0"-78,52 0 0,-52 0 16,405 0 15,-370 0-31,564 0 78,-688-18-78,-17 18 16,87-53 0</inkml:trace>
  <inkml:trace contextRef="#ctx0" brushRef="#br0" timeOffset="127304.34">5433 12665 0,'17'0'0,"19"0"16,-1 0-16,1164-18 62,-952 18-62,247 0 31,-441 0-15,-18 0 0</inkml:trace>
  <inkml:trace contextRef="#ctx0" brushRef="#br0" timeOffset="128272.3">8431 12541 0,'18'0'47,"0"0"-47,17 0 15,-17 0-15,52 0 16,18 0 15,-52 0-31,122 18 32,19 0 46</inkml:trace>
  <inkml:trace contextRef="#ctx0" brushRef="#br0" timeOffset="136710.89">4445 11183 0,'18'0'47,"105"0"-31,124 0-16,1323 0 47,-1076 0-32,458 0-15,918 0 32,-618 0-1,89 0 31,-1165 0-46,-17 0-16,17 0 16,177 0-1,-176 0-15,246 0 63,-405 0-48,211 0 1,177 0 15,211 0-15,-388 0 31,-176 0 31,-35-18 62,-18-17-140,0-18 16,0-70 0,0-18-1,17-142 17,-17 160-32,0-124 15,0 106 32,0 123 78,-52 18-109,-37 0-16,-2045 0 62,1905 0-46,-53 0-1,70 0-15,-264 0 16,-741 0 31,105 0-16,124 0 0,618 0-15,-265 0 15,159 0-15,-89 0 46,-175 0-46,510 0 0,-493 0 46,635 0-62,-71 0 78,106 0-62,18 0-16,-18 0 16,-194 18 46,194-18-62,-141 0 78,159 0-62,-18 53-16,0-18 15,35-17-15,-17-1 16,0 142 31,35-88-31,0 52-1,0 89 16,35-89 1,-17-70-17,-18-35-15,617 88 78,-476-89-62,-17 36 0,-89-35-1,53-18 1,-35 17 0,35-17-1</inkml:trace>
  <inkml:trace contextRef="#ctx0" brushRef="#br0" timeOffset="138832.69">15822 9966 0,'18'18'141,"-18"-1"-126,0 19-15,0 34 16,0-17-16,0 159 16,0 88 15,0-71 0,0-212-31,0 89 16,35 71 15,18-71 0,0-71 1,1940-35 46,-1746 0-78,247 0 15,370-88 17,-476 17-1,-317 71 16,-36 0-16,953 0-15,423 0 30,-1305 0-46,-18-18 16,-88-123 62,0 71-47,0-124 1,-53-265 15,53 389-32,-18 34 1,1 19 15,-195 17-15,-723 0 15,-176 0 0,-353-106 47,1288 88-78,-36 18 16,36 0-16,-54 0 16,54 0-16,-212 0 15,-282 0 16,-1606 0 48,2241 0-79</inkml:trace>
  <inkml:trace contextRef="#ctx0" brushRef="#br0" timeOffset="139481.32">14446 12047 0,'18'0'78,"35"-35"-62,0-53-1,-18 53-15,-17 17 16,-1 18-1,36 0 1,194 53 47,-176-18-48,-54 0 48</inkml:trace>
  <inkml:trace contextRef="#ctx0" brushRef="#br0" timeOffset="140574.85">14993 11977 0,'-18'0'16,"18"53"-1,-17 35 1,17 18-16,0-53 0,264 352 63,1-334-48,405-71 32,-546-106-31,87-317 15,-17-71 16,-229 529 109,0 36-140,-71 35-1,88-71 1,1-18 15,34 19 32,54-36-63,35 0 15,17 0-15,-17 0 16,176 17 0,-194 1-1,-123-71 110,-18-17-125,0-19 16,-17-17-16,-1 1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3:18:0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2134 6544 0,'18'0'141,"35"-18"-126,17 18-15,1-17 16,-53 17-16,105 0 16,-105 0-1,70 0 1,476 0 62,-511 0-78,53 0 31,0-53 47,-88 53-46,-1 0-17,18 0 1,-17 0 46,0 0-30,17 0-32</inkml:trace>
  <inkml:trace contextRef="#ctx0" brushRef="#br0" timeOffset="23086.89">4357 9349 0,'35'0'78,"0"0"-62,54 0-16,52 0 15,-18 0-15,1 0 16,-1 0-16,847 0 78,-899 0-62,-18 0 15,-36 0 63</inkml:trace>
  <inkml:trace contextRef="#ctx0" brushRef="#br0" timeOffset="38745.87">9313 11060 0,'0'-18'94,"124"18"-78,17 0-1,1323 0 32,-1323 0-47,106 0 31,-194 0 1,17 0-1,-52 0-16,0 0 1,52 0 62,-34 0-78,52 0 31,353 0 1,-353 0-32,0 0 15,-35 0 63</inkml:trace>
  <inkml:trace contextRef="#ctx0" brushRef="#br0" timeOffset="39775.07">14852 11183 0,'88'-18'109,"141"18"-109,36 0 16,53 0-16,-36 0 15,-18 0-15,1430 0 63,-1483 0-63,-87 0 0,-18 0 15,-36 0-15,-17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3:19:38.7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5115 9225 0,'-17'0'156,"-1"0"-156,0 0 16,-35 0-1,1 0 1,-478 0 47,513 0-63,-1-18 15,0 18 1,-17-17-1,18-1-15,-283-246 79,300 246-79,0-35 15,0 35 1,0-34-16,0-37 15,106-34 17,193-36 30,-263 124-62,34 35 0,-17 0 16,-35 0-1,35 0-15,0 0 16,194 0 31,-212 0-47,35 0 16,-34 35-16,69 18 31,37 0 0,-107-18-15,141 336 46,-176-230-46,-35-53 15,-230 0 63,248-88-94,-36 0 15,35 18 1,1-18 47,-1 0-1</inkml:trace>
  <inkml:trace contextRef="#ctx0" brushRef="#br0" timeOffset="6503.39">2364 9278 0,'0'18'140,"17"-1"-124,1-17 0,17 0-1,-17 0 1,17 0-1,177 0 64,-177 0-79,0 0 0,18 0 15,53 0 1,899 0 62,-934 0-62,-36 0 15</inkml:trace>
  <inkml:trace contextRef="#ctx0" brushRef="#br0" timeOffset="9163.9">6209 9225 0,'88'0'110,"88"18"-95,107-18-15,17 0 16,52 0-16,442 0 15,-512 0 1,389 0 0,-513 0 62</inkml:trace>
  <inkml:trace contextRef="#ctx0" brushRef="#br0" timeOffset="56492.12">4815 5115 0,'-35'-35'31,"17"35"-15,1-18-1,-36-35 1,-53 1 0,0 16 15,36 1 0,52 17-15,-141-140 62,159 105-62,0 35-1,0-35-15,0 0 31,0 18-31,106-71 16,141 18 62,-212 88-78,36 0 16,-18 0-16,53 0 31,-71 0-31,-17 0 0,-1 0 16,1 0-16,-18 18 15,35 17 1,36 53 15,-71-70-15,17-1-16,-17 1 15,0 17-15,0 0 16,0 18-16,0 106 63,0-124-63,-17 18 15,-19 0 48,19-17 15</inkml:trace>
  <inkml:trace contextRef="#ctx0" brushRef="#br0" timeOffset="67754.07">7708 7532 0,'71'0'63,"52"0"-48,89-71-15,0 54 16,281-36 0,495-18 15,-441 71-15,264-18 62,-793 18-78,53-17 15,-18 17 1,-1 0-16,54 0 16,371 0 62,-425 0-78,1 0 15,88 0 17,-35 0 14,-53 0-14</inkml:trace>
  <inkml:trace contextRef="#ctx0" brushRef="#br0" timeOffset="69706.87">4480 9278 0,'18'0'78,"35"0"-47,35 35-31,-53-35 16,1 0-16,16 0 16,-34 0-16,106 0 31,-71 0-31,-18 0 16,35 0-16,-17 0 15,-35 0 1,17 0-16,-17 0 15</inkml:trace>
  <inkml:trace contextRef="#ctx0" brushRef="#br0" timeOffset="70956.2">7832 11818 0,'17'0'63,"89"0"-48,212 0-15,158 0 16,335 0 15,-564 0-31,388 0 32,194 0 46,-811 0-63,0 0 110,17 0-125</inkml:trace>
  <inkml:trace contextRef="#ctx0" brushRef="#br0" timeOffset="107118.31">4674 13388 0,'18'0'32,"-18"-18"-17,0 1-15,-35-54 31,-36-17 1,-17-230-1,53-228 47,35 528-78,0-17 16,88-1 15,-18 1-31,107 35 16,-54 0 15,177 176 16,-229-87-32,-1 69 48,-70-52-48,0 18 17,-141 70-1,53-124 0,17-52-15,18 0-16,-70-1 62,105-17-46,1 0 0</inkml:trace>
  <inkml:trace contextRef="#ctx0" brushRef="#br0" timeOffset="112809.09">5962 13106 0,'18'0'62,"87"0"-62,601 0 47,-530 0-47,-52 0 0,52 0 16,-52 0 0,228 0-1,-175 0 1,-142 0 46</inkml:trace>
  <inkml:trace contextRef="#ctx0" brushRef="#br0" timeOffset="163053.76">5027 13458 0,'-35'0'16,"-18"0"0,18 0-16,-124-70 31,124 52-31,-18-35 31,-71-52-15,-140-248 62,264 300-62,0-18-1,17-52-15,265-212 63,-229 317-63,247-70 47,-88 158-16,-36 36 0,-158-71 0,53 89-15,-71 176 62,-18-265-62,0 0-16,-52 36 15,52-36 1,-88 71 0,89-106-16,-19 18 0,-17 17 15,18-17 1,-35-1 15,34-17-15,19 0-1,-1 0 1,-17 0 15,17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3:22:44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8943 0,'17'0'78,"36"0"-63,18 0-15,-1 0 16,18 0-16,124 0 16,247 0 15,-300 0-31,123 0 78</inkml:trace>
  <inkml:trace contextRef="#ctx0" brushRef="#br0" timeOffset="1212.81">15381 9013 0,'18'0'47,"70"0"-32,0 0 1,53 0-16,1500 0 47,-1412 0-47,18 0 15,-71 0-15,-35 0 16,142 0 15,-160 0 16,-105 0 16</inkml:trace>
  <inkml:trace contextRef="#ctx0" brushRef="#br0" timeOffset="3116.45">19897 9013 0,'17'0'110,"89"0"-95,88 0 1,-53 0-16,-17 0 16,-36 0-16,0 0 15,212 0 1,53 0 15,282 0 47,-582 0-62,-36 0-16,72 0 31,-54 0-31,-18 0 78</inkml:trace>
  <inkml:trace contextRef="#ctx0" brushRef="#br0" timeOffset="5511.16">3792 10654 0,'18'0'16,"35"0"-16,53-18 31,-71 18-31,0 0 16,106-17 15,247 17-16,618 0 48,-777 0-47,-141 0-16,124 0 31,282 0 31,-476 0-62,-1 0 0,1 0 16,52 0 46,-52 0-62,35 0 32,-35 0-1</inkml:trace>
  <inkml:trace contextRef="#ctx0" brushRef="#br0" timeOffset="6165.02">7655 10583 0,'18'0'47,"35"0"-31,-36 0-1,54 0-15,0 0 16,176 0 15,-230 0-31,54 0 63</inkml:trace>
  <inkml:trace contextRef="#ctx0" brushRef="#br0" timeOffset="7443.97">11642 10407 0,'53'0'156,"-18"0"-156,88 0 16,-17 0-1,317 0 1,-405 0-16,35 0 15,-35 0 1,35 0 218,17 0-234,18 0 16,-35 0 0,35 0-16,18 0 15,-88 0 17</inkml:trace>
  <inkml:trace contextRef="#ctx0" brushRef="#br0" timeOffset="17781.95">6279 7232 0,'0'-18'15,"-52"1"-15,-1 17 16,-18-36-1,-440-17 17,-407-141 15,724 89-16,18-37 0,35-122 0,2804-988 47,-2151 1163-78,52 54 0,-105-53 16,-195 88 0,124 0-1,530 212 32,-372-54-16,-263-34 1,-125 52-1,-140-141-15,0 18-1,17 18 1,-17 617 62,-18-635-78,0-18 16,0-17-1,0 17-15,-18 35 16,-546 230 62,475-264-78,-105 17 16,36 17-16,34-35 15,-352 54 1,-459 87 62,847-158-62,70-18-16,-17 0 15,0 0 1</inkml:trace>
  <inkml:trace contextRef="#ctx0" brushRef="#br0" timeOffset="20062.25">16051 7338 0,'-70'-18'78,"-18"0"-62,-142-52 0,142 70-16,18-18 15,-19 18-15,-34-17 16,52-1-1,-528-105 64,546 105-64,0 0-15,0-35 31,-18-88 1,54-212-1,17 18-15,335-141 15,1164 70 31,-1199 406-62,688-35 16,88 70 15,123 212 16,-1022-158-47,-160-72 31,-105 424 47,70-388-62,-52 35-16,35 18 16,-1-53-16,-52 35 15,-106 106 32,-106-88-16,-352 123 1,-142 54 15,547-195-32,176-35 63</inkml:trace>
  <inkml:trace contextRef="#ctx0" brushRef="#br0" timeOffset="173538.04">17039 4533 0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40:56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2787 0,'158'0'172,"-17"0"-172,89 0 15,-19 0 1,19 0-16,1216 0 63,-1305 0-63,36 0 15,-54 0 1,18 0-16,18 0 15,1816 0 64,-5749 0-64,7954 0-15,-3845 0 16,159 0 46,-176-35-46,87-1 15,-122 36 0,-107 0 1,547 0 15,-141 0-16,424 0-16,211 0 32,-970 0-31,-106 0 46,-88 0-46,70 0 15,-35 0 1,-70 0 46</inkml:trace>
  <inkml:trace contextRef="#ctx0" brushRef="#br0" timeOffset="40159.33">5927 10583 0,'0'36'31,"0"-19"-15,0 1 0,0 35-16,0 300 31,-18-230 0,-35 71 0,53-176 63,-35-18-78</inkml:trace>
  <inkml:trace contextRef="#ctx0" brushRef="#br0" timeOffset="41031.43">5644 11130 0,'18'18'32,"-18"-1"-17,71 72 17,-71-72-17,0 36 1,35-18-16,-35-17 15,18 17-15,-1-17 157,36-53-126,-18 17-31,18-35 16,-35 53-16,17-35 0,142-89 78</inkml:trace>
  <inkml:trace contextRef="#ctx0" brushRef="#br0" timeOffset="43731.03">17498 10407 0,'0'123'31,"0"-17"-15,0 53-16,0 141 31,0-247-15,0-36-1,0 1 1,-18 0 46,-17-54-46</inkml:trace>
  <inkml:trace contextRef="#ctx0" brushRef="#br0" timeOffset="44218.44">17321 11060 0,'0'0'0,"36"88"0,34 18 15,-35-36-15,36 36 63,-36-124 15,-17-35-62,-18 36-16,0-1 15,18-17-15,-18 17 16,53-123 46</inkml:trace>
  <inkml:trace contextRef="#ctx0" brushRef="#br0" timeOffset="44824.69">20408 9172 0,'0'18'78,"0"141"-78,0 88 16,0-124-1,0 18 1,-53 0-16,53-53 16,-17-35-1</inkml:trace>
  <inkml:trace contextRef="#ctx0" brushRef="#br0" timeOffset="45386.13">20214 10037 0,'18'0'31,"-1"0"-31,1 35 16,17-18-1,-17 1 32,-18 0-16,141-18 16,-70-36-47,35 1 78</inkml:trace>
  <inkml:trace contextRef="#ctx0" brushRef="#br0" timeOffset="48923.04">3687 2893 0,'-18'17'47,"-35"-17"-31,18-17-1,-71-1-15,18-17 16,-759-247 31,600 211-32,35-17 1,1 0 15,105 52-31,-88-52 31,123 35-15,-229-335 62,283 353-62,-1-36-16,18 18 31,1164-423 47,-934 406-78,34 34 0,36 19 16,317-54-1,-105 283 48,-459-159-63,53 106 16,229 652 46,-282-635-46,-53-52 31,-18-54-47,-52 19 15,-107 52 16,-352 88 32,353-176-47,-107-53 15,178 0-16,69 0 48</inkml:trace>
  <inkml:trace contextRef="#ctx0" brushRef="#br0" timeOffset="52784.78">16863 16581 0,'17'0'156,"1"-18"-140,35-35-16,-35 35 15,52-52 32,-35 70-31,-35-18 0,53-17 15,-35 35 0,0 0 0,-1 0-31,1 18 16,0-1-16,70 107 62,-88-107-62,35 54 47</inkml:trace>
  <inkml:trace contextRef="#ctx0" brushRef="#br0" timeOffset="54231.62">17251 16316 0,'0'53'63,"-53"106"-63,53-89 15,-18 18 1,-17 71-16,35 88 31,0-194-31,0 141 47,35-106-31,-17-53-1,105 18 1,459-229 62,-440 88-78,16 0 0,230-177 31,-141 89 1,-88 52-17,247-246 48,-318 282-32,-70 70 0,-36 18 63,-123 88-63,88-70-31,-123 88 31,158-71 94,36 0-125,52 18 16,1-35-16,-1 17 16,18 0-1,-88-70 173,0-18-188,0 0 15,0-35 17,0 53-32,0 17 0,0 0 31</inkml:trace>
  <inkml:trace contextRef="#ctx0" brushRef="#br0" timeOffset="55234.28">16898 16651 0,'0'35'16,"0"-17"-1,35-18 1,106 0 15,-123 0-15,88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42:43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7108 9472 0,'-88'18'63,"-423"-212"-32,264 70-31,35 1 16,-299-177-1,299 194-15,-423-282 47,547 229-16,88-317 1,176 211-1,477-70 0,1957-406-15,-475 442 15,2980 669 47,-4357-211-78,-70-53 16,812 88 15,-971-71-15,-388 212 46,-141-123-31,0-124-15,-494 865 31,88-530-16,-335-211 0,-317-195 1,-1411-17 15,1534 53-16,547 0-16,-371 53 17,89 0-1,-124 0 0,142-89-15,-54-17 62</inkml:trace>
  <inkml:trace contextRef="#ctx0" brushRef="#br0" timeOffset="9707.59">5151 8167 0,'70'0'110,"18"53"-110,36-36 15,123 19 1,511 17 15,-140-53 0,-495 0-31,600 0 79,-617 0-79,0 0 0,-18 0 15,36 0-15,-72 0 16,107 0-1,176 0 32,-246-18-31,-1 0 0,18-17 15,-54 35 0,107 0 47,-123-18-78,-1 18 110,-18 0-95,1 0 1,17 18-16,-17-18 0,35 18 15,-35-18-15,-1 0 16,18 0 15</inkml:trace>
  <inkml:trace contextRef="#ctx0" brushRef="#br0" timeOffset="12554.42">10707 8326 0,'35'0'125,"-17"0"-125,176 0 16,-18 0 0,547 0-1,124 0 16,-706 0-31,106 0 47,-229 0 63,-18-18-110,17-35 15,1-18-15,-18 36 16,53-265 15,-53-705 47,0 987-78,-18 1 78,-52 17-46,-1 0-32,-17 0 15,-53 0 1,-335 0 0,-107 0 15,-369 0 47,917 0-78,17 17 16,0 1 15,1 0 0,-213 228 32,195-175-48,0 35-15,17-18 16,18 0-16,0 124 15,0 317 64,0-511-17,36-18-46,69 35-16,72-17 15,17 17-15,741 71 47,-671-106-47,-52 0 0,35 0 78,-229 0-46,-1 0-32,1 0 15</inkml:trace>
  <inkml:trace contextRef="#ctx0" brushRef="#br0" timeOffset="18988.4">12735 7285 0,'-17'0'109,"-19"-35"-93,36-1-16,-88-211 31,71 177-31,-1-36 16,-17 18-16,35 0 15,-18-159 1,18 123-16,0-264 31,0 265-15,0-407 15,0 495-15,0 18 15,-18-1 141,-17 36-172,17 17 15,-52 124 32,70-142 0,0 1-31,35-18 15,36 0 31,-36 0 63,-35-35-109,0-36-16,0 18 16,0 18-1,0-124 32</inkml:trace>
  <inkml:trace contextRef="#ctx0" brushRef="#br0" timeOffset="20688.8">12418 4039 0,'0'18'94,"0"17"-94,0 0 16,-18 18-1,0 0-15,18-35 32,0-36 61,0-17-77,0-36-16,18-52 31,0 70-15,17 53 62,0 0-62,195 18 30,-230-1 1,35 19-15,-35-19-32,35 195 31,-35-141-31,0-36 15,0 106 17,-70 0 15,70-123-47,-18-1 31</inkml:trace>
  <inkml:trace contextRef="#ctx0" brushRef="#br0" timeOffset="26903.92">13423 8590 0,'18'0'79,"-1"18"-64,54-18-15,-18 0 0,-18 0 16,36 0-1,35 0 1,-36 0-16,107 0 16,369 0 62,-563 0 31,-71 0-78,17 0-31,-17 0 16,-36 0-16,-52 0 16,35 0-16,-71 0 15,36 0 1,-142 0 62,336 0 0,52 0-62,-17 0-16,53 0 15,-18 0 1,371 0 15,-406 0-15,-35 0-16,34 0 31,-87 0 79,-441 0-79,317 0-31,18 0 15,53 0-15,-18 0 16,71 0 0,70-18 46,106-17-46,0 35-16,283-71 15,-160 54 32,-334 17 63,-89 17-95,18-17 17,211 0 61,107 0-93,-19 0 16,-34 0-16,17 0 31,-123 0-31,-36 18 110,-247 52-79,71-52-16,142 0-15,-19-18 47,53 0 16</inkml:trace>
  <inkml:trace contextRef="#ctx0" brushRef="#br0" timeOffset="34020.06">15963 8908 0,'0'17'32,"-17"-17"30,-19-17-62,-17-36 16,-194-106 15,71 18-15,88 17 15,17 1 0,-52-494 47,123 599-78,0-17 16,53-18-16,176-71 31,970-317 47,-1075 441-78,-36 0 16,-17 0-16,-18 0 15,105 141 1,19 336 31,-107-389-31,-52 88-1,-18-17 16,0 0 1,-741 917 46,635-1023-78,36-18 15,-1-17-15,1 17 16,-230-18 31,159-17-31</inkml:trace>
  <inkml:trace contextRef="#ctx0" brushRef="#br0" timeOffset="57242.36">9754 12682 0,'53'0'79,"18"0"-64,-1 0 1,19 0-16,-19 0 15,124 0 1,-159 0 15,-52 0 63,-19 0-94,-16 0 0,-90 0 31,90 0 47,34-17-78,71 17 79,0 0-79,17 0 15,-34 0-15,-142 17 94,53 1-78,-18-18-16,36 0 15</inkml:trace>
  <inkml:trace contextRef="#ctx0" brushRef="#br0" timeOffset="59155.04">11536 12700 0,'17'0'47,"19"0"-31,17 0 15,-36 0-31,19 0 15,-19 0 1,1 0 78,-1 0-79,19 0 1,-19 0-16,1 0 16,17 0-1,1 0 1,17-18-16,105-17 31,-70 17-31,1 18 16,-19-17-16,54-1 15,-18 18 1,88-35 47,-159 17-48,0 18-15,36 0 16,-36 0-1,35 0-15,54 0 79,-106 0 124,17 0-188,0 0 1,18 0 0,-35 0 15,-1 18 16,1-18-47,0 0 31</inkml:trace>
  <inkml:trace contextRef="#ctx0" brushRef="#br0" timeOffset="63515.08">13776 12629 0,'35'0'62,"53"0"-46,1 0-16,16 0 15,72 0-15,-71 0 16,105 0-16,-70 0 16,71 0-16,106 0 15,881 0 63,-1164 0-78,18 0 16,-35 0 15,0 0-15,105 0 31</inkml:trace>
  <inkml:trace contextRef="#ctx0" brushRef="#br0" timeOffset="72042.69">12841 14305 0,'18'0'31,"-1"0"-15,19 0-16,-19 0 15,142 0 1,529 0 15,-300 0-15,-265 0 15,72 0 63,-178 0-94,1 0 0,-1 0 15,19 0 1,-1 0 0,194 0 62</inkml:trace>
  <inkml:trace contextRef="#ctx0" brushRef="#br0" timeOffset="78107.55">14676 14287 0,'17'0'78,"18"0"-78,1 0 15,34 0-15,-52 0 16,335 0 15,35 0 32,-371 0-48,54 0 17,70 0-17,353-88 48,-282 53-48,-71 17 17,0 1-1,141-36 0,177-18 0,352-17 32,-793 88-48,-1 0 1,19 0 0,581 0 109,-423 0-125,18 0 15,-142 0-15,-123 0 250,0 0-234,1 0-16,-54 35 16,53-35-1,-53 0-15,-265 36 31,283-36-31,-70 0 16,-125 0 47,266 17-48,-19-17 16,-34 0 1,-89 0-1,-793 159 47,899-159-78,-18 18 16,36-18-16,-194 17 31,52 19-15,-87-36 15,-195 0 31,441 0-46,1 0 0,-1 0-1,-247 0 1,71 0 15,-17 17 47,317-17 32,105 0-95,371 0 1,-211 0-16,-54 0 15,89 0 1,-230 0 15,-229 0 94,-123 53-109,-36-18 0,-35 1-16,18-19 15,-476 72 1,369-89 62,372 0-47,122 0-31,1042 0 31,811 0 32,-2082 0-16,-846 52 0,635-52-47,-89 0 0,-493 0 78,882 0-16,229 0-46,105 0-16,72 0 16,70 0-1,194 0 1,-636-35 15,-69 0-15,-283 17 15,-53 18-15,-1076 0 62,1447 0-47,70 0-31,36-35 16,952-89 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44:30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 10248 0,'0'18'62,"17"17"-46,89-17-16,723 70 31,-159-53-15,159-35-16,194 0 0,53 0 16,1306 0-1,934 441 32,-2911-406 16,-369-35-63,52 0 0,71 0 15,-36 0-15,283 0 31,123 0 48,-582-35 92,18 18-171,-1-1 16,-34 0-16,-18 18 16,-759-35 46,759 35-46,-36 0-16,1 0 15,-18 0 1,17 0-16,1 0 0,-1376 0 78,1287 0-62,36 0-16,-54 0 0,-564 0 31,-1199 0 47,1817 0-78,-1 0 16,-34 0-16,-477 0 31,-688 0 47,1235 0-78,-88 0 0,-18 0 16,17 0-16,-299 0 31,247 0 47,282-18 47,71 1-109,17 17-16,35 0 15,1 0-15,-36 0 16,53 0 0,-88 0 15</inkml:trace>
  <inkml:trace contextRef="#ctx0" brushRef="#br0" timeOffset="13111.19">5027 5592 0,'53'17'63,"70"-17"-48,1 0-15,88 35 16,-54 1 0,883 70 30,-759-106-14,18 0-1,-194 0 0,-124 0 125,-140 0-140,-54-18-16,-370-17 16,229 35-1,36 0-15,17 0 0,35 0 16,-141 0 15,512-18 110,35 18-141,36 0 0,422 0 31,-16 0 0,-407 0-31,247 0 32,-352 0-17,-195 0 79,-70 0-94,0 0 16,-35 0-1,158-18-15,89 1 78,53-1-78,-18 18 16,-1 0-16,37 0 16,-19 0-16,-17 0 15,106 0 32,-106 0-16</inkml:trace>
  <inkml:trace contextRef="#ctx0" brushRef="#br0" timeOffset="17005.87">5203 7214 0,'36'0'63,"123"0"-48,299 0-15,389 0 31,-583 0-15,213 0 0,122 0 15,901 0 47,-1342 0-78,19 0 16,-71 0-16,405 0 31,71 0 31,-564 0-62,35 0 16,17 0 0,195 0 15,158 0 0,-299 0 0,-89 0 32,-17 0-47,-1 0-1,19 0 1,52 0-1,-71 0 1,19 0 0</inkml:trace>
  <inkml:trace contextRef="#ctx0" brushRef="#br0" timeOffset="18595.02">12400 7320 0,'-18'0'31,"1"0"-15,-1 0 0,-17 0-16,-53-53 31,35 53-31,18-35 31,-36-36-15,-211-387 62,282 422-63,-18-34-15,18-1 16,-18-87 0,195-336 62,-124 441-78,106 18 31,405 158 32,-493-88-63,70 53 15,-18 1 16,-52 34 1,-71 1-17,0-36 17,-512 494 46,477-564-78,0-1 15,17 1-15,-35 17 16,-194 89 62,229-124-62,-17 0-1,-53 0 1,-18-36 31,106 19-32,-53-19 1,53 19 0,-17-1-1,-1-17 17</inkml:trace>
  <inkml:trace contextRef="#ctx0" brushRef="#br0" timeOffset="23027.91">14058 7320 0,'53'53'78,"141"123"-62,53 36-1,-141-71 1,0 0-16,17-35 0,-35 18 16,106 140 31,-194-246 62,-17-18-78,-18-35-31,-1-1 16,1-34-16,-36-36 15,18 18 1,-70-142 31,123 195-31,-229-265 15,141 194-16,52 71 1,-34-35 47,70 52-48,0 36 48,17 17-63,19 0 15,-19-17-15,1 17 16,17-17-16,688 687 78,-705-705-78,17 18 16</inkml:trace>
  <inkml:trace contextRef="#ctx0" brushRef="#br0" timeOffset="33074.62">16863 8890 0,'-18'0'47,"-17"0"-32,17 0 1,-17-18-1,-18-35 1,-106 53 62,142 0-78,-19 0 16,-17 18-16,-17 70 31,-1 283 47,89-371-78,0 17 31,-18 19-15,211 122 47,-175-158-48,-19 0 1,36 0-1,-35 0-15,123 0 47,-123 0-47,17 0 47,-18 0-31</inkml:trace>
  <inkml:trace contextRef="#ctx0" brushRef="#br0" timeOffset="33431.78">17339 9119 0,'71'-35'94,"-54"0"-94,36-1 16,-35 36 15,-18-17-31</inkml:trace>
  <inkml:trace contextRef="#ctx0" brushRef="#br0" timeOffset="33988.07">17392 9437 0,'0'-18'79,"0"-17"-79,0 0 15,35 17-15,-17-35 78</inkml:trace>
  <inkml:trace contextRef="#ctx0" brushRef="#br0" timeOffset="35009.33">17851 8855 0,'17'35'32,"18"36"-17,89 493 48,-106-529-63,-1 1 15,-17-19 1,124-352 62,-89 264-62,-17 1-16,-1 17 0,1 35 15,0-17 1,-18 123 47,88 177-32,-71-195-31,1-17 0,0-53 15,-1 36-15,1-19 16,0-17 47,52-106-48,54-176 1,-89 176-16,35 1 15,-52 69-15,-18 19 16,0-1 15</inkml:trace>
  <inkml:trace contextRef="#ctx0" brushRef="#br0" timeOffset="35652.75">17833 9084 0,'0'0'0,"0"18"31,18-18-15,17 0-1,159 0 1,317 70 31,-387-70-47,105 0 15,-211 0 17</inkml:trace>
  <inkml:trace contextRef="#ctx0" brushRef="#br0" timeOffset="36453.79">19420 8837 0,'71'35'31,"-71"106"-15,0 177 0,0-195-1,0-34-15,0-19 0,0 1 16,0-1-1,0-228 79,53-513-63,88 283 1,-106 335-17,1-17 1,-1 87 0,124 142 15,-71 123 63,-124-229-94,-16-17 15,-1-19 1,0 1 15,0-18 32,35 0-48</inkml:trace>
  <inkml:trace contextRef="#ctx0" brushRef="#br0" timeOffset="37114.69">20126 9243 0,'0'35'0,"0"212"47,0-176-47,0-54 16,0 18-16,-18-17 15,36-88 79,0 34-94,-18-17 16,17 18-16,1 35 15,0-35 1,-1 17 15,36 36 0,-18-1-15,-17-17 31,35 0-32</inkml:trace>
  <inkml:trace contextRef="#ctx0" brushRef="#br0" timeOffset="38105.97">20779 9437 0,'-18'35'47,"-17"18"-47,35 0 0,0-35 16,0 17-1,0-18 16,0 1-15,0 0-16,17 17 16,72-35-1,69-141 17,-105-18 14,-53 142-14,-141-19-1,106 19-31,17 17 31</inkml:trace>
  <inkml:trace contextRef="#ctx0" brushRef="#br0" timeOffset="38438.57">21308 9772 0,'35'0'141,"0"0"-141</inkml:trace>
  <inkml:trace contextRef="#ctx0" brushRef="#br0" timeOffset="39024.29">22454 8908 0,'-17'0'31,"-19"0"-15,1 88 0,-18 388 15,0-247 0,18-140-31,17-1 0,-35 35 16,18 1 62,18-124-63,-36 0 1,-18-141 0</inkml:trace>
  <inkml:trace contextRef="#ctx0" brushRef="#br0" timeOffset="39352.8">22084 9543 0,'53'0'16,"-106"0"-16,194 0 31,-106 0-15,18 0-1,18 0 1,87 0 15,-52-53-15</inkml:trace>
  <inkml:trace contextRef="#ctx0" brushRef="#br0" timeOffset="39579.01">22737 9225 0,'17'18'16,"-17"35"-1,0-36-15,0 19 32,-35 52 15,17-71-47</inkml:trace>
  <inkml:trace contextRef="#ctx0" brushRef="#br0" timeOffset="39995.12">22737 9790 0,'0'17'47,"0"1"-32,0 17 95</inkml:trace>
  <inkml:trace contextRef="#ctx0" brushRef="#br0" timeOffset="40385.08">23054 8625 0,'0'71'16,"0"52"-16,0-17 15,18 229 1,-18 18 31,0-282-16</inkml:trace>
  <inkml:trace contextRef="#ctx0" brushRef="#br0" timeOffset="41012.44">23195 9578 0,'53'0'15,"-106"0"-15,159 18 16,-71-18 0,177-36 46,-212-17-46,0 18-16,0-35 0,0-19 31,-18 89 16,-70 36-47,-124 440 78,212-459-78,0 19 16,0-19-16,0 1 15,159 17 63,-124-35-62,1 0-16,-19 0 16,1 0-16,0 0 31</inkml:trace>
  <inkml:trace contextRef="#ctx0" brushRef="#br0" timeOffset="52063.53">16439 9790 0,'18'0'63,"70"0"-63,36 0 15,652 17 32,-582-17-47,194 35 16,212-35 15,-142 0-15,495 0 46,-600 0-31,123 36 1,-194 17-17,53-18 17,-123-35-1,1075 53 47,-1251-53-78,-1 0 16,0 0-16,-17 0 15,52 0 1,1 0-16,158 0 78</inkml:trace>
  <inkml:trace contextRef="#ctx0" brushRef="#br0" timeOffset="61382.21">1605 8608 0,'-17'17'15,"34"-17"-15,-17 18 16,617 35 47,-405-35-63,-18-18 0,18 0 15,0 0-15,158 0 16,865 0 78,-1165 0-94,-35 0 0,36 0 15,0 0-15,17 0 31,35 0 32,-87-18 531,-36-17-579,0-106 1,0-1-16,0-387 31,-71-88 0,36 511 1,17 88 46,-264 54-63,-318 70 17,-882-71 30,1112-35-46,-247 0 46,599 17 1,18 19-32,0 34-31,0 19 16,0-19-16,0 195 47,0-195-47,0-17 0,0-18 15,0 36-15,0-36 16,0 71 31,0-88-47,0-1 15,18 19-15,-18-19 32,17 1-32,89 70 78,-71-88-78,-35 18 15,18-18-15,0 0 32,-1 17 46,-17 1-78,0 0 15,0-1-15,0 1 16</inkml:trace>
  <inkml:trace contextRef="#ctx0" brushRef="#br0" timeOffset="67309.75">16933 10213 0,'-17'35'156,"-1"-35"-140,18 35-1,-53 18-15,36-53 16,-1 18 0,18 17 15,0 1-15,-229 316 62,211-316-63,-17 34-15,17-17 32,-141 141 46,195-247 62,16-70-124,19 35-16,17-36 16,-53 18-16,107-229 62,-125 317-62,-17-17 109,0-18-93,0 36-16,0-19 0,0 19 31,-17 105 157,-19 71-188,19-36 15,-1-35 1,-35 18-16,35-18 16,-52 1-16,-1 69 78,54-158-63,34-106 126,1 1-141,17 16 16,124-228 15,-124 246-31,-17 18 31,-53 124 79,-195 247-95,177-248 1,-35 36-16,18-18 15,52-35-15,-17-35 16,35-1 0,0-52 109,0 17-110,0-35 1</inkml:trace>
  <inkml:trace contextRef="#ctx0" brushRef="#br0" timeOffset="77003.64">16704 10107 0,'0'18'62,"0"-1"63,0 36-125,0 35 16,-53 18-16,-17 0 15,-19 53-15,-34 123 16,105-176 0,-70 53-1,88-71 63,0-106 1,18-35-79,17-53 15,106-158 1,-106 158 15,1 53-15,-36 71 124,-36 35-140,-34 35 16,17-35-16,18 53 16,-142 88-1,89-53 63,88-176-31,53-107-31,35-16-16,0-1 15,212-317 1,-229 299 15,-71 213 110</inkml:trace>
  <inkml:trace contextRef="#ctx0" brushRef="#br0" timeOffset="80032.75">18909 13053 0,'0'17'78,"35"-17"-62,89 0 15,-36 0-31,124 0 16,87 0-1,248 18 17,-512-18-17,-158 0 188,35 0-187,0 0 0,17 0-16,18 0 0,-141 0 46,176 0-46,-105 0 16,17 18 15,124-18 157,-1 0-188,19 0 15,-1 0-15,-17 0 16,17 0-16,0 0 16,159 0 46,-211 0 48,-72 0-110,1 0 15,0 0-15,35 0 16,-35 0-1,70 0 17,36 0 140,17 0-157,-105 17 126,17-17-141,-18 0 0,36 0 15,0 0 1,17 0-16,0 0 78,18 18 47,18-18-109</inkml:trace>
  <inkml:trace contextRef="#ctx0" brushRef="#br0" timeOffset="86509.94">3316 16316 0,'71'18'63,"423"-18"-48,88 0 1,-230 0 0,-34 0-16,828 70 31,-546-35 0,1517-17 47,-1888-18-78,-17 0 16,-18 0-16,159 0 31,-195 0-31,989 88 78,-935-88-78,52 36 0,495-36 32,687 52 46,-1199-52-63,106 0-15,-53 0 16,-18 0-16,512 0 31,-318 0-15,0 0 78,-405 0-48,-18 0-46,35-17 16,-53 17 93,-17 0-93,-1-18 0,19 18-16,52-53 31,35-53-15,18 18 15,-123 71 109,-18-19-140,0-34 16,0-442 0,0 301-1,0-230 1,0 229 15,-53 36 0,0 158 48,-353 18-48,195 0-31,-177 0 15,-1835 0 64,1994 0-79,17 0 15,-193 0 1,193 0-16,-247 0 31,18 0-31,-317 0 31,-36 0-15,-1270 0 46,1094 0-30,370-35-17,-775 35 17,-301 0-1,1411 0-16,-281 158 64,334-105-64,18-35-15,-212 52 31,124-17 16,264-35 0,18 53-16,141 440 1,-52-229-1,16-141-15,54-88 15,-88-53-16,211 71 1,688 123 62,-935-176-78,36-1 16,-36 1-1,-17-18-15,264 35 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48:09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 8378 0,'-88'-52'63,"-53"34"-63,-71 0 16,0 1-1,-634-248 32,810 247-47,19 1 31,-54-107 1,71-87-17,177-107 16,1481 265 48,-1447 124-79,-34-18 15,34 17 1,195 89-16,-18 106 62,-388-230-62,0 124 32,-53 52-1,-141 1-16,0-124 17,-70-88-1,-777-406 31,953 389-62,35 17 16,18-35 15</inkml:trace>
  <inkml:trace contextRef="#ctx0" brushRef="#br0" timeOffset="10049.82">5027 7302 0,'-18'71'47,"-34"194"-31,52-107-16,0-122 15,0 52 1</inkml:trace>
  <inkml:trace contextRef="#ctx0" brushRef="#br0" timeOffset="10649.21">4798 7726 0,'0'53'31,"17"17"-16,1-34 1,0 52 0,-1-35-1,19-36 48,17-17-63,105-70 31,19-71 0,-142 105-31,0 1 63</inkml:trace>
  <inkml:trace contextRef="#ctx0" brushRef="#br0" timeOffset="18624.91">1870 11483 0,'0'-18'31,"88"1"0,723 17 32,-687 0-63,-36 0 15,35-53-15,1 35 16,423-88 15,-159 36 16,-371 70-16,1 0 1,-36 0 93,1 0-110,-71 0 1,17 0-16,-881 176 94,793-176-94,-141 35 31,-71-17 0,248 0-31,-159 35 16,-177-18 62,512-35 31,106 0-93,53 0-16,70 0 0,18 0 16,52 0-1,230 0 1,-352 0-16,211 0 78,-565 0 78,-17 17-140,-18 19-16,-17-1 15,17-35-15,-617 88 47,635-88-31,-53 0 15,159 0-15,176 0 93,53 0-93,106 0-16,-36-17 15,1-1-15,-36 0 16,-35-35 0,-106 36-16,-52 17 0</inkml:trace>
  <inkml:trace contextRef="#ctx0" brushRef="#br0" timeOffset="20158.95">5009 10883 0,'53'0'78,"0"0"-78,0 0 16,18-17-16,35-1 31,17 18 16</inkml:trace>
  <inkml:trace contextRef="#ctx0" brushRef="#br0" timeOffset="20714.83">5486 10795 0,'0'-18'47,"17"18"-31,-17 18-16,36 35 31,-36-35-15,0-1 15,0 18 0,0 1-15,-18-36 15</inkml:trace>
  <inkml:trace contextRef="#ctx0" brushRef="#br0" timeOffset="72929.16">3369 14746 0,'-18'0'31,"-17"0"-31,-247-18 47,194 18-31,35-17-16,-177-1 15,-316-158 32,352 105-16,17-17 1,89 53-32,35-71 47,53 18-32,0-212 1,265-53 15,599 159 32,-423 406-48,-212-89 16,106 107 1,-282-195-17,-158 459 63,69-406-78,-17-35 0,18 17 16,-53 54 15,-36-36 16,71-53-31,36-17 15</inkml:trace>
  <inkml:trace contextRef="#ctx0" brushRef="#br0" timeOffset="87834.71">3581 14570 0,'0'17'31,"-53"-17"-16,-35 0-15,-1 0 16,1 0 0,-212-17-1,-423-107 1,406 71 46,246 0-15,1-17-15,52-36-1,18 71-31,0-1 15,282-352 64,-211 371-64,-1-1 1,1-17-1,-18 35 17,-36 0-32,336 88 47,-194-17-16,-18-36-16,-123-17 1,70 17 0,0 18 15,-35-18 0,17 124 16,-17-1 0,-53-122-31,0 34-1,0-17-15,0-17 31,0-19 1,-35 36 15,-35 35-32,34-52 16,19-36 1,-1 17 46</inkml:trace>
  <inkml:trace contextRef="#ctx0" brushRef="#br0" timeOffset="97336.74">7144 16245 0,'141'-17'78,"123"-54"-78,1 36 16,70 17-16,688-158 47,-353 88-31,-546 52-16,70 19 15,-88-1 1,17 1 15,54-19-15,264 36 62,-424 0-63,36 0 1,35 0 62,-35 0-62,-17 0-16,17 0 0,17 0 15,-52 0-15,-1 0 16,89 18 15,-88 0 1,70 34 14,-53-52-46,1 18 16,-36 0 47,17-18-63,18 0 15,18 17 1,106 1 15,-141-18-31,52 0 16,-52 0-16,70 0 31,18 0 0,1076 53 47,-1112-35-78,-34-18 16,34 17-16,1-17 16,-36 0 15,0 35 31,-17-35-15,0 0-16,-1 0-15</inkml:trace>
  <inkml:trace contextRef="#ctx0" brushRef="#br0" timeOffset="98918.48">4392 13758 0,'0'36'31,"0"-19"-15,0 195 47,0-194-63,0-1 46</inkml:trace>
  <inkml:trace contextRef="#ctx0" brushRef="#br0" timeOffset="99887.15">4286 13970 0,'0'18'31,"0"17"-15,0-17-16,0 34 31,18-34-15,0-18 15,-1 0 110,18-18-126,-17 1 235,17-1-234,-17 18-1,0-17 64,-1 17-17</inkml:trace>
  <inkml:trace contextRef="#ctx0" brushRef="#br0" timeOffset="188967.92">2928 5433 0,'-35'-18'0,"17"0"15,0 1 1,-387-107 0,-248-70 15,265 71-15,282 70-1,71 35 1,106-370 62,52 230-62,-17 16-16,300-140 31,493 176 31,-793 177-46,106-36-16,-89 18 16,159 0-1,142 141 48,-407-176-48,-17 35 1,0 70 0,-35 106 15,-582 107 16,52-213-16,442-105-15</inkml:trace>
  <inkml:trace contextRef="#ctx0" brushRef="#br0" timeOffset="195973.23">2558 6985 0,'88'0'94,"159"0"-79,-106 0 1,71 0-16,52 0 16,583 0-1,1428 0 63,-2257 0-78,17 0 32,18 0-17,123 0 1,248 0 15,-354 0 32</inkml:trace>
  <inkml:trace contextRef="#ctx0" brushRef="#br0" timeOffset="-136832.43">847 3792 0,'17'0'157,"1"0"-157,52 0 0,-34 0 15,17 18-15,-53 0 16,35-1 15</inkml:trace>
  <inkml:trace contextRef="#ctx0" brushRef="#br0" timeOffset="-135342.05">900 3792 0,'-18'0'31,"18"141"-31,70 406 47,-52 741 0,-18-1041-32,0-18-15,0 247 16,0 230 62,0-583-62,0 54-16,0-54 15,0 54-15,0 158 32,0 317-1,0 301 0,0-583-31,0 548 31,0-178-15,0 389 62,0-935-62,0-17 15,0 34-15,53 248 77,-53-388-93,0 17 0,0 159 32,0-141 30,0-18-46,0 247-1,0 0 1,0-300 15,18-35 126,35 18-126,-36 0-16,142-1-15,0 54 16,-53-54 0,-71-17-16,0 0 15,18 18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50:00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 5168 0,'0'-17'31,"-35"17"-15,17 0 0,-105 0-1,52 0 1,36 0-16,-106 0 15,-124-18 17,-299-141 15,458 106 15,106 36-62,0-36 16,0 0-1,0-18-15,0 1 16,1023-724 62,-794 759-78,36 17 16,317 18 15,-318 0-15,-193 53 15,-1 53-16,-105 564 79,-53-599-94,0 17 0,-142 123 31,160-140 1,52-71-32,-493 71 78,458-71-63</inkml:trace>
  <inkml:trace contextRef="#ctx0" brushRef="#br0" timeOffset="10200.02">2487 3246 0,'0'-18'16,"-35"36"62,35-1-78,-18 36 15,1 88 17,-1-88-1</inkml:trace>
  <inkml:trace contextRef="#ctx0" brushRef="#br0" timeOffset="11006.1">2311 3510 0,'0'35'31,"17"18"-31,1-17 16,-18-1-16,0 0 15,0 0 1,18-17 15,-1-18 0,1 0 1,35 0-1,-36-35 0,36-53-15,-35 17 15</inkml:trace>
  <inkml:trace contextRef="#ctx0" brushRef="#br0" timeOffset="16598.23">2011 6491 0,'35'0'94,"53"0"-78,36 0-16,-1 0 15,142 0 1,811-247 62,-1059 247-78,1 0 16,35 0 31,-35 0-47,-1 0 15,36 0 1,-18 0 31,-17 0 0,0 0-32,211 0 32,-176 0-31,-35 0 31</inkml:trace>
  <inkml:trace contextRef="#ctx0" brushRef="#br0" timeOffset="18054.89">5750 6332 0,'36'18'94,"16"0"-94,-16-1 16,52 19-16,177 52 31,1587-18 32,-1588-70-63,-35 0 15,-52 0 1,246 0-16,371 0 47,-441 0-32,317 0 63</inkml:trace>
  <inkml:trace contextRef="#ctx0" brushRef="#br0" timeOffset="67301.7">2011 8202 0,'53'0'94,"35"0"-79,35 0-15,-17-18 16,35-17 0,441-35 46</inkml:trace>
  <inkml:trace contextRef="#ctx0" brushRef="#br0" timeOffset="70702.09">2117 9384 0,'17'18'78,"36"-18"-62,177 0 0,-19 0-16,-34 0 15,387 0 1,-70 0 62,-476 0-47,-1 0-15,160 0 62,-160 0-78,19 0 31,34 0 16,-52 0-31,52 0-1,71 0 48,-105 0-32,52 0 16,-71 0-31,19 0-1,-19 0-15,1 0 94</inkml:trace>
  <inkml:trace contextRef="#ctx0" brushRef="#br0" timeOffset="71738.53">6350 9772 0,'18'0'63,"599"-35"-48,-88 35 17,-264 0-32,-1 0 15,654 0 16,-777 0 1,-124 0 15,1 0-32,88 0 1,0 0 15,-71 0-15,53-36 62,-70 36-78,17-17 15,-17 17 1</inkml:trace>
  <inkml:trace contextRef="#ctx0" brushRef="#br0" timeOffset="73010.39">11271 9631 0,'18'-18'16,"0"18"-16,105 0 16,847-282 62,-899 247-78,-18 35 15,0-36 1,52 36 0,-34-17-16,970-1 62,-953 18-62,0 0 47,35 0-31,-34 0 15,228 53 47,-299-53-78,17 0 16,53 0-1,159 88 32,-159-52-31,371 69 31,-388-87-47,158 53 15,-106-71 16,-70 17 1,-35-17-32,123 0 78,-106 18-78,1-18 15,16 0-15,-34 0 16,0 0-16,-1 0 16,54 0 46</inkml:trace>
  <inkml:trace contextRef="#ctx0" brushRef="#br0" timeOffset="90845.57">2434 8396 0,'-17'0'31,"17"-18"-15,-36 1-1,-158-142 16,88 124-31,-70-124 16,0-70 15,140-406 32,125 529-48,16 18-15,36 0 16,36 70-16,599-88 31,723 353 47,-1499-176-78,0 17 0,0-18 16,0-17-16,0 35 16,0-17-16,-352 476 47,-1-159-32,-265-71 48,583-299-63</inkml:trace>
  <inkml:trace contextRef="#ctx0" brushRef="#br0" timeOffset="99245.94">2187 11060 0,'-17'0'78,"-19"0"-62,1 0 0,-36-18-16,-211-229 31,-88-106 0,193 18 16,177 300-31,0 0-1,212-107 1,353 72 15,-442 70-31,1059 353 94,-1023-248-94,-1-52 15,-140-35-15,53 17 16,-19-17 31,-52 0-31,-388 528 62,353-510-78,-71 52 0,36-35 15,-1-36-15,1 19 32,17-19-32,-141 1 78</inkml:trace>
  <inkml:trace contextRef="#ctx0" brushRef="#br0" timeOffset="106172.75">2734 12453 0,'35'0'62,"124"0"-62,123 35 16,-105 36-16,34-18 16,248 53 15,35-36-16,17-70 64,-475 0 77,17 0-156,-18 0 15,247-35 48,-211 17-63,-18 1 16,-36-1-1,36 0-15,-18 1 141,18-36-126,18 35-15,-54 18 32</inkml:trace>
  <inkml:trace contextRef="#ctx0" brushRef="#br0" timeOffset="121780.74">1658 15046 0,'35'0'78,"248"0"-63,34 0-15,71 0 16,-17 0-16,-1 0 0,-105 0 16,176 0-1,-212 0 32</inkml:trace>
  <inkml:trace contextRef="#ctx0" brushRef="#br0" timeOffset="125830.97">2117 16316 0,'53'0'94,"105"0"-94,72 0 15,87 0-15,89 0 16,17 0-16,777 0 47,-1112 18-32,-18-18 1,-52 17 62,105-17-31,-87 0-31,-19 0-1,1 0 110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53:27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2417 5027 0,'0'-18'391,"-18"18"-344,0 18-32,-17-18 110,17 18-109,18-1-1,-35 1-15,17 0 47,18-1 63,0 1-95,0 0-15,-53 52 32,18-35-32,-353 812 78,371-723-78,-54 52 15,53-53-15,-123 318 32,53-17-17,17 246 79,71-599-94,0-36 0,0 53 16,0-17-16,0-1 15,0 1 1,0-54-16,0 89 15,0-88 1,0 52 0,0 54-1,0 123 1,0 106 15,0 440 32,0-528-48,0 158 17,-17-141-1,-107 636 47,71-689-78,18 194 31,35 230 0,0 158 63,0-758-94,0-35 0,0 35 16,0 53-1,0 193 64,0-263-79,0-1 15,0 0-15,0-17 16,0 17-16,0-17 15,0 17 1,35 89 47</inkml:trace>
  <inkml:trace contextRef="#ctx0" brushRef="#br0" timeOffset="1494.77">20990 6050 0,'18'-18'31,"0"18"-15,52 36-16,1253 2751 78,-1164-1905-78,35-124 15,159 1906 1,123 863 62,-476-3421-78,0-53 16,0-18-16,0 18 31,-18-35 16,1 35 47,-19-18-79,-17 18 1,-52 0 0,-54-18 15,141-35-31,-70 18 15,70-18 17,1 0 108,-19 0-124,-17 0 0,-17-53-16,-353-265 31,211 177 0,194 141 0</inkml:trace>
  <inkml:trace contextRef="#ctx0" brushRef="#br0" timeOffset="5698.51">11395 15804 0,'-53'0'0,"-35"0"16,-512-194 31,459 141-47,53 1 15,-36 16-15,1-105 32,-177-88-17,282 176 16,142-706 48,34 671-79,54 0 0,0 18 15,-1 70 1,1-53-16,70 0 15,424 53 48,-618 0-63,35 53 16,-17 158 15,-35 195 0,-124 35 32,-123-265-48,52-105 1,-335 176-1,283-177 1,-141 89 0,246-124-16,-88 54 78</inkml:trace>
  <inkml:trace contextRef="#ctx0" brushRef="#br0" timeOffset="10766">9472 15593 0,'71'0'62,"17"0"-46,229 0-1,-105 0-15,105 0 16,301 0 0,140 0 15,-687 0-16,-89-18 95,-317 0-79,194 18-31,-300 0 16,-459 0 62,1077 0 0,140 0-62,18 0-16,18 0 15,-35 0-15,-54 0 16,19 0-1,-354 18 64,18 0-79,-494 70 46,336-70-46,34-1 16,-317 71 62,477-70-62,52 0 15,53 17-15,89-35-16,687 0 62,-794 0-46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54:23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7708 0,'158'0'78,"142"0"-78,53 0 16,0 0-1,970-70 1,-600 70 15,-547 0 1</inkml:trace>
  <inkml:trace contextRef="#ctx0" brushRef="#br0" timeOffset="6298.83">2716 7920 0,'-35'-35'0,"0"17"16,-18-53 0,-18 1-16,-140-107 31,-72-281 47,283 423-47,0-1-31,0 1 16,1253-318 46,-953 353-46,-159 0-16,-71 0 0,-17 0 16,-35 0-1,370 494 63,-370-494-78,-18 18 16,0-1-16,0 1 16,0 0-1,-212 246 63,177-264-78,-1 18 0,-34 17 16,17-35 0,35 18-16,-493 141 78,475-142-63,19-17 17,-1 0-17,1 18 1</inkml:trace>
  <inkml:trace contextRef="#ctx0" brushRef="#br0" timeOffset="21946.91">2593 10336 0,'-18'-17'63,"1"-1"-32,-54 0-15,36 1-16,-53-18 31,70 17-31,-53-17 47,-17-1-16,35-17 16,36-52 0,-19 34-47,19-141 47,17 142-47,17-54 31,89 36 31,-71 88-46,54 18 15,87 35 0,71-18-15,494 53 78,-547-70-79,-18 35-15,-17-36 16,317 19 0,-211 140 62,-230-123-78,-35-35 15,0-1-15,0 19 16,0-1-16,0-18 16,0 19-16,0 52 31,0 18 0,0-71 0,-406-17 32,107-18-47,140 0 15,-88 17-16,-176-34 48,334-1-32,-34 18 0,35 0-15,52 0 15</inkml:trace>
  <inkml:trace contextRef="#ctx0" brushRef="#br0" timeOffset="26394.21">2364 10336 0,'-18'-17'16,"0"17"-1,18-18-15,-17 0 16,-19-17-16,19 35 31,-1-17 1,-35-72-17,53-34 16,335-300 63,-282 370-94,-35 53 16,17 0 62,36 0-47,-18 88-31,-36-35 0,71 123 31,-17-88 48,-71-70-79,0 17 0,-53 124 62,18-124-31,0-17 1,17-18-17,0 0 48,-17 0 46,17 0-15</inkml:trace>
  <inkml:trace contextRef="#ctx0" brushRef="#br0" timeOffset="32487.7">2205 10231 0,'0'0'0,"0"17"15,-18-17 1,-17 0 0,0 0 15,-124 0 0,-88-88 47,229 70-62,1 1-16,17-36 15,0-88 1,335-494 78,-318 635-94,1 0 0,0 0 15,35 0 1,0 17-16,-1 36 31,37 0 1,-72-35-1,36 193 0,53 142 47,-88-317-78,-18-19 16,0 71 15,-124 265 47,89-318-78,0-17 16,17-18 62</inkml:trace>
  <inkml:trace contextRef="#ctx0" brushRef="#br0" timeOffset="40094.43">4463 10372 0,'0'-18'31,"-18"0"-15,0 1 0,1-1-16,-1 0 15,0 1 1,-52-36 0,-71 0-1,-89-194 63,213 212-78,-1 17 16,-17-35 0,35 0-1,0-53 16,388 18 48,-265 88-64,-17 0-15,53 0 16,-71 0-16,71 0 31,-53 371 32,-106-283-48,0-53-15,-35 71 16,-71 35-1,53-53 1,-71 18 0,-140 0 46,246-106-46</inkml:trace>
  <inkml:trace contextRef="#ctx0" brushRef="#br0" timeOffset="41360.11">5909 10195 0,'-53'18'16,"18"35"-16,17 17 15,18 1 48,0-53-63,18-18 31,-1 0 0,19 0-15,70-18 46,-106-35-15,0 35-47,0 1 16,0-89 31,17 106 0,18 0-47,-35 18 31,142 70 47,-107-88-78</inkml:trace>
  <inkml:trace contextRef="#ctx0" brushRef="#br0" timeOffset="41704.87">6332 9860 0,'18'71'16,"-18"17"-16,0-35 0,0 35 15,0-35-15,0 88 32,0-70-17,0-54 1</inkml:trace>
  <inkml:trace contextRef="#ctx0" brushRef="#br0" timeOffset="41978.4">6703 9966 0,'17'0'0,"1"35"16,-18 53-16,0-17 15,18 246 48,-18-299-63</inkml:trace>
  <inkml:trace contextRef="#ctx0" brushRef="#br0" timeOffset="91558.59">2699 14199 0,'17'18'16,"-17"0"-1,-17 52 64,-1-70-48,0 0-31,1 0 15,-18 0 17,-71 0-1,-18-53 0,124 36-31,-35-1 16,-18 0-1,-229-229 64,264 230-64,18-1 16,-17 0-15,17-423 47,0 371-48,0 52-15,17-35 16,1-35-16,-18 71 15,0-1 1,106-53 62,-71 54-78,35 17 16,-17 0-16,36 0 15,-1 0 1,18 0-16,-89 0 0,230 247 78,-159-142-62,89 213-1,-142-247-15,53 87 32,-88-140 93,0 35-110,-317 264 63,299-317-31,0 0-15,-17 0 30,18 0-62</inkml:trace>
  <inkml:trace contextRef="#ctx0" brushRef="#br0" timeOffset="96678.15">2946 15275 0,'35'0'15,"36"0"-15,317 0 32,247 0-1,776 0 0,-1129 0-15,18 0-16,1111 53 78,-1393-53-63,-1 0 1,1 0 0,17 0 62</inkml:trace>
  <inkml:trace contextRef="#ctx0" brushRef="#br0" timeOffset="205673.89">18838 8502 0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in="-1050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123.12138" units="1/cm"/>
          <inkml:channelProperty channel="T" name="resolution" value="1" units="1/dev"/>
        </inkml:channelProperties>
      </inkml:inkSource>
      <inkml:timestamp xml:id="ts0" timeString="2021-01-07T12:58:3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 7902 0,'36'0'94,"52"0"-94,-53 0 16,89 0-16,-72 0 15,19 0-15,141 0 47,-195 0-31,1 0-16,35 0 31,17 0-15,-34 0-1,-1 0 1,0 0-1,-17 0 64,0 0-48</inkml:trace>
  <inkml:trace contextRef="#ctx0" brushRef="#br0" timeOffset="2653.76">2417 8149 0,'0'35'47,"17"71"-31,1-18-16,88 177 31,-89-212 0,1-35 0,0-18 47,-18-53-62,0-18-16,0 36 16,17-283 62,-17 301-47,53-19-15,-53 19-1,18-36 17,17 53-1,18 141 16,-18-70-32,-35 17 48,18-124-1,17 1-46,-17-35-16,-1 52 16,1 18-1,17 0 16,89 388 63,-124-406-16,0 1-62,0-19-16</inkml:trace>
  <inkml:trace contextRef="#ctx0" brushRef="#br0" timeOffset="3352.63">3334 8396 0,'-18'0'32,"18"53"-32,-70 123 62,70-158-46,0 0-16,0 17 15,35-35 1,0 0-16,318-194 78,-353 123-78,0 18 16,0 36-1,0-1 1,-141 18 62,123 0-78,0 0 16,1 0-1,-1 0 1</inkml:trace>
  <inkml:trace contextRef="#ctx0" brushRef="#br0" timeOffset="3979.15">3828 8308 0,'17'0'0,"1"18"16,0-1-16,52 177 47,-52-123-47,-18-54 31,0 19-31,53-19 63,53-175-32,-36 34-16,-70 89 17</inkml:trace>
  <inkml:trace contextRef="#ctx0" brushRef="#br0" timeOffset="4758.14">4374 8643 0,'18'0'16,"17"0"-1,-17 0-15,194-71 32,-36-52-1,-105 35 0,-71 35-31,0 35 31,0-17 1,-18 17-17,-370 107 63,370-54-62,-17 0-16,0 89 31,17-54-15,18-35 0,35 159 30,106-158-14,1-36-1,-72 0-15,-17-18 15,-53 0 16</inkml:trace>
  <inkml:trace contextRef="#ctx0" brushRef="#br0" timeOffset="17381.34">5151 7955 0,'0'18'31,"17"-18"-15,71 0-1,-35 0 1,1059-71 31,-848 71-32,18-70-15,1059-54 47,-1094 107 0,-265 34 359,-35 1-390,18-1-16,-36 1 16,19 0-1,34-1-15,-106 1 78,107-18-78</inkml:trace>
  <inkml:trace contextRef="#ctx0" brushRef="#br0" timeOffset="18869.38">8890 7990 0,'53'0'78,"-35"0"-78,34 0 16,-34 0-16,17 0 15,1-17-15,-1 17 32,-17 0 61,-1 0-77,18 0-16,-17 0 78,0 0-78,17 0 31,-17 0-31,35 0 32</inkml:trace>
  <inkml:trace contextRef="#ctx0" brushRef="#br0" timeOffset="21605.75">1446 8837 0,'18'-70'47,"17"-19"-47,71-17 15,212-193 1,-230 246 0,35-53-16,-17 18 15,-18-1-15,71 1 16,970-159 62,-882 247-62,-18 0-16,1 0 15,263 0 1,689 318 62,-1164-283-78,-18 0 16,35 142-1,-299 758 63,228-882-62,-34-1-16,-1 1 16,-88 36-1,124-72-15,-829 89 63,635-106-63,-212 0 15,-371-70 17,459-19 15,283 72-16,17-19 0,35 36 0,-70-53 47</inkml:trace>
  <inkml:trace contextRef="#ctx0" brushRef="#br0" timeOffset="24186.8">10213 8026 0,'18'0'15,"-1"0"1,1 0-16,-1 0 15,36 0 32,-35 0-47,35 0 16,229 17 0,89 36 15,-301-53-31,36 0 31,-88 0 16</inkml:trace>
  <inkml:trace contextRef="#ctx0" brushRef="#br0" timeOffset="25226">11836 8043 0,'0'0'0,"106"0"16,-89 0-1,71 0 32,-35 0-31,-35 0-1,105 0 1,618-53 62,-723 53-78,-1 0 16</inkml:trace>
  <inkml:trace contextRef="#ctx0" brushRef="#br0" timeOffset="28058.12">11007 6632 0,'-18'0'94,"18"18"-63,0-1-31,0 1 63,0 0-63,0-1 93,0 19-77,0 34 0,0 1-1,0-54 32</inkml:trace>
  <inkml:trace contextRef="#ctx0" brushRef="#br0" timeOffset="28742.7">10830 6879 0,'18'35'47,"0"-17"-32,-1 0 1,1-1 15,-1-17 32,1 0-48,0 0-15,17 0 16,0-53 15,-17 36-31,35-1 63,-36 18 15</inkml:trace>
  <inkml:trace contextRef="#ctx0" brushRef="#br0" timeOffset="122874.45">2134 10883 0,'18'0'109,"17"0"-93,36 0-16,-1 35 16,36-35-1,-35 0-15,-54 0 16,36 0-16,-35 0 15,0 0 1,87 18 31,-52-18-47,18 0 31,-54 0-31,107 0 31,70 0 32,-159 0 124,-17 0 438</inkml:trace>
  <inkml:trace contextRef="#ctx0" brushRef="#br0" timeOffset="125603.6">7902 11271 0,'18'53'62,"-18"0"-46,0 71-1,0-72-15,53-87 141,-36-71-125,54-70-16,-18 105 15,-35 18-15,-1 53 16,1-17 0,-18 52 62,0 0-78,0-17 15,0 35 17,35-18 46,-17-35-63,17 0 1,36 141 62,-71-105-62,0 34 15,0-52 47</inkml:trace>
  <inkml:trace contextRef="#ctx0" brushRef="#br0" timeOffset="126508.62">8237 11324 0,'-17'0'31,"-19"0"-15,36 18-1,-17 17 1,17 0 46</inkml:trace>
  <inkml:trace contextRef="#ctx0" brushRef="#br0" timeOffset="127339.02">8643 11412 0,'0'-17'15,"-35"17"48,17 0-63,0 0 16,1 17-16,17 36 46,0-35-30,0 17 0,17-17 46,36-18-46,-35-18-1,0-17-15,-1 35 32,1 0 30,141 229 16,-142-229-78,36 0 0,-35 0 16,0 0-16,-1-17 62</inkml:trace>
  <inkml:trace contextRef="#ctx0" brushRef="#br0" timeOffset="127717.13">9137 11183 0,'0'35'16,"0"71"-1,0 106 1,0 35 62</inkml:trace>
  <inkml:trace contextRef="#ctx0" brushRef="#br0" timeOffset="128225.93">9454 11589 0,'-17'0'31,"-54"53"-31,-52 17 31,105-52 0,0-1 1,18 1-1,265 53 31,-230-71-62</inkml:trace>
  <inkml:trace contextRef="#ctx0" brushRef="#br0" timeOffset="128886.05">9790 11730 0,'0'0'0,"0"-18"47,0 1-32,0-1 1,0 0-16,0-17 16,0 17-1,0 1 17,0 34 30,0 54-46,-18 70 15,18-123-15,0-1-1,159 36 79,-142-53-94,36 0 16,-53-17-16,71-19 31,-18-34 16</inkml:trace>
  <inkml:trace contextRef="#ctx0" brushRef="#br0" timeOffset="129942.09">9878 11695 0,'53'0'78,"17"0"-62,54 0-16,-36 0 16,-35 0-16,53-18 15,-53 0 16,-36 1-31,-17-1 32,0 0-17,0-17 1,-17 0 0,-125 17 15,-69 18 31,176 0-46,-36 18 15,18 52 0,0 19 48,53-54-79,0-18 15,0 1 110</inkml:trace>
  <inkml:trace contextRef="#ctx0" brushRef="#br0" timeOffset="130870.54">11659 10495 0,'0'0'0,"18"0"16,-18 53-1,53 35-15,-18 36 16,36 1058 46,-71-1147-46,-18-70 93,-35-54-109,0 19 16,0-1 0,36 54-16,-36-36 31,35 141 47,18 18-47,0-71-15,0 18-16,0-18 31,265-35 16,-89-106-31,-158 36 62,-18 34-78</inkml:trace>
  <inkml:trace contextRef="#ctx0" brushRef="#br0" timeOffset="131183.51">12100 11448 0,'18'-18'16,"0"18"93</inkml:trace>
  <inkml:trace contextRef="#ctx0" brushRef="#br0" timeOffset="131474.65">12136 11836 0,'0'0'0,"0"35"47,0 0-31,0 18-16,0 35 31,17-70-31,-17-53 62</inkml:trace>
  <inkml:trace contextRef="#ctx0" brushRef="#br0" timeOffset="132013.93">12241 11747 0,'0'89'15,"0"-1"-15,0-18 16,0-34-16,18-1 47,-18-17-16,18-18-31,17-18 16,-17-53-16,34-34 15,-16 16-15,70-69 16,-53 69 46,-36 89-30,89 0-17,70 53 17,-158-53 14</inkml:trace>
  <inkml:trace contextRef="#ctx0" brushRef="#br0" timeOffset="132540.04">12859 11924 0,'53'0'15,"0"0"1,17 0 15,-52 0-31,-18-35 31,0-1-15,-53-70 47,35 106-48,-52 0 1,17 36-1,-18 123 32,124-89 16,0-70-63,53 35 15,123-52 32,-229-19-31</inkml:trace>
  <inkml:trace contextRef="#ctx0" brushRef="#br0" timeOffset="132934.15">13670 11642 0,'-35'0'0,"17"17"16,1 1 0,-54 88-16,53 176 78,18-247-63,18-35-15,123 18 32,-123-18-32,52-53 62</inkml:trace>
  <inkml:trace contextRef="#ctx0" brushRef="#br0" timeOffset="133890.67">13952 11712 0,'36'0'47,"34"0"-31,-52 0-16,17 0 0,-17 0 31,35 0 328,17 0-343,-17 0-1,124-17 1,-142-1-16,-18 0 31</inkml:trace>
  <inkml:trace contextRef="#ctx0" brushRef="#br0" timeOffset="134395.17">14252 11465 0,'-17'0'47,"34"300"-16,-17-176-15,0 34-1,18-122 32,17-36 47</inkml:trace>
  <inkml:trace contextRef="#ctx0" brushRef="#br0" timeOffset="134991.97">14605 11818 0,'0'18'16,"0"35"-1,0 0-15,0 52 32,18-52-1,123-35 0,35-265 47,-176 194-78,0 35 16,-18 1 15,1 17-31,-18 0 16,-54 0 31,72 0 15</inkml:trace>
  <inkml:trace contextRef="#ctx0" brushRef="#br0" timeOffset="135551.57">15064 11783 0,'0'0'0,"35"53"16,-35 17-16,0-17 16,0 71-1,0-89-15,0 0 47,0-105 16,176-354-16,-140 407-47,-1 17 15,71 0 32,17 0 16</inkml:trace>
  <inkml:trace contextRef="#ctx0" brushRef="#br0" timeOffset="135827.28">15646 11695 0,'53'105'16,"-106"-210"-16,141 246 0,-35-71 15,-36-52-15,1 17 16,-18-17 0,18-18-1</inkml:trace>
  <inkml:trace contextRef="#ctx0" brushRef="#br0" timeOffset="136207.74">16016 11695 0,'0'35'32,"0"0"-32,0 36 15,-53 70 1,-53-18 0,-141 142-1,71-1 63</inkml:trace>
  <inkml:trace contextRef="#ctx0" brushRef="#br0" timeOffset="138410.37">11695 12365 0,'52'0'15,"125"0"1,35 0-16,511-124 78,-723 107-16,0-1-46,-36 18 31,19 0-31,-1 0 77</inkml:trace>
  <inkml:trace contextRef="#ctx0" brushRef="#br0" timeOffset="139566.44">7726 11994 0,'17'0'16,"19"0"-1,17 53 17,-36-53-32,213 18 31,263-18 16,-457 0-16</inkml:trace>
  <inkml:trace contextRef="#ctx0" brushRef="#br0" timeOffset="140017.67">9066 12065 0,'0'0'0,"36"0"16,-19 0-16,36 0 15,18 0-15,-54 0 16,160 0 15,-36 0-15</inkml:trace>
  <inkml:trace contextRef="#ctx0" brushRef="#br0" timeOffset="145703.53">1376 12435 0,'35'-17'31,"71"17"-15,864 0 31,-811 0-47,17 0 0,-70 0 15,212 0 32,-301 0-16,1 0 16</inkml:trace>
  <inkml:trace contextRef="#ctx0" brushRef="#br0" timeOffset="163028.69">2081 14023 0,'18'0'78,"53"0"-78,140 0 32,-105 0-32,-18 0 15,318 0 1,194-71 15,-283 36 32,-299 35-48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5A7A-D492-4ED6-BBDB-300C8F0BA47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ED87-93D9-4D1C-BAF6-330BDB8572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4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263900" y="923925"/>
            <a:ext cx="3324225" cy="24939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22F391-D8C6-4FDE-9006-7664010DBB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87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사용자가 입력한 명령어를 기계어로 번역하여 </a:t>
            </a:r>
            <a:r>
              <a:rPr lang="en-US" altLang="ko-KR" dirty="0"/>
              <a:t>OS </a:t>
            </a:r>
            <a:r>
              <a:rPr lang="ko-KR" altLang="en-US" dirty="0"/>
              <a:t>커널에 전달하는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커널은 </a:t>
            </a:r>
            <a:r>
              <a:rPr lang="en-US" altLang="ko-KR" dirty="0"/>
              <a:t>OS</a:t>
            </a:r>
            <a:r>
              <a:rPr lang="ko-KR" altLang="en-US" dirty="0"/>
              <a:t>에서 하드웨어</a:t>
            </a:r>
            <a:r>
              <a:rPr lang="en-US" altLang="ko-KR" dirty="0"/>
              <a:t>, </a:t>
            </a:r>
            <a:r>
              <a:rPr lang="ko-KR" altLang="en-US" dirty="0"/>
              <a:t>프로세스 관리</a:t>
            </a:r>
            <a:r>
              <a:rPr lang="en-US" altLang="ko-KR" dirty="0"/>
              <a:t>, </a:t>
            </a:r>
            <a:r>
              <a:rPr lang="ko-KR" altLang="en-US" dirty="0"/>
              <a:t>보안등을 담당하는 </a:t>
            </a:r>
            <a:r>
              <a:rPr lang="en-US" altLang="ko-KR" dirty="0"/>
              <a:t>OS</a:t>
            </a:r>
            <a:r>
              <a:rPr lang="ko-KR" altLang="en-US" dirty="0"/>
              <a:t>의 핵심이라고 생각하시면 됩니다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Bourne</a:t>
            </a:r>
            <a:r>
              <a:rPr lang="en-US" altLang="ko-KR" dirty="0"/>
              <a:t> shell, bash shell, </a:t>
            </a:r>
            <a:r>
              <a:rPr lang="en-US" altLang="ko-KR" dirty="0" err="1"/>
              <a:t>csh</a:t>
            </a:r>
            <a:r>
              <a:rPr lang="en-US" altLang="ko-KR" dirty="0"/>
              <a:t>, </a:t>
            </a:r>
            <a:r>
              <a:rPr lang="en-US" altLang="ko-KR" dirty="0" err="1"/>
              <a:t>zsh</a:t>
            </a:r>
            <a:r>
              <a:rPr lang="ko-KR" altLang="en-US" dirty="0"/>
              <a:t>등 여러 종류의 </a:t>
            </a:r>
            <a:r>
              <a:rPr lang="en-US" altLang="ko-KR" dirty="0"/>
              <a:t>shell</a:t>
            </a:r>
            <a:r>
              <a:rPr lang="ko-KR" altLang="en-US" dirty="0"/>
              <a:t>이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7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리눅스의 </a:t>
            </a:r>
            <a:r>
              <a:rPr lang="en-US" altLang="ko-KR" dirty="0"/>
              <a:t>root directory</a:t>
            </a:r>
            <a:r>
              <a:rPr lang="ko-KR" altLang="en-US" dirty="0"/>
              <a:t>는 </a:t>
            </a:r>
            <a:r>
              <a:rPr lang="en-US" altLang="ko-KR" dirty="0"/>
              <a:t>/</a:t>
            </a:r>
            <a:r>
              <a:rPr lang="ko-KR" altLang="en-US" dirty="0"/>
              <a:t>부터 시작이므로 리눅스에서 절대 경로를 입력할 땐 </a:t>
            </a:r>
            <a:r>
              <a:rPr lang="en-US" altLang="ko-KR" dirty="0"/>
              <a:t>/</a:t>
            </a:r>
            <a:r>
              <a:rPr lang="ko-KR" altLang="en-US" dirty="0"/>
              <a:t>부터 시작해야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DED87-93D9-4D1C-BAF6-330BDB8572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BC7AA-8789-42DB-93E3-3BD3F81081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7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23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8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ctrTitle"/>
          </p:nvPr>
        </p:nvSpPr>
        <p:spPr>
          <a:xfrm>
            <a:off x="0" y="2130433"/>
            <a:ext cx="9144000" cy="1470025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27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7156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53F9C2CA-9EA1-44D3-A50E-B68F78FAE7A7}" type="datetime1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357313" y="5072063"/>
            <a:ext cx="6429375" cy="1071562"/>
          </a:xfrm>
        </p:spPr>
        <p:txBody>
          <a:bodyPr>
            <a:noAutofit/>
          </a:bodyPr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788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751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6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57199" y="273536"/>
            <a:ext cx="8686801" cy="930032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600" b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61950" y="1368613"/>
            <a:ext cx="8477250" cy="4918634"/>
          </a:xfrm>
        </p:spPr>
        <p:txBody>
          <a:bodyPr>
            <a:normAutofit/>
          </a:bodyPr>
          <a:lstStyle>
            <a:lvl1pPr>
              <a:defRPr sz="23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fld id="{A0E4760E-6010-4A77-B7F9-2CC85750B1B8}" type="datetime1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4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2" y="6356353"/>
            <a:ext cx="2335035" cy="365125"/>
          </a:xfrm>
          <a:prstGeom prst="rect">
            <a:avLst/>
          </a:prstGeom>
        </p:spPr>
      </p:pic>
      <p:cxnSp>
        <p:nvCxnSpPr>
          <p:cNvPr id="13" name="직선 연결선 12"/>
          <p:cNvCxnSpPr/>
          <p:nvPr userDrawn="1"/>
        </p:nvCxnSpPr>
        <p:spPr>
          <a:xfrm>
            <a:off x="457199" y="1203568"/>
            <a:ext cx="8229601" cy="0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5"/>
          <p:cNvSpPr txBox="1">
            <a:spLocks/>
          </p:cNvSpPr>
          <p:nvPr userDrawn="1"/>
        </p:nvSpPr>
        <p:spPr>
          <a:xfrm>
            <a:off x="6457950" y="6356353"/>
            <a:ext cx="2381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EA40BA-E2CE-4548-A323-7D3E9852DBC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84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5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6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6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28615"/>
            <a:ext cx="7886700" cy="48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BB4-4C06-42BF-973F-02395FC0E7D3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4C584-094C-4B3A-98EC-B7E51DFF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̵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hyperlink" Target="https://missing.csail.mit.edu/2020/shell-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" y="1613506"/>
            <a:ext cx="9144001" cy="1655285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</a:rPr>
              <a:t>Shell Script 1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642682" y="3837966"/>
            <a:ext cx="5858634" cy="1212016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ABC Program 5</a:t>
            </a:r>
            <a:r>
              <a:rPr lang="ko-KR" altLang="en-US" sz="2000" dirty="0">
                <a:solidFill>
                  <a:schemeClr val="tx1"/>
                </a:solidFill>
              </a:rPr>
              <a:t>조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Mentor </a:t>
            </a:r>
            <a:r>
              <a:rPr lang="ko-KR" altLang="en-US" sz="2000" dirty="0">
                <a:solidFill>
                  <a:schemeClr val="tx1"/>
                </a:solidFill>
              </a:rPr>
              <a:t>정현준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2021/01/07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25" y="5591596"/>
            <a:ext cx="2182154" cy="85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2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C2389-CE95-4B4D-A6F1-10E50317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AE27F-5E2A-42B6-9AB3-3078B39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clear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화면을 깨끗하게 청소합니다</a:t>
            </a:r>
            <a:r>
              <a:rPr lang="en-US" altLang="ko-KR" sz="1800" dirty="0"/>
              <a:t>. (ctrl + L </a:t>
            </a:r>
            <a:r>
              <a:rPr lang="ko-KR" altLang="en-US" sz="1800" dirty="0"/>
              <a:t>단축키로도 가능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mv [</a:t>
            </a:r>
            <a:r>
              <a:rPr lang="ko-KR" altLang="en-US" sz="1800" dirty="0"/>
              <a:t>파일</a:t>
            </a:r>
            <a:r>
              <a:rPr lang="en-US" altLang="ko-KR" sz="1800" dirty="0"/>
              <a:t>] [</a:t>
            </a:r>
            <a:r>
              <a:rPr lang="ko-KR" altLang="en-US" sz="1800" dirty="0"/>
              <a:t>바꿀 이름</a:t>
            </a:r>
            <a:r>
              <a:rPr lang="en-US" altLang="ko-KR" sz="1800" dirty="0"/>
              <a:t>] / mv</a:t>
            </a:r>
            <a:r>
              <a:rPr lang="ko-KR" altLang="en-US" sz="1800" dirty="0"/>
              <a:t> </a:t>
            </a:r>
            <a:r>
              <a:rPr lang="en-US" altLang="ko-KR" sz="1800" dirty="0"/>
              <a:t>[</a:t>
            </a:r>
            <a:r>
              <a:rPr lang="ko-KR" altLang="en-US" sz="1800" dirty="0"/>
              <a:t>파일</a:t>
            </a:r>
            <a:r>
              <a:rPr lang="en-US" altLang="ko-KR" sz="1800" dirty="0"/>
              <a:t>] [</a:t>
            </a:r>
            <a:r>
              <a:rPr lang="ko-KR" altLang="en-US" sz="1800" dirty="0"/>
              <a:t>폴더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파일 이름을 바꾸거나 파일을 특정 폴더로 옮깁니다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mkdir [</a:t>
            </a:r>
            <a:r>
              <a:rPr lang="ko-KR" altLang="en-US" sz="1800" dirty="0"/>
              <a:t>생성할 폴더 이름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폴더를 생성합니다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which [</a:t>
            </a:r>
            <a:r>
              <a:rPr lang="ko-KR" altLang="en-US" sz="1800" dirty="0"/>
              <a:t>명령어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명령어가 존재하는 장소를 출력합니다</a:t>
            </a:r>
            <a:r>
              <a:rPr lang="en-US" altLang="ko-KR" sz="1800" dirty="0"/>
              <a:t>. (</a:t>
            </a:r>
            <a:r>
              <a:rPr lang="ko-KR" altLang="en-US" sz="1800" dirty="0"/>
              <a:t>명령어도 프로그램의 일종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F5E337C-4DA5-4CFE-9F21-4947B32E3DD2}"/>
                  </a:ext>
                </a:extLst>
              </p14:cNvPr>
              <p14:cNvContentPartPr/>
              <p14:nvPr/>
            </p14:nvContentPartPr>
            <p14:xfrm>
              <a:off x="495360" y="2387520"/>
              <a:ext cx="5270760" cy="26611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F5E337C-4DA5-4CFE-9F21-4947B32E3D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378160"/>
                <a:ext cx="528948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18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D008B-F2CC-4BB9-B895-2D9E777C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D5E9-E81B-44F3-A6EC-B07D69800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rm [</a:t>
            </a:r>
            <a:r>
              <a:rPr lang="ko-KR" altLang="en-US" sz="1700" dirty="0"/>
              <a:t>파일</a:t>
            </a:r>
            <a:r>
              <a:rPr lang="en-US" altLang="ko-KR" sz="1700" dirty="0"/>
              <a:t>] / rmdir</a:t>
            </a:r>
            <a:r>
              <a:rPr lang="ko-KR" altLang="en-US" sz="1700" dirty="0"/>
              <a:t> </a:t>
            </a:r>
            <a:r>
              <a:rPr lang="en-US" altLang="ko-KR" sz="1700" dirty="0"/>
              <a:t>[</a:t>
            </a:r>
            <a:r>
              <a:rPr lang="ko-KR" altLang="en-US" sz="1700" dirty="0"/>
              <a:t>폴더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파일이나 폴더를 삭제합니다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cp [</a:t>
            </a:r>
            <a:r>
              <a:rPr lang="ko-KR" altLang="en-US" sz="1700" dirty="0"/>
              <a:t>복사할 파일</a:t>
            </a:r>
            <a:r>
              <a:rPr lang="en-US" altLang="ko-KR" sz="1700" dirty="0"/>
              <a:t>] [</a:t>
            </a:r>
            <a:r>
              <a:rPr lang="ko-KR" altLang="en-US" sz="1700" dirty="0"/>
              <a:t>복사할 디렉토리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파일을 복사합니다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echo [</a:t>
            </a:r>
            <a:r>
              <a:rPr lang="ko-KR" altLang="en-US" sz="1700" dirty="0"/>
              <a:t>문자열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문자열을 화면에 출력합니다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/>
              <a:t>cat [</a:t>
            </a:r>
            <a:r>
              <a:rPr lang="ko-KR" altLang="en-US" sz="1700" dirty="0"/>
              <a:t>파일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파일에 담긴 내용을 화면에 출력합니다</a:t>
            </a:r>
            <a:r>
              <a:rPr lang="en-US" altLang="ko-KR" sz="17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5F81A86-B47F-4BFE-961D-CA14164B9F67}"/>
                  </a:ext>
                </a:extLst>
              </p14:cNvPr>
              <p14:cNvContentPartPr/>
              <p14:nvPr/>
            </p14:nvContentPartPr>
            <p14:xfrm>
              <a:off x="615960" y="1479600"/>
              <a:ext cx="6826680" cy="4013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5F81A86-B47F-4BFE-961D-CA14164B9F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1470240"/>
                <a:ext cx="6845400" cy="40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13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AF88-7499-445B-B1BC-E802528F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87068-B02B-4259-9AF5-D139F564D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32" y="1472522"/>
            <a:ext cx="7410450" cy="4284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/>
              <a:t>ssh [</a:t>
            </a:r>
            <a:r>
              <a:rPr lang="ko-KR" altLang="en-US" sz="1700" dirty="0"/>
              <a:t>사용자 이름</a:t>
            </a:r>
            <a:r>
              <a:rPr lang="en-US" altLang="ko-KR" sz="1700" dirty="0"/>
              <a:t>]@[</a:t>
            </a:r>
            <a:r>
              <a:rPr lang="ko-KR" altLang="en-US" sz="1700" dirty="0"/>
              <a:t>접속할 </a:t>
            </a:r>
            <a:r>
              <a:rPr lang="en-US" altLang="ko-KR" sz="1700" dirty="0" err="1"/>
              <a:t>ip</a:t>
            </a:r>
            <a:r>
              <a:rPr lang="en-US" altLang="ko-KR" sz="1700" dirty="0"/>
              <a:t> </a:t>
            </a:r>
            <a:r>
              <a:rPr lang="ko-KR" altLang="en-US" sz="1700" dirty="0"/>
              <a:t>주소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en-US" altLang="ko-KR" sz="1700" dirty="0" err="1"/>
              <a:t>ssh</a:t>
            </a:r>
            <a:r>
              <a:rPr lang="ko-KR" altLang="en-US" sz="1700" dirty="0"/>
              <a:t>를 이용해 </a:t>
            </a:r>
            <a:r>
              <a:rPr lang="en-US" altLang="ko-KR" sz="1700" dirty="0" err="1"/>
              <a:t>ip</a:t>
            </a:r>
            <a:r>
              <a:rPr lang="en-US" altLang="ko-KR" sz="1700" dirty="0"/>
              <a:t> </a:t>
            </a:r>
            <a:r>
              <a:rPr lang="ko-KR" altLang="en-US" sz="1700" dirty="0"/>
              <a:t>주소를 가진 서버에 사용자 계정으로 원격 접속합니다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scp</a:t>
            </a:r>
            <a:r>
              <a:rPr lang="en-US" altLang="ko-KR" sz="1700" dirty="0"/>
              <a:t> [</a:t>
            </a:r>
            <a:r>
              <a:rPr lang="ko-KR" altLang="en-US" sz="1700" dirty="0"/>
              <a:t>보낼 파일 경로</a:t>
            </a:r>
            <a:r>
              <a:rPr lang="en-US" altLang="ko-KR" sz="1700" dirty="0"/>
              <a:t>/</a:t>
            </a:r>
            <a:r>
              <a:rPr lang="ko-KR" altLang="en-US" sz="1700" dirty="0"/>
              <a:t>이름</a:t>
            </a:r>
            <a:r>
              <a:rPr lang="en-US" altLang="ko-KR" sz="1700" dirty="0"/>
              <a:t>] [</a:t>
            </a:r>
            <a:r>
              <a:rPr lang="ko-KR" altLang="en-US" sz="1700" dirty="0"/>
              <a:t>사용자 이름</a:t>
            </a:r>
            <a:r>
              <a:rPr lang="en-US" altLang="ko-KR" sz="1700" dirty="0"/>
              <a:t>]@[</a:t>
            </a:r>
            <a:r>
              <a:rPr lang="ko-KR" altLang="en-US" sz="1700" dirty="0"/>
              <a:t>접속할 </a:t>
            </a:r>
            <a:r>
              <a:rPr lang="en-US" altLang="ko-KR" sz="1700" dirty="0" err="1"/>
              <a:t>ip</a:t>
            </a:r>
            <a:r>
              <a:rPr lang="en-US" altLang="ko-KR" sz="1700" dirty="0"/>
              <a:t> </a:t>
            </a:r>
            <a:r>
              <a:rPr lang="ko-KR" altLang="en-US" sz="1700" dirty="0"/>
              <a:t>주소</a:t>
            </a:r>
            <a:r>
              <a:rPr lang="en-US" altLang="ko-KR" sz="1700" dirty="0"/>
              <a:t>]:[</a:t>
            </a:r>
            <a:r>
              <a:rPr lang="ko-KR" altLang="en-US" sz="1700" dirty="0"/>
              <a:t>파일 경로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로컬에서 원격으로 파일을 전송합니다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 err="1"/>
              <a:t>scp</a:t>
            </a:r>
            <a:r>
              <a:rPr lang="en-US" altLang="ko-KR" sz="1700" dirty="0"/>
              <a:t> [</a:t>
            </a:r>
            <a:r>
              <a:rPr lang="ko-KR" altLang="en-US" sz="1700" dirty="0"/>
              <a:t>사용자 이름</a:t>
            </a:r>
            <a:r>
              <a:rPr lang="en-US" altLang="ko-KR" sz="1700" dirty="0"/>
              <a:t>]@[</a:t>
            </a:r>
            <a:r>
              <a:rPr lang="ko-KR" altLang="en-US" sz="1700" dirty="0"/>
              <a:t>접속할 </a:t>
            </a:r>
            <a:r>
              <a:rPr lang="en-US" altLang="ko-KR" sz="1700" dirty="0" err="1"/>
              <a:t>ip</a:t>
            </a:r>
            <a:r>
              <a:rPr lang="en-US" altLang="ko-KR" sz="1700" dirty="0"/>
              <a:t> </a:t>
            </a:r>
            <a:r>
              <a:rPr lang="ko-KR" altLang="en-US" sz="1700" dirty="0"/>
              <a:t>주소</a:t>
            </a:r>
            <a:r>
              <a:rPr lang="en-US" altLang="ko-KR" sz="1700" dirty="0"/>
              <a:t>]:[</a:t>
            </a:r>
            <a:r>
              <a:rPr lang="ko-KR" altLang="en-US" sz="1700" dirty="0"/>
              <a:t>파일 경로</a:t>
            </a:r>
            <a:r>
              <a:rPr lang="en-US" altLang="ko-KR" sz="1700" dirty="0"/>
              <a:t>] [</a:t>
            </a:r>
            <a:r>
              <a:rPr lang="ko-KR" altLang="en-US" sz="1700" dirty="0"/>
              <a:t>받을 파일 경로</a:t>
            </a:r>
            <a:r>
              <a:rPr lang="en-US" altLang="ko-KR" sz="1700" dirty="0"/>
              <a:t>/</a:t>
            </a:r>
            <a:r>
              <a:rPr lang="ko-KR" altLang="en-US" sz="1700" dirty="0"/>
              <a:t>이름</a:t>
            </a:r>
            <a:r>
              <a:rPr lang="en-US" altLang="ko-KR" sz="17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/>
              <a:t>  </a:t>
            </a:r>
            <a:r>
              <a:rPr lang="ko-KR" altLang="en-US" sz="1700" dirty="0"/>
              <a:t>원격 서버의 파일을 로컬로 다운 받습니다</a:t>
            </a:r>
            <a:r>
              <a:rPr lang="en-US" altLang="ko-KR" sz="17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700" dirty="0"/>
          </a:p>
          <a:p>
            <a:pPr>
              <a:lnSpc>
                <a:spcPct val="150000"/>
              </a:lnSpc>
            </a:pPr>
            <a:endParaRPr lang="ko-KR" alt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4F4EB53-4611-4829-8368-870F9D7705CA}"/>
                  </a:ext>
                </a:extLst>
              </p14:cNvPr>
              <p14:cNvContentPartPr/>
              <p14:nvPr/>
            </p14:nvContentPartPr>
            <p14:xfrm>
              <a:off x="774720" y="1428840"/>
              <a:ext cx="7385400" cy="3181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4F4EB53-4611-4829-8368-870F9D770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1419480"/>
                <a:ext cx="7404120" cy="32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63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9677E-FE06-4068-840E-237830EC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69C6-EE09-4BCD-9B51-66E5E51A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68613"/>
            <a:ext cx="8096250" cy="4918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일반적으로 프로그램은 자신이 연산한 결과를 출력 </a:t>
            </a:r>
            <a:r>
              <a:rPr lang="en-US" altLang="ko-KR" sz="2000" dirty="0"/>
              <a:t>(</a:t>
            </a:r>
            <a:r>
              <a:rPr lang="ko-KR" altLang="en-US" sz="2000" dirty="0"/>
              <a:t>모니터</a:t>
            </a:r>
            <a:r>
              <a:rPr lang="en-US" altLang="ko-KR" sz="2000" dirty="0"/>
              <a:t>, </a:t>
            </a:r>
            <a:r>
              <a:rPr lang="ko-KR" altLang="en-US" sz="2000" dirty="0"/>
              <a:t>프린터</a:t>
            </a:r>
            <a:r>
              <a:rPr lang="en-US" altLang="ko-KR" sz="2000" dirty="0"/>
              <a:t>, </a:t>
            </a:r>
            <a:r>
              <a:rPr lang="ko-KR" altLang="en-US" sz="2000" dirty="0"/>
              <a:t>파일</a:t>
            </a:r>
            <a:r>
              <a:rPr lang="en-US" altLang="ko-KR" sz="2000" dirty="0"/>
              <a:t>) 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어떠한 장치로부터 데이터를 읽거나 기록할 때 사용하는 중간 매개체를 </a:t>
            </a:r>
            <a:r>
              <a:rPr lang="en-US" altLang="ko-KR" sz="2000" dirty="0"/>
              <a:t>“stream”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Stream</a:t>
            </a:r>
            <a:r>
              <a:rPr lang="ko-KR" altLang="en-US" sz="2000" dirty="0"/>
              <a:t>은 방향에 따라 </a:t>
            </a:r>
            <a:r>
              <a:rPr lang="en-US" altLang="ko-KR" sz="2000" dirty="0"/>
              <a:t>input stream</a:t>
            </a:r>
            <a:r>
              <a:rPr lang="ko-KR" altLang="en-US" sz="2000" dirty="0"/>
              <a:t>과 </a:t>
            </a:r>
            <a:r>
              <a:rPr lang="en-US" altLang="ko-KR" sz="2000" dirty="0"/>
              <a:t>output stream</a:t>
            </a:r>
            <a:r>
              <a:rPr lang="ko-KR" altLang="en-US" sz="2000" dirty="0"/>
              <a:t>이 있습니다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출력되는 결과를 임의로 다른 파일 또는 다른 </a:t>
            </a:r>
            <a:r>
              <a:rPr lang="en-US" altLang="ko-KR" sz="2000" dirty="0"/>
              <a:t>stream</a:t>
            </a:r>
            <a:r>
              <a:rPr lang="ko-KR" altLang="en-US" sz="2000" dirty="0"/>
              <a:t>으로 보내는 것을 </a:t>
            </a:r>
            <a:r>
              <a:rPr lang="en-US" altLang="ko-KR" sz="2000" dirty="0"/>
              <a:t>redirection</a:t>
            </a:r>
            <a:r>
              <a:rPr lang="ko-KR" altLang="en-US" sz="2000" dirty="0"/>
              <a:t>이라고 합니다</a:t>
            </a:r>
            <a:r>
              <a:rPr lang="en-US" altLang="ko-KR" sz="20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10F878-B1EE-4925-B88C-E9C53374B130}"/>
                  </a:ext>
                </a:extLst>
              </p14:cNvPr>
              <p14:cNvContentPartPr/>
              <p14:nvPr/>
            </p14:nvContentPartPr>
            <p14:xfrm>
              <a:off x="768240" y="2324160"/>
              <a:ext cx="5912280" cy="1702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10F878-B1EE-4925-B88C-E9C53374B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2314800"/>
                <a:ext cx="5931000" cy="172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405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0C9E-D9E7-44CC-8319-FF5DECAD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Redirection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20FC7-B7DF-4F24-BFA3-3E7EAE8E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명령어</a:t>
            </a:r>
            <a:r>
              <a:rPr lang="en-US" altLang="ko-KR" sz="1800" dirty="0"/>
              <a:t>] &gt; [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명령어의 출력을 파일로 </a:t>
            </a:r>
            <a:r>
              <a:rPr lang="en-US" altLang="ko-KR" sz="1800" dirty="0"/>
              <a:t>redirection 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파일이 없으면 새로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이미 파일이 존재하는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그 파일에 덮어쓰기 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명령어</a:t>
            </a:r>
            <a:r>
              <a:rPr lang="en-US" altLang="ko-KR" sz="1800" dirty="0"/>
              <a:t>] &gt;&gt; [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명령어의 출력을 파일로 </a:t>
            </a:r>
            <a:r>
              <a:rPr lang="en-US" altLang="ko-KR" sz="1800" dirty="0"/>
              <a:t>redirection </a:t>
            </a:r>
            <a:r>
              <a:rPr lang="ko-KR" altLang="en-US" sz="1800" dirty="0"/>
              <a:t>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파일이 없으면 새로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이미 파일이 존재하는 경우</a:t>
            </a:r>
            <a:r>
              <a:rPr lang="en-US" altLang="ko-KR" sz="1800" dirty="0"/>
              <a:t>, </a:t>
            </a:r>
            <a:r>
              <a:rPr lang="ko-KR" altLang="en-US" sz="1800" dirty="0"/>
              <a:t>그 파일에 이어쓰기 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[</a:t>
            </a:r>
            <a:r>
              <a:rPr lang="ko-KR" altLang="en-US" sz="1800" dirty="0"/>
              <a:t>명령어</a:t>
            </a:r>
            <a:r>
              <a:rPr lang="en-US" altLang="ko-KR" sz="1800" dirty="0"/>
              <a:t>] &lt; [</a:t>
            </a:r>
            <a:r>
              <a:rPr lang="ko-KR" altLang="en-US" sz="1800" dirty="0"/>
              <a:t>파일 이름</a:t>
            </a:r>
            <a:r>
              <a:rPr lang="en-US" altLang="ko-KR" sz="1800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파일로부터 입력을 받도록 </a:t>
            </a:r>
            <a:r>
              <a:rPr lang="en-US" altLang="ko-KR" sz="1800" dirty="0"/>
              <a:t>redirection</a:t>
            </a:r>
            <a:r>
              <a:rPr lang="ko-KR" altLang="en-US" sz="1800" dirty="0"/>
              <a:t>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A6FE638-5009-448C-A1CE-4FA034A96633}"/>
                  </a:ext>
                </a:extLst>
              </p14:cNvPr>
              <p14:cNvContentPartPr/>
              <p14:nvPr/>
            </p14:nvContentPartPr>
            <p14:xfrm>
              <a:off x="851040" y="1549440"/>
              <a:ext cx="3594240" cy="3295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A6FE638-5009-448C-A1CE-4FA034A96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680" y="1540080"/>
                <a:ext cx="3612960" cy="33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000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669F6-FC1C-4EB4-A66D-EC8E28D4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10B8C-A07C-4D6A-9089-4E57CDE2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아래 링크 보고 오시면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https://missing.csail.mit.edu/2020/shell-tools/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오늘 배운 명령어를 </a:t>
            </a:r>
            <a:r>
              <a:rPr lang="en-US" altLang="ko-KR" dirty="0"/>
              <a:t>uni07 </a:t>
            </a:r>
            <a:r>
              <a:rPr lang="ko-KR" altLang="en-US" dirty="0"/>
              <a:t>서버에서 사용해보고 </a:t>
            </a:r>
            <a:r>
              <a:rPr lang="en-US" altLang="ko-KR" dirty="0"/>
              <a:t>redirection</a:t>
            </a:r>
            <a:r>
              <a:rPr lang="ko-KR" altLang="en-US" dirty="0"/>
              <a:t>을 통해 결과를 파일로 만들어 </a:t>
            </a:r>
            <a:r>
              <a:rPr lang="en-US" altLang="ko-KR" dirty="0"/>
              <a:t>git</a:t>
            </a:r>
            <a:r>
              <a:rPr lang="ko-KR" altLang="en-US" dirty="0"/>
              <a:t>에 올려봅시다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7B2B4A4-BF5A-4749-8496-9B279457EC88}"/>
                  </a:ext>
                </a:extLst>
              </p14:cNvPr>
              <p14:cNvContentPartPr/>
              <p14:nvPr/>
            </p14:nvContentPartPr>
            <p14:xfrm>
              <a:off x="1365120" y="1631880"/>
              <a:ext cx="6610680" cy="2203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7B2B4A4-BF5A-4749-8496-9B279457EC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5760" y="1622520"/>
                <a:ext cx="6629400" cy="22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23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B235F8B-AC74-4588-AD94-75B8ABCB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2797"/>
            <a:ext cx="9144000" cy="165201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40BA-E2CE-4548-A323-7D3E9852DBC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3"/>
          <p:cNvSpPr txBox="1"/>
          <p:nvPr/>
        </p:nvSpPr>
        <p:spPr>
          <a:xfrm>
            <a:off x="598576" y="1965821"/>
            <a:ext cx="7946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endParaRPr lang="ko-KR" altLang="en-US" sz="1200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933" y="4815245"/>
            <a:ext cx="1448134" cy="14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2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36FD9-8F1B-4BE0-B1B5-2BE85C6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7FD963-4C1C-496F-BFF1-6C9B8A83105F}"/>
              </a:ext>
            </a:extLst>
          </p:cNvPr>
          <p:cNvGrpSpPr/>
          <p:nvPr/>
        </p:nvGrpSpPr>
        <p:grpSpPr>
          <a:xfrm>
            <a:off x="775700" y="1861595"/>
            <a:ext cx="7592600" cy="3639728"/>
            <a:chOff x="1940546" y="1778467"/>
            <a:chExt cx="8610909" cy="4127883"/>
          </a:xfrm>
        </p:grpSpPr>
        <p:sp>
          <p:nvSpPr>
            <p:cNvPr id="7" name="생각 풍선: 구름 모양 6">
              <a:extLst>
                <a:ext uri="{FF2B5EF4-FFF2-40B4-BE49-F238E27FC236}">
                  <a16:creationId xmlns:a16="http://schemas.microsoft.com/office/drawing/2014/main" id="{E0E6EC11-3594-47FF-9D64-05F7A3AFF6B3}"/>
                </a:ext>
              </a:extLst>
            </p:cNvPr>
            <p:cNvSpPr/>
            <p:nvPr/>
          </p:nvSpPr>
          <p:spPr>
            <a:xfrm>
              <a:off x="4060503" y="1778467"/>
              <a:ext cx="2035497" cy="1478098"/>
            </a:xfrm>
            <a:prstGeom prst="cloudCallout">
              <a:avLst>
                <a:gd name="adj1" fmla="val -94709"/>
                <a:gd name="adj2" fmla="val 556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Run Program A </a:t>
              </a:r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D1F98DD-6CCF-4AFD-A0E2-37C416304A66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094304" y="2517516"/>
              <a:ext cx="2657151" cy="1372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A9C6EB-5F53-4143-923E-2F70494B8CBB}"/>
                </a:ext>
              </a:extLst>
            </p:cNvPr>
            <p:cNvSpPr/>
            <p:nvPr/>
          </p:nvSpPr>
          <p:spPr>
            <a:xfrm>
              <a:off x="6714458" y="2924662"/>
              <a:ext cx="1417040" cy="515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Shell</a:t>
              </a:r>
              <a:endParaRPr lang="ko-KR" altLang="en-US"/>
            </a:p>
          </p:txBody>
        </p:sp>
        <p:sp>
          <p:nvSpPr>
            <p:cNvPr id="10" name="말풍선: 사각형 9">
              <a:extLst>
                <a:ext uri="{FF2B5EF4-FFF2-40B4-BE49-F238E27FC236}">
                  <a16:creationId xmlns:a16="http://schemas.microsoft.com/office/drawing/2014/main" id="{01A94C2E-E28F-4162-B3FE-11C9AA6F1F09}"/>
                </a:ext>
              </a:extLst>
            </p:cNvPr>
            <p:cNvSpPr/>
            <p:nvPr/>
          </p:nvSpPr>
          <p:spPr>
            <a:xfrm>
              <a:off x="7688062" y="5069150"/>
              <a:ext cx="2024109" cy="837200"/>
            </a:xfrm>
            <a:prstGeom prst="wedgeRectCallout">
              <a:avLst>
                <a:gd name="adj1" fmla="val 36185"/>
                <a:gd name="adj2" fmla="val -1177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Run</a:t>
              </a:r>
            </a:p>
            <a:p>
              <a:pPr algn="ctr"/>
              <a:r>
                <a:rPr lang="en-US" altLang="ko-KR"/>
                <a:t>Program A</a:t>
              </a:r>
              <a:endParaRPr lang="ko-KR" altLang="en-US"/>
            </a:p>
          </p:txBody>
        </p:sp>
        <p:grpSp>
          <p:nvGrpSpPr>
            <p:cNvPr id="3" name="내용 개체 틀 7" descr="사용자 단색으로 채워진">
              <a:extLst>
                <a:ext uri="{FF2B5EF4-FFF2-40B4-BE49-F238E27FC236}">
                  <a16:creationId xmlns:a16="http://schemas.microsoft.com/office/drawing/2014/main" id="{B1AE2FE4-E8DF-4FD4-AE0E-2671D5CB4CD5}"/>
                </a:ext>
              </a:extLst>
            </p:cNvPr>
            <p:cNvGrpSpPr/>
            <p:nvPr/>
          </p:nvGrpSpPr>
          <p:grpSpPr>
            <a:xfrm>
              <a:off x="1940546" y="3252973"/>
              <a:ext cx="1200000" cy="1275000"/>
              <a:chOff x="1940546" y="3252973"/>
              <a:chExt cx="1200000" cy="1275000"/>
            </a:xfrm>
            <a:solidFill>
              <a:srgbClr val="000000"/>
            </a:solidFill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C3BA6AB4-A777-49B0-9491-1FD0052C0CCB}"/>
                  </a:ext>
                </a:extLst>
              </p:cNvPr>
              <p:cNvSpPr/>
              <p:nvPr/>
            </p:nvSpPr>
            <p:spPr>
              <a:xfrm>
                <a:off x="2240546" y="3252973"/>
                <a:ext cx="600000" cy="600000"/>
              </a:xfrm>
              <a:custGeom>
                <a:avLst/>
                <a:gdLst>
                  <a:gd name="connsiteX0" fmla="*/ 600000 w 600000"/>
                  <a:gd name="connsiteY0" fmla="*/ 300000 h 600000"/>
                  <a:gd name="connsiteX1" fmla="*/ 300000 w 600000"/>
                  <a:gd name="connsiteY1" fmla="*/ 600000 h 600000"/>
                  <a:gd name="connsiteX2" fmla="*/ 0 w 600000"/>
                  <a:gd name="connsiteY2" fmla="*/ 300000 h 600000"/>
                  <a:gd name="connsiteX3" fmla="*/ 300000 w 600000"/>
                  <a:gd name="connsiteY3" fmla="*/ 0 h 600000"/>
                  <a:gd name="connsiteX4" fmla="*/ 600000 w 600000"/>
                  <a:gd name="connsiteY4" fmla="*/ 300000 h 6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000" h="600000">
                    <a:moveTo>
                      <a:pt x="600000" y="300000"/>
                    </a:moveTo>
                    <a:cubicBezTo>
                      <a:pt x="600000" y="465685"/>
                      <a:pt x="465685" y="600000"/>
                      <a:pt x="300000" y="600000"/>
                    </a:cubicBezTo>
                    <a:cubicBezTo>
                      <a:pt x="134315" y="600000"/>
                      <a:pt x="0" y="465685"/>
                      <a:pt x="0" y="300000"/>
                    </a:cubicBezTo>
                    <a:cubicBezTo>
                      <a:pt x="0" y="134315"/>
                      <a:pt x="134315" y="0"/>
                      <a:pt x="300000" y="0"/>
                    </a:cubicBezTo>
                    <a:cubicBezTo>
                      <a:pt x="465685" y="0"/>
                      <a:pt x="600000" y="134315"/>
                      <a:pt x="600000" y="3000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1B648056-58A9-49B4-866B-101DAE284DBD}"/>
                  </a:ext>
                </a:extLst>
              </p:cNvPr>
              <p:cNvSpPr/>
              <p:nvPr/>
            </p:nvSpPr>
            <p:spPr>
              <a:xfrm>
                <a:off x="1940546" y="3927973"/>
                <a:ext cx="1200000" cy="600000"/>
              </a:xfrm>
              <a:custGeom>
                <a:avLst/>
                <a:gdLst>
                  <a:gd name="connsiteX0" fmla="*/ 1200000 w 1200000"/>
                  <a:gd name="connsiteY0" fmla="*/ 600000 h 600000"/>
                  <a:gd name="connsiteX1" fmla="*/ 1200000 w 1200000"/>
                  <a:gd name="connsiteY1" fmla="*/ 300000 h 600000"/>
                  <a:gd name="connsiteX2" fmla="*/ 1140000 w 1200000"/>
                  <a:gd name="connsiteY2" fmla="*/ 180000 h 600000"/>
                  <a:gd name="connsiteX3" fmla="*/ 847500 w 1200000"/>
                  <a:gd name="connsiteY3" fmla="*/ 37500 h 600000"/>
                  <a:gd name="connsiteX4" fmla="*/ 600000 w 1200000"/>
                  <a:gd name="connsiteY4" fmla="*/ 0 h 600000"/>
                  <a:gd name="connsiteX5" fmla="*/ 352500 w 1200000"/>
                  <a:gd name="connsiteY5" fmla="*/ 37500 h 600000"/>
                  <a:gd name="connsiteX6" fmla="*/ 60000 w 1200000"/>
                  <a:gd name="connsiteY6" fmla="*/ 180000 h 600000"/>
                  <a:gd name="connsiteX7" fmla="*/ 0 w 1200000"/>
                  <a:gd name="connsiteY7" fmla="*/ 300000 h 600000"/>
                  <a:gd name="connsiteX8" fmla="*/ 0 w 1200000"/>
                  <a:gd name="connsiteY8" fmla="*/ 600000 h 600000"/>
                  <a:gd name="connsiteX9" fmla="*/ 1200000 w 1200000"/>
                  <a:gd name="connsiteY9" fmla="*/ 600000 h 6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0000" h="600000">
                    <a:moveTo>
                      <a:pt x="1200000" y="600000"/>
                    </a:moveTo>
                    <a:lnTo>
                      <a:pt x="1200000" y="300000"/>
                    </a:lnTo>
                    <a:cubicBezTo>
                      <a:pt x="1200000" y="255000"/>
                      <a:pt x="1177500" y="210000"/>
                      <a:pt x="1140000" y="180000"/>
                    </a:cubicBezTo>
                    <a:cubicBezTo>
                      <a:pt x="1057500" y="112500"/>
                      <a:pt x="952500" y="67500"/>
                      <a:pt x="847500" y="37500"/>
                    </a:cubicBezTo>
                    <a:cubicBezTo>
                      <a:pt x="772500" y="15000"/>
                      <a:pt x="690000" y="0"/>
                      <a:pt x="600000" y="0"/>
                    </a:cubicBezTo>
                    <a:cubicBezTo>
                      <a:pt x="517500" y="0"/>
                      <a:pt x="435000" y="15000"/>
                      <a:pt x="352500" y="37500"/>
                    </a:cubicBezTo>
                    <a:cubicBezTo>
                      <a:pt x="247500" y="67500"/>
                      <a:pt x="142500" y="120000"/>
                      <a:pt x="60000" y="180000"/>
                    </a:cubicBezTo>
                    <a:cubicBezTo>
                      <a:pt x="22500" y="210000"/>
                      <a:pt x="0" y="255000"/>
                      <a:pt x="0" y="300000"/>
                    </a:cubicBezTo>
                    <a:lnTo>
                      <a:pt x="0" y="600000"/>
                    </a:lnTo>
                    <a:lnTo>
                      <a:pt x="1200000" y="600000"/>
                    </a:lnTo>
                    <a:close/>
                  </a:path>
                </a:pathLst>
              </a:custGeom>
              <a:solidFill>
                <a:srgbClr val="000000"/>
              </a:solidFill>
              <a:ln w="1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3" name="그래픽 5" descr="컴퓨터 단색으로 채워진">
              <a:extLst>
                <a:ext uri="{FF2B5EF4-FFF2-40B4-BE49-F238E27FC236}">
                  <a16:creationId xmlns:a16="http://schemas.microsoft.com/office/drawing/2014/main" id="{9C38BBDD-0935-402E-9657-55568061D04D}"/>
                </a:ext>
              </a:extLst>
            </p:cNvPr>
            <p:cNvGrpSpPr/>
            <p:nvPr/>
          </p:nvGrpSpPr>
          <p:grpSpPr>
            <a:xfrm>
              <a:off x="8751455" y="2990473"/>
              <a:ext cx="1800000" cy="1800000"/>
              <a:chOff x="8751455" y="2990473"/>
              <a:chExt cx="1800000" cy="1800000"/>
            </a:xfrm>
          </p:grpSpPr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4656DC2B-C8E7-4EEE-BA91-AEE10CADF3F9}"/>
                  </a:ext>
                </a:extLst>
              </p:cNvPr>
              <p:cNvSpPr/>
              <p:nvPr/>
            </p:nvSpPr>
            <p:spPr>
              <a:xfrm>
                <a:off x="8788955" y="3365473"/>
                <a:ext cx="1125000" cy="1050000"/>
              </a:xfrm>
              <a:custGeom>
                <a:avLst/>
                <a:gdLst>
                  <a:gd name="connsiteX0" fmla="*/ 1012500 w 1125000"/>
                  <a:gd name="connsiteY0" fmla="*/ 712500 h 1050000"/>
                  <a:gd name="connsiteX1" fmla="*/ 112500 w 1125000"/>
                  <a:gd name="connsiteY1" fmla="*/ 712500 h 1050000"/>
                  <a:gd name="connsiteX2" fmla="*/ 112500 w 1125000"/>
                  <a:gd name="connsiteY2" fmla="*/ 112500 h 1050000"/>
                  <a:gd name="connsiteX3" fmla="*/ 1012500 w 1125000"/>
                  <a:gd name="connsiteY3" fmla="*/ 112500 h 1050000"/>
                  <a:gd name="connsiteX4" fmla="*/ 1012500 w 1125000"/>
                  <a:gd name="connsiteY4" fmla="*/ 712500 h 1050000"/>
                  <a:gd name="connsiteX5" fmla="*/ 1050000 w 1125000"/>
                  <a:gd name="connsiteY5" fmla="*/ 0 h 1050000"/>
                  <a:gd name="connsiteX6" fmla="*/ 75000 w 1125000"/>
                  <a:gd name="connsiteY6" fmla="*/ 0 h 1050000"/>
                  <a:gd name="connsiteX7" fmla="*/ 0 w 1125000"/>
                  <a:gd name="connsiteY7" fmla="*/ 75000 h 1050000"/>
                  <a:gd name="connsiteX8" fmla="*/ 0 w 1125000"/>
                  <a:gd name="connsiteY8" fmla="*/ 750000 h 1050000"/>
                  <a:gd name="connsiteX9" fmla="*/ 75000 w 1125000"/>
                  <a:gd name="connsiteY9" fmla="*/ 825000 h 1050000"/>
                  <a:gd name="connsiteX10" fmla="*/ 450000 w 1125000"/>
                  <a:gd name="connsiteY10" fmla="*/ 825000 h 1050000"/>
                  <a:gd name="connsiteX11" fmla="*/ 450000 w 1125000"/>
                  <a:gd name="connsiteY11" fmla="*/ 937500 h 1050000"/>
                  <a:gd name="connsiteX12" fmla="*/ 281250 w 1125000"/>
                  <a:gd name="connsiteY12" fmla="*/ 937500 h 1050000"/>
                  <a:gd name="connsiteX13" fmla="*/ 281250 w 1125000"/>
                  <a:gd name="connsiteY13" fmla="*/ 1050000 h 1050000"/>
                  <a:gd name="connsiteX14" fmla="*/ 843750 w 1125000"/>
                  <a:gd name="connsiteY14" fmla="*/ 1050000 h 1050000"/>
                  <a:gd name="connsiteX15" fmla="*/ 843750 w 1125000"/>
                  <a:gd name="connsiteY15" fmla="*/ 937500 h 1050000"/>
                  <a:gd name="connsiteX16" fmla="*/ 675000 w 1125000"/>
                  <a:gd name="connsiteY16" fmla="*/ 937500 h 1050000"/>
                  <a:gd name="connsiteX17" fmla="*/ 675000 w 1125000"/>
                  <a:gd name="connsiteY17" fmla="*/ 825000 h 1050000"/>
                  <a:gd name="connsiteX18" fmla="*/ 1050000 w 1125000"/>
                  <a:gd name="connsiteY18" fmla="*/ 825000 h 1050000"/>
                  <a:gd name="connsiteX19" fmla="*/ 1125000 w 1125000"/>
                  <a:gd name="connsiteY19" fmla="*/ 750000 h 1050000"/>
                  <a:gd name="connsiteX20" fmla="*/ 1125000 w 1125000"/>
                  <a:gd name="connsiteY20" fmla="*/ 75000 h 1050000"/>
                  <a:gd name="connsiteX21" fmla="*/ 1050000 w 1125000"/>
                  <a:gd name="connsiteY21" fmla="*/ 0 h 105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25000" h="1050000">
                    <a:moveTo>
                      <a:pt x="1012500" y="712500"/>
                    </a:moveTo>
                    <a:lnTo>
                      <a:pt x="112500" y="712500"/>
                    </a:lnTo>
                    <a:lnTo>
                      <a:pt x="112500" y="112500"/>
                    </a:lnTo>
                    <a:lnTo>
                      <a:pt x="1012500" y="112500"/>
                    </a:lnTo>
                    <a:lnTo>
                      <a:pt x="1012500" y="712500"/>
                    </a:lnTo>
                    <a:close/>
                    <a:moveTo>
                      <a:pt x="1050000" y="0"/>
                    </a:moveTo>
                    <a:lnTo>
                      <a:pt x="75000" y="0"/>
                    </a:lnTo>
                    <a:cubicBezTo>
                      <a:pt x="33750" y="0"/>
                      <a:pt x="0" y="33750"/>
                      <a:pt x="0" y="75000"/>
                    </a:cubicBezTo>
                    <a:lnTo>
                      <a:pt x="0" y="750000"/>
                    </a:lnTo>
                    <a:cubicBezTo>
                      <a:pt x="0" y="791250"/>
                      <a:pt x="33750" y="825000"/>
                      <a:pt x="75000" y="825000"/>
                    </a:cubicBezTo>
                    <a:lnTo>
                      <a:pt x="450000" y="825000"/>
                    </a:lnTo>
                    <a:lnTo>
                      <a:pt x="450000" y="937500"/>
                    </a:lnTo>
                    <a:lnTo>
                      <a:pt x="281250" y="937500"/>
                    </a:lnTo>
                    <a:lnTo>
                      <a:pt x="281250" y="1050000"/>
                    </a:lnTo>
                    <a:lnTo>
                      <a:pt x="843750" y="1050000"/>
                    </a:lnTo>
                    <a:lnTo>
                      <a:pt x="843750" y="937500"/>
                    </a:lnTo>
                    <a:lnTo>
                      <a:pt x="675000" y="937500"/>
                    </a:lnTo>
                    <a:lnTo>
                      <a:pt x="675000" y="825000"/>
                    </a:lnTo>
                    <a:lnTo>
                      <a:pt x="1050000" y="825000"/>
                    </a:lnTo>
                    <a:cubicBezTo>
                      <a:pt x="1091250" y="825000"/>
                      <a:pt x="1125000" y="791250"/>
                      <a:pt x="1125000" y="750000"/>
                    </a:cubicBezTo>
                    <a:lnTo>
                      <a:pt x="1125000" y="75000"/>
                    </a:lnTo>
                    <a:cubicBezTo>
                      <a:pt x="1125000" y="33750"/>
                      <a:pt x="1091250" y="0"/>
                      <a:pt x="1050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214D742-7176-4168-BCCF-C2FA329BB0DD}"/>
                  </a:ext>
                </a:extLst>
              </p:cNvPr>
              <p:cNvSpPr/>
              <p:nvPr/>
            </p:nvSpPr>
            <p:spPr>
              <a:xfrm>
                <a:off x="9988955" y="3365473"/>
                <a:ext cx="525000" cy="1050000"/>
              </a:xfrm>
              <a:custGeom>
                <a:avLst/>
                <a:gdLst>
                  <a:gd name="connsiteX0" fmla="*/ 450000 w 525000"/>
                  <a:gd name="connsiteY0" fmla="*/ 187500 h 1050000"/>
                  <a:gd name="connsiteX1" fmla="*/ 75000 w 525000"/>
                  <a:gd name="connsiteY1" fmla="*/ 187500 h 1050000"/>
                  <a:gd name="connsiteX2" fmla="*/ 75000 w 525000"/>
                  <a:gd name="connsiteY2" fmla="*/ 75000 h 1050000"/>
                  <a:gd name="connsiteX3" fmla="*/ 450000 w 525000"/>
                  <a:gd name="connsiteY3" fmla="*/ 75000 h 1050000"/>
                  <a:gd name="connsiteX4" fmla="*/ 450000 w 525000"/>
                  <a:gd name="connsiteY4" fmla="*/ 187500 h 1050000"/>
                  <a:gd name="connsiteX5" fmla="*/ 450000 w 525000"/>
                  <a:gd name="connsiteY5" fmla="*/ 375000 h 1050000"/>
                  <a:gd name="connsiteX6" fmla="*/ 75000 w 525000"/>
                  <a:gd name="connsiteY6" fmla="*/ 375000 h 1050000"/>
                  <a:gd name="connsiteX7" fmla="*/ 75000 w 525000"/>
                  <a:gd name="connsiteY7" fmla="*/ 262500 h 1050000"/>
                  <a:gd name="connsiteX8" fmla="*/ 450000 w 525000"/>
                  <a:gd name="connsiteY8" fmla="*/ 262500 h 1050000"/>
                  <a:gd name="connsiteX9" fmla="*/ 450000 w 525000"/>
                  <a:gd name="connsiteY9" fmla="*/ 375000 h 1050000"/>
                  <a:gd name="connsiteX10" fmla="*/ 262500 w 525000"/>
                  <a:gd name="connsiteY10" fmla="*/ 937500 h 1050000"/>
                  <a:gd name="connsiteX11" fmla="*/ 206250 w 525000"/>
                  <a:gd name="connsiteY11" fmla="*/ 881250 h 1050000"/>
                  <a:gd name="connsiteX12" fmla="*/ 262500 w 525000"/>
                  <a:gd name="connsiteY12" fmla="*/ 825000 h 1050000"/>
                  <a:gd name="connsiteX13" fmla="*/ 318750 w 525000"/>
                  <a:gd name="connsiteY13" fmla="*/ 881250 h 1050000"/>
                  <a:gd name="connsiteX14" fmla="*/ 262500 w 525000"/>
                  <a:gd name="connsiteY14" fmla="*/ 937500 h 1050000"/>
                  <a:gd name="connsiteX15" fmla="*/ 450000 w 525000"/>
                  <a:gd name="connsiteY15" fmla="*/ 0 h 1050000"/>
                  <a:gd name="connsiteX16" fmla="*/ 75000 w 525000"/>
                  <a:gd name="connsiteY16" fmla="*/ 0 h 1050000"/>
                  <a:gd name="connsiteX17" fmla="*/ 0 w 525000"/>
                  <a:gd name="connsiteY17" fmla="*/ 75000 h 1050000"/>
                  <a:gd name="connsiteX18" fmla="*/ 0 w 525000"/>
                  <a:gd name="connsiteY18" fmla="*/ 975000 h 1050000"/>
                  <a:gd name="connsiteX19" fmla="*/ 75000 w 525000"/>
                  <a:gd name="connsiteY19" fmla="*/ 1050000 h 1050000"/>
                  <a:gd name="connsiteX20" fmla="*/ 450000 w 525000"/>
                  <a:gd name="connsiteY20" fmla="*/ 1050000 h 1050000"/>
                  <a:gd name="connsiteX21" fmla="*/ 525000 w 525000"/>
                  <a:gd name="connsiteY21" fmla="*/ 975000 h 1050000"/>
                  <a:gd name="connsiteX22" fmla="*/ 525000 w 525000"/>
                  <a:gd name="connsiteY22" fmla="*/ 75000 h 1050000"/>
                  <a:gd name="connsiteX23" fmla="*/ 450000 w 525000"/>
                  <a:gd name="connsiteY23" fmla="*/ 0 h 105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25000" h="1050000">
                    <a:moveTo>
                      <a:pt x="450000" y="187500"/>
                    </a:moveTo>
                    <a:lnTo>
                      <a:pt x="75000" y="187500"/>
                    </a:lnTo>
                    <a:lnTo>
                      <a:pt x="75000" y="75000"/>
                    </a:lnTo>
                    <a:lnTo>
                      <a:pt x="450000" y="75000"/>
                    </a:lnTo>
                    <a:lnTo>
                      <a:pt x="450000" y="187500"/>
                    </a:lnTo>
                    <a:close/>
                    <a:moveTo>
                      <a:pt x="450000" y="375000"/>
                    </a:moveTo>
                    <a:lnTo>
                      <a:pt x="75000" y="375000"/>
                    </a:lnTo>
                    <a:lnTo>
                      <a:pt x="75000" y="262500"/>
                    </a:lnTo>
                    <a:lnTo>
                      <a:pt x="450000" y="262500"/>
                    </a:lnTo>
                    <a:lnTo>
                      <a:pt x="450000" y="375000"/>
                    </a:lnTo>
                    <a:close/>
                    <a:moveTo>
                      <a:pt x="262500" y="937500"/>
                    </a:moveTo>
                    <a:cubicBezTo>
                      <a:pt x="230625" y="937500"/>
                      <a:pt x="206250" y="913125"/>
                      <a:pt x="206250" y="881250"/>
                    </a:cubicBezTo>
                    <a:cubicBezTo>
                      <a:pt x="206250" y="849375"/>
                      <a:pt x="230625" y="825000"/>
                      <a:pt x="262500" y="825000"/>
                    </a:cubicBezTo>
                    <a:cubicBezTo>
                      <a:pt x="294375" y="825000"/>
                      <a:pt x="318750" y="849375"/>
                      <a:pt x="318750" y="881250"/>
                    </a:cubicBezTo>
                    <a:cubicBezTo>
                      <a:pt x="318750" y="913125"/>
                      <a:pt x="294375" y="937500"/>
                      <a:pt x="262500" y="937500"/>
                    </a:cubicBezTo>
                    <a:close/>
                    <a:moveTo>
                      <a:pt x="450000" y="0"/>
                    </a:moveTo>
                    <a:lnTo>
                      <a:pt x="75000" y="0"/>
                    </a:lnTo>
                    <a:cubicBezTo>
                      <a:pt x="33750" y="0"/>
                      <a:pt x="0" y="33750"/>
                      <a:pt x="0" y="75000"/>
                    </a:cubicBezTo>
                    <a:lnTo>
                      <a:pt x="0" y="975000"/>
                    </a:lnTo>
                    <a:cubicBezTo>
                      <a:pt x="0" y="1016250"/>
                      <a:pt x="33750" y="1050000"/>
                      <a:pt x="75000" y="1050000"/>
                    </a:cubicBezTo>
                    <a:lnTo>
                      <a:pt x="450000" y="1050000"/>
                    </a:lnTo>
                    <a:cubicBezTo>
                      <a:pt x="491250" y="1050000"/>
                      <a:pt x="525000" y="1016250"/>
                      <a:pt x="525000" y="975000"/>
                    </a:cubicBezTo>
                    <a:lnTo>
                      <a:pt x="525000" y="75000"/>
                    </a:lnTo>
                    <a:cubicBezTo>
                      <a:pt x="525000" y="33750"/>
                      <a:pt x="491250" y="0"/>
                      <a:pt x="4500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86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CD500E1-2EC8-4D48-9AD6-B7888A118032}"/>
                  </a:ext>
                </a:extLst>
              </p14:cNvPr>
              <p14:cNvContentPartPr/>
              <p14:nvPr/>
            </p14:nvContentPartPr>
            <p14:xfrm>
              <a:off x="2940120" y="1892160"/>
              <a:ext cx="4794480" cy="3918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CD500E1-2EC8-4D48-9AD6-B7888A1180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760" y="1882800"/>
                <a:ext cx="4813200" cy="39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23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3A43D-717E-4908-89C4-2FDA5758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3BFC0-11D5-4E32-BBD9-DE7CADDA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네트워크 상의 다른 컴퓨터에 원격으로 명령을 실행시키는 응용 프로그램 </a:t>
            </a:r>
            <a:r>
              <a:rPr lang="en-US" altLang="ko-KR" dirty="0"/>
              <a:t>or </a:t>
            </a:r>
            <a:r>
              <a:rPr lang="ko-KR" altLang="en-US" dirty="0"/>
              <a:t>그러한 프로토콜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모든 통신이 암호화로 이루어져 있어서 안전합니다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PRTG Microsoft server monitoring">
            <a:extLst>
              <a:ext uri="{FF2B5EF4-FFF2-40B4-BE49-F238E27FC236}">
                <a16:creationId xmlns:a16="http://schemas.microsoft.com/office/drawing/2014/main" id="{CCDC1F60-F115-4EB1-852A-8C787165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65" y="3708006"/>
            <a:ext cx="2460482" cy="208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컴퓨터 일러스트 PNG, AI 무료 다운로드 (2021년) - 리틀딥">
            <a:extLst>
              <a:ext uri="{FF2B5EF4-FFF2-40B4-BE49-F238E27FC236}">
                <a16:creationId xmlns:a16="http://schemas.microsoft.com/office/drawing/2014/main" id="{44EC74F8-0A2D-4DFF-8921-EE32ECA1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6" y="3564830"/>
            <a:ext cx="2369560" cy="23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12BF2A9-7830-4011-B387-847BFCC460F5}"/>
              </a:ext>
            </a:extLst>
          </p:cNvPr>
          <p:cNvSpPr/>
          <p:nvPr/>
        </p:nvSpPr>
        <p:spPr>
          <a:xfrm>
            <a:off x="3584864" y="4623955"/>
            <a:ext cx="1579418" cy="228600"/>
          </a:xfrm>
          <a:prstGeom prst="rightArrow">
            <a:avLst/>
          </a:prstGeom>
          <a:solidFill>
            <a:schemeClr val="accent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59202" tIns="21590" rIns="120904" bIns="21590" numCol="1" spcCol="1270" rtlCol="0" anchor="t" anchorCtr="0">
            <a:noAutofit/>
          </a:bodyPr>
          <a:lstStyle/>
          <a:p>
            <a:pPr marL="0" algn="l" defTabSz="577850" latinLnBrk="1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</a:pPr>
            <a:endParaRPr kumimoji="1" lang="ko-KR" altLang="en-US" sz="1300" kern="1200" spc="-15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37BF5-8377-41ED-ACBF-1117B08F850E}"/>
              </a:ext>
            </a:extLst>
          </p:cNvPr>
          <p:cNvSpPr txBox="1"/>
          <p:nvPr/>
        </p:nvSpPr>
        <p:spPr>
          <a:xfrm>
            <a:off x="3652621" y="4202879"/>
            <a:ext cx="157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ko-KR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원격 명령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A27E921-8AEB-4604-B775-46BAC1F17B35}"/>
                  </a:ext>
                </a:extLst>
              </p14:cNvPr>
              <p14:cNvContentPartPr/>
              <p14:nvPr/>
            </p14:nvContentPartPr>
            <p14:xfrm>
              <a:off x="419040" y="330120"/>
              <a:ext cx="7011000" cy="59756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A27E921-8AEB-4604-B775-46BAC1F17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80" y="320760"/>
                <a:ext cx="7029720" cy="599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14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ED6-032D-4AD9-8D2D-DDE69A1D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51FC77-7456-4861-9596-61E49144F607}"/>
              </a:ext>
            </a:extLst>
          </p:cNvPr>
          <p:cNvGrpSpPr/>
          <p:nvPr/>
        </p:nvGrpSpPr>
        <p:grpSpPr>
          <a:xfrm>
            <a:off x="900551" y="1813254"/>
            <a:ext cx="6609383" cy="1938262"/>
            <a:chOff x="1257300" y="2457490"/>
            <a:chExt cx="6609383" cy="193826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024669D-EE2C-49F6-BE45-C601436F8C42}"/>
                </a:ext>
              </a:extLst>
            </p:cNvPr>
            <p:cNvGrpSpPr/>
            <p:nvPr/>
          </p:nvGrpSpPr>
          <p:grpSpPr>
            <a:xfrm>
              <a:off x="1921885" y="3038691"/>
              <a:ext cx="4496239" cy="780618"/>
              <a:chOff x="1984230" y="2929586"/>
              <a:chExt cx="4496239" cy="78061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03AF87B8-C6C8-4862-BE72-47AD055C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6967" y="2929586"/>
                <a:ext cx="4423502" cy="780618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8A8E9B6-82C8-4E14-940D-7AF6206D6099}"/>
                  </a:ext>
                </a:extLst>
              </p:cNvPr>
              <p:cNvSpPr/>
              <p:nvPr/>
            </p:nvSpPr>
            <p:spPr>
              <a:xfrm>
                <a:off x="1984230" y="3096491"/>
                <a:ext cx="2089006" cy="446809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187E46-4F6C-4B65-80DA-0879B5964CD9}"/>
                  </a:ext>
                </a:extLst>
              </p:cNvPr>
              <p:cNvSpPr/>
              <p:nvPr/>
            </p:nvSpPr>
            <p:spPr>
              <a:xfrm>
                <a:off x="4216763" y="3096491"/>
                <a:ext cx="968301" cy="446809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817EC07-9EE4-4B9B-BA6E-585CCC0E762E}"/>
                  </a:ext>
                </a:extLst>
              </p:cNvPr>
              <p:cNvSpPr/>
              <p:nvPr/>
            </p:nvSpPr>
            <p:spPr>
              <a:xfrm>
                <a:off x="5237019" y="3106881"/>
                <a:ext cx="290945" cy="446809"/>
              </a:xfrm>
              <a:prstGeom prst="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 dirty="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5CE613-A784-4F74-9952-D5E1106D3BB6}"/>
                </a:ext>
              </a:extLst>
            </p:cNvPr>
            <p:cNvSpPr txBox="1"/>
            <p:nvPr/>
          </p:nvSpPr>
          <p:spPr>
            <a:xfrm>
              <a:off x="1257300" y="2457490"/>
              <a:ext cx="289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400" b="1" dirty="0">
                  <a:solidFill>
                    <a:schemeClr val="accent1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사용자 이름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FB327E-A959-4107-A008-FB8ED175FE9F}"/>
                </a:ext>
              </a:extLst>
            </p:cNvPr>
            <p:cNvSpPr txBox="1"/>
            <p:nvPr/>
          </p:nvSpPr>
          <p:spPr>
            <a:xfrm>
              <a:off x="3674160" y="3934087"/>
              <a:ext cx="289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400" b="1" dirty="0">
                  <a:solidFill>
                    <a:srgbClr val="FF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접속중인 서버 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011A3-45E3-4EAD-A23E-66119458ADF5}"/>
                </a:ext>
              </a:extLst>
            </p:cNvPr>
            <p:cNvSpPr txBox="1"/>
            <p:nvPr/>
          </p:nvSpPr>
          <p:spPr>
            <a:xfrm>
              <a:off x="4969565" y="2495888"/>
              <a:ext cx="2897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400" b="1">
                  <a:solidFill>
                    <a:schemeClr val="accent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현재 디렉토리</a:t>
              </a:r>
              <a:endParaRPr lang="ko-KR" altLang="en-US" sz="2400" b="1" dirty="0">
                <a:solidFill>
                  <a:schemeClr val="accent6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45E4A6-AF44-4CA5-9A8E-4E3FC55F1175}"/>
              </a:ext>
            </a:extLst>
          </p:cNvPr>
          <p:cNvSpPr txBox="1"/>
          <p:nvPr/>
        </p:nvSpPr>
        <p:spPr>
          <a:xfrm>
            <a:off x="1120984" y="4027256"/>
            <a:ext cx="7289971" cy="111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일반적으로 디렉토리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“~”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는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“/home/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사용자이름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과 같습니다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즉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위 그림상에서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“~”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디렉토리는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/home/cs20151509 </a:t>
            </a:r>
            <a:r>
              <a:rPr lang="ko-KR" altLang="en-US" dirty="0">
                <a:latin typeface="Tahoma" panose="020B0604030504040204" pitchFamily="34" charset="0"/>
                <a:cs typeface="Tahoma" panose="020B0604030504040204" pitchFamily="34" charset="0"/>
              </a:rPr>
              <a:t>와 같습니다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D0222ED-CC2E-44CB-BFE4-51D601BFA28C}"/>
                  </a:ext>
                </a:extLst>
              </p14:cNvPr>
              <p14:cNvContentPartPr/>
              <p14:nvPr/>
            </p14:nvContentPartPr>
            <p14:xfrm>
              <a:off x="1657440" y="1422360"/>
              <a:ext cx="5372280" cy="38102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D0222ED-CC2E-44CB-BFE4-51D601BFA2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080" y="1413000"/>
                <a:ext cx="539100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31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50435-5102-4127-AF84-46280D5E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Directory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FFAFF-333D-427E-8C40-02E54841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465806"/>
            <a:ext cx="8477250" cy="235804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2000" dirty="0"/>
              <a:t>리눅스의 </a:t>
            </a:r>
            <a:r>
              <a:rPr lang="en-US" altLang="ko-KR" sz="2000" dirty="0"/>
              <a:t>directory </a:t>
            </a:r>
            <a:r>
              <a:rPr lang="ko-KR" altLang="en-US" sz="2000" dirty="0"/>
              <a:t>구조는 윈도우와 다르게 생겼습니다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sz="2000" dirty="0"/>
              <a:t>윈도우는 디렉토리 구분을 위해 ￦ </a:t>
            </a:r>
            <a:r>
              <a:rPr lang="en-US" altLang="ko-KR" sz="2000" dirty="0"/>
              <a:t>(</a:t>
            </a:r>
            <a:r>
              <a:rPr lang="ko-KR" altLang="en-US" sz="2000" dirty="0"/>
              <a:t>역 슬래시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사용하지만 리눅스는 </a:t>
            </a:r>
            <a:r>
              <a:rPr lang="en-US" altLang="ko-KR" sz="2000" dirty="0"/>
              <a:t>/ (</a:t>
            </a:r>
            <a:r>
              <a:rPr lang="ko-KR" altLang="en-US" sz="2000" dirty="0"/>
              <a:t>슬래시</a:t>
            </a:r>
            <a:r>
              <a:rPr lang="en-US" altLang="ko-KR" sz="2000" dirty="0"/>
              <a:t>)</a:t>
            </a:r>
            <a:r>
              <a:rPr lang="ko-KR" altLang="en-US" sz="2000" dirty="0"/>
              <a:t>를 사용합니다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2000" dirty="0"/>
              <a:t>Directory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리눅스</a:t>
            </a:r>
            <a:r>
              <a:rPr lang="en-US" altLang="ko-KR" sz="2000" dirty="0"/>
              <a:t>) =</a:t>
            </a:r>
            <a:r>
              <a:rPr lang="ko-KR" altLang="en-US" sz="2000" dirty="0"/>
              <a:t> </a:t>
            </a:r>
            <a:r>
              <a:rPr lang="en-US" altLang="ko-KR" sz="2000" dirty="0"/>
              <a:t>Folder (</a:t>
            </a:r>
            <a:r>
              <a:rPr lang="ko-KR" altLang="en-US" sz="2000" dirty="0"/>
              <a:t>윈도우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35AF60-9B02-4BBB-947D-D55B613D8F00}"/>
              </a:ext>
            </a:extLst>
          </p:cNvPr>
          <p:cNvGrpSpPr/>
          <p:nvPr/>
        </p:nvGrpSpPr>
        <p:grpSpPr>
          <a:xfrm>
            <a:off x="936155" y="4160439"/>
            <a:ext cx="7271690" cy="1720128"/>
            <a:chOff x="887123" y="3672066"/>
            <a:chExt cx="7271690" cy="17201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3878F62-4B82-43FE-A5D9-084E5F482A12}"/>
                </a:ext>
              </a:extLst>
            </p:cNvPr>
            <p:cNvGrpSpPr/>
            <p:nvPr/>
          </p:nvGrpSpPr>
          <p:grpSpPr>
            <a:xfrm>
              <a:off x="887123" y="3672066"/>
              <a:ext cx="5457825" cy="1720128"/>
              <a:chOff x="731260" y="3599330"/>
              <a:chExt cx="5457825" cy="1720128"/>
            </a:xfrm>
          </p:grpSpPr>
          <p:pic>
            <p:nvPicPr>
              <p:cNvPr id="3074" name="Picture 2" descr="리눅스 디렉토리 구조">
                <a:extLst>
                  <a:ext uri="{FF2B5EF4-FFF2-40B4-BE49-F238E27FC236}">
                    <a16:creationId xmlns:a16="http://schemas.microsoft.com/office/drawing/2014/main" id="{E00E333F-13E7-4E83-B320-3CF6E7BBF5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2848"/>
              <a:stretch/>
            </p:blipFill>
            <p:spPr bwMode="auto">
              <a:xfrm>
                <a:off x="731260" y="3599330"/>
                <a:ext cx="5457825" cy="1720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6310C96-CFC5-4E63-B58A-73742F4A75DE}"/>
                  </a:ext>
                </a:extLst>
              </p:cNvPr>
              <p:cNvSpPr/>
              <p:nvPr/>
            </p:nvSpPr>
            <p:spPr>
              <a:xfrm>
                <a:off x="2971799" y="3599330"/>
                <a:ext cx="997527" cy="712898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59202" tIns="21590" rIns="120904" bIns="21590" numCol="1" spcCol="1270" rtlCol="0" anchor="t" anchorCtr="0">
                <a:noAutofit/>
              </a:bodyPr>
              <a:lstStyle/>
              <a:p>
                <a:pPr marL="0" algn="l" defTabSz="577850" latinLnBrk="1">
                  <a:lnSpc>
                    <a:spcPct val="150000"/>
                  </a:lnSpc>
                  <a:spcBef>
                    <a:spcPct val="0"/>
                  </a:spcBef>
                  <a:spcAft>
                    <a:spcPct val="20000"/>
                  </a:spcAft>
                </a:pPr>
                <a:endParaRPr kumimoji="1" lang="ko-KR" altLang="en-US" sz="1300" kern="1200" spc="-15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2F7AF5-6E04-45C9-AE68-D4C50CA30AB4}"/>
                </a:ext>
              </a:extLst>
            </p:cNvPr>
            <p:cNvSpPr txBox="1"/>
            <p:nvPr/>
          </p:nvSpPr>
          <p:spPr>
            <a:xfrm>
              <a:off x="4303786" y="3781231"/>
              <a:ext cx="3855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Root directory (</a:t>
              </a:r>
              <a:r>
                <a:rPr lang="ko-KR" altLang="en-US" sz="1600" dirty="0">
                  <a:latin typeface="Tahoma" panose="020B0604030504040204" pitchFamily="34" charset="0"/>
                  <a:cs typeface="Tahoma" panose="020B0604030504040204" pitchFamily="34" charset="0"/>
                </a:rPr>
                <a:t>윈도우의 </a:t>
              </a:r>
              <a:r>
                <a:rPr lang="en-US" altLang="ko-KR" sz="1600" dirty="0">
                  <a:latin typeface="Tahoma" panose="020B0604030504040204" pitchFamily="34" charset="0"/>
                  <a:cs typeface="Tahoma" panose="020B0604030504040204" pitchFamily="34" charset="0"/>
                </a:rPr>
                <a:t>C</a:t>
              </a:r>
              <a:r>
                <a:rPr lang="en-US" altLang="ko-KR" sz="2000" dirty="0"/>
                <a:t>:</a:t>
              </a:r>
              <a:r>
                <a:rPr lang="ko-KR" altLang="en-US" sz="2000" dirty="0"/>
                <a:t>￦와 같다</a:t>
              </a:r>
              <a:r>
                <a:rPr lang="en-US" altLang="ko-KR" sz="2000" dirty="0"/>
                <a:t>)</a:t>
              </a:r>
              <a:endParaRPr lang="ko-KR" altLang="en-US" sz="16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D935B00-A4AC-40CA-9BA4-678EBF6E8969}"/>
                  </a:ext>
                </a:extLst>
              </p14:cNvPr>
              <p14:cNvContentPartPr/>
              <p14:nvPr/>
            </p14:nvContentPartPr>
            <p14:xfrm>
              <a:off x="571680" y="2013120"/>
              <a:ext cx="7905960" cy="39751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D935B00-A4AC-40CA-9BA4-678EBF6E89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20" y="2003760"/>
                <a:ext cx="7924680" cy="39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730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14034-A5FE-4E1D-B4A9-4DEF1FEB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Directory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1929D-2F69-4F7E-B823-90B2400E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6" y="1430958"/>
            <a:ext cx="8123959" cy="45645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/bin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기본적인 명령어가 저장된 디렉토리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/</a:t>
            </a:r>
            <a:r>
              <a:rPr lang="en-US" altLang="ko-KR" sz="2000" dirty="0" err="1"/>
              <a:t>sbin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주로 시스템 관리자가 사용하는 명령어가 저장된 디렉토리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/home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사용자의 홈 디렉토리 </a:t>
            </a:r>
            <a:r>
              <a:rPr lang="en-US" altLang="ko-KR" sz="2000" dirty="0"/>
              <a:t>(</a:t>
            </a:r>
            <a:r>
              <a:rPr lang="ko-KR" altLang="en-US" sz="2000" dirty="0"/>
              <a:t>사용자가 추가되면 여기에 전용 폴더가 생깁니다</a:t>
            </a:r>
            <a:r>
              <a:rPr lang="en-US" altLang="ko-KR" sz="20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/</a:t>
            </a:r>
            <a:r>
              <a:rPr lang="en-US" altLang="ko-KR" sz="2000" dirty="0" err="1"/>
              <a:t>tmp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 시스템을 사용하는 모든 사용자들이 공동으로 쓰는 디렉토리</a:t>
            </a:r>
            <a:endParaRPr lang="en-US" altLang="ko-K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8BB805B-AE67-4D13-8C3B-5634EF2DD421}"/>
                  </a:ext>
                </a:extLst>
              </p14:cNvPr>
              <p14:cNvContentPartPr/>
              <p14:nvPr/>
            </p14:nvContentPartPr>
            <p14:xfrm>
              <a:off x="304920" y="1365120"/>
              <a:ext cx="4667400" cy="4483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8BB805B-AE67-4D13-8C3B-5634EF2DD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1355760"/>
                <a:ext cx="4686120" cy="45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5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FC89-3F41-4E6C-B093-746C0F34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Directory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9BE85-8144-46C2-A933-DC80ADF9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368612"/>
            <a:ext cx="8477250" cy="47828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/>
              <a:t>/lib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커널 모듈과 라이브러리 파일이 존재하는 디렉토리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en-US" altLang="ko-KR" sz="2000" dirty="0"/>
              <a:t>/</a:t>
            </a:r>
            <a:r>
              <a:rPr lang="en-US" altLang="ko-KR" sz="2000" dirty="0" err="1"/>
              <a:t>usr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시스템이 아닌 일반 사용자들이 주로 쓰는 명령어가 있는 디렉토리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en-US" altLang="ko-KR" sz="2000" dirty="0"/>
              <a:t>/var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시스템 </a:t>
            </a:r>
            <a:r>
              <a:rPr lang="ko-KR" altLang="en-US" sz="2000" dirty="0" err="1"/>
              <a:t>사용중에</a:t>
            </a:r>
            <a:r>
              <a:rPr lang="ko-KR" altLang="en-US" sz="2000" dirty="0"/>
              <a:t> 임시로 생성되었다가 삭제되는 데이터를 일시적으로 저장하기 위한 디렉토리</a:t>
            </a:r>
            <a:endParaRPr lang="en-US" altLang="ko-KR" sz="2000" dirty="0"/>
          </a:p>
          <a:p>
            <a:pPr>
              <a:lnSpc>
                <a:spcPct val="160000"/>
              </a:lnSpc>
            </a:pPr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endParaRPr lang="en-US" altLang="ko-KR" sz="20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시스템의 설정이 존재하는 디렉토리</a:t>
            </a:r>
          </a:p>
          <a:p>
            <a:pPr>
              <a:lnSpc>
                <a:spcPct val="160000"/>
              </a:lnSpc>
            </a:pPr>
            <a:endParaRPr lang="ko-KR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B37D367-DF9F-40E0-BF59-02E4B7D7283C}"/>
                  </a:ext>
                </a:extLst>
              </p14:cNvPr>
              <p14:cNvContentPartPr/>
              <p14:nvPr/>
            </p14:nvContentPartPr>
            <p14:xfrm>
              <a:off x="431640" y="1162080"/>
              <a:ext cx="5442480" cy="4724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B37D367-DF9F-40E0-BF59-02E4B7D72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80" y="1152720"/>
                <a:ext cx="5461200" cy="47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B6E12-047C-4D7C-8789-F936111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87D93-ED6B-4A6B-A054-B5C4FBC6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18" y="1645704"/>
            <a:ext cx="3191741" cy="39099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pwd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man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ls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cat</a:t>
            </a:r>
          </a:p>
          <a:p>
            <a:pPr>
              <a:lnSpc>
                <a:spcPct val="150000"/>
              </a:lnSpc>
            </a:pPr>
            <a:r>
              <a:rPr lang="en-US" altLang="ko-KR" sz="3200" dirty="0"/>
              <a:t>which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6522B0F-5E7F-4C25-A30B-E2D2747F1CCF}"/>
              </a:ext>
            </a:extLst>
          </p:cNvPr>
          <p:cNvSpPr txBox="1">
            <a:spLocks/>
          </p:cNvSpPr>
          <p:nvPr/>
        </p:nvSpPr>
        <p:spPr>
          <a:xfrm>
            <a:off x="3319897" y="1583359"/>
            <a:ext cx="3319896" cy="390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dirty="0"/>
              <a:t>cd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mv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cp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mkdir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rm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35A035-3A0E-46D2-8B81-4513DED051A2}"/>
              </a:ext>
            </a:extLst>
          </p:cNvPr>
          <p:cNvSpPr txBox="1">
            <a:spLocks/>
          </p:cNvSpPr>
          <p:nvPr/>
        </p:nvSpPr>
        <p:spPr>
          <a:xfrm>
            <a:off x="5824104" y="1569504"/>
            <a:ext cx="2464378" cy="3909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̵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3000" dirty="0"/>
              <a:t>echo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ssh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scp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clear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rmdir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65060DD-3BFF-4752-9E87-C546968A5145}"/>
                  </a:ext>
                </a:extLst>
              </p14:cNvPr>
              <p14:cNvContentPartPr/>
              <p14:nvPr/>
            </p14:nvContentPartPr>
            <p14:xfrm>
              <a:off x="419040" y="1803240"/>
              <a:ext cx="8077680" cy="43884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65060DD-3BFF-4752-9E87-C546968A51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793880"/>
                <a:ext cx="8096400" cy="44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8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A0CF-0888-40C7-B7D6-1682D81D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A81C9-93A8-46DA-BB8A-773D4B3F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0178"/>
            <a:ext cx="8477250" cy="44295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pwd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현재 디렉토리를 출력합니다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man [</a:t>
            </a:r>
            <a:r>
              <a:rPr lang="ko-KR" altLang="en-US" dirty="0"/>
              <a:t>명령어</a:t>
            </a:r>
            <a:r>
              <a:rPr lang="en-US" altLang="ko-KR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입력한 명령어의 사용 설명서를 출력합니다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ls / ls</a:t>
            </a:r>
            <a:r>
              <a:rPr lang="ko-KR" altLang="en-US" dirty="0"/>
              <a:t> </a:t>
            </a:r>
            <a:r>
              <a:rPr lang="en-US" altLang="ko-KR" dirty="0"/>
              <a:t>-a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현재 디렉토리에 존재하는 파일과 폴더들을 출력합니다</a:t>
            </a:r>
            <a:r>
              <a:rPr lang="en-US" altLang="ko-KR" dirty="0"/>
              <a:t>. –a </a:t>
            </a:r>
            <a:r>
              <a:rPr lang="ko-KR" altLang="en-US" dirty="0"/>
              <a:t>옵션을 붙이면 숨김 폴더까지 모두 보여줍니다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cd [</a:t>
            </a:r>
            <a:r>
              <a:rPr lang="ko-KR" altLang="en-US" dirty="0"/>
              <a:t>디렉토리 경로</a:t>
            </a:r>
            <a:r>
              <a:rPr lang="en-US" altLang="ko-KR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입력한 디렉토리 경로로 현재 디렉토리를 바꿉니다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E98CF26-FC15-400E-B420-87A6A77F814E}"/>
                  </a:ext>
                </a:extLst>
              </p14:cNvPr>
              <p14:cNvContentPartPr/>
              <p14:nvPr/>
            </p14:nvContentPartPr>
            <p14:xfrm>
              <a:off x="603360" y="2387520"/>
              <a:ext cx="6178680" cy="313092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E98CF26-FC15-400E-B420-87A6A77F8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2378160"/>
                <a:ext cx="619740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71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359202" tIns="21590" rIns="120904" bIns="21590" numCol="1" spcCol="1270" anchor="t" anchorCtr="0">
        <a:noAutofit/>
      </a:bodyPr>
      <a:lstStyle>
        <a:defPPr marL="0" algn="l" defTabSz="577850" latinLnBrk="1">
          <a:lnSpc>
            <a:spcPct val="150000"/>
          </a:lnSpc>
          <a:spcBef>
            <a:spcPct val="0"/>
          </a:spcBef>
          <a:spcAft>
            <a:spcPct val="20000"/>
          </a:spcAft>
          <a:defRPr kumimoji="1" sz="1300" kern="1200" spc="-150" smtClean="0">
            <a:latin typeface="Tahoma" panose="020B0604030504040204" pitchFamily="34" charset="0"/>
            <a:cs typeface="Tahoma" panose="020B0604030504040204" pitchFamily="34" charset="0"/>
          </a:defRPr>
        </a:defPPr>
      </a:lstStyle>
      <a:style>
        <a:lnRef idx="0">
          <a:schemeClr val="dk1">
            <a:alpha val="0"/>
            <a:hueOff val="0"/>
            <a:satOff val="0"/>
            <a:lumOff val="0"/>
            <a:alphaOff val="0"/>
          </a:schemeClr>
        </a:lnRef>
        <a:fillRef idx="0">
          <a:schemeClr val="lt1">
            <a:alpha val="0"/>
            <a:hueOff val="0"/>
            <a:satOff val="0"/>
            <a:lumOff val="0"/>
            <a:alphaOff val="0"/>
          </a:schemeClr>
        </a:fillRef>
        <a:effectRef idx="0">
          <a:schemeClr val="lt1">
            <a:alpha val="0"/>
            <a:hueOff val="0"/>
            <a:satOff val="0"/>
            <a:lumOff val="0"/>
            <a:alphaOff val="0"/>
          </a:schemeClr>
        </a:effectRef>
        <a:fontRef idx="minor">
          <a:schemeClr val="tx1">
            <a:hueOff val="0"/>
            <a:satOff val="0"/>
            <a:lumOff val="0"/>
            <a:alphaOff val="0"/>
          </a:schemeClr>
        </a:fontRef>
      </a:style>
    </a:spDef>
    <a:txDef>
      <a:spPr>
        <a:noFill/>
      </a:spPr>
      <a:bodyPr wrap="square" rtlCol="0">
        <a:spAutoFit/>
      </a:bodyPr>
      <a:lstStyle>
        <a:defPPr algn="l">
          <a:defRPr sz="1600">
            <a:latin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18595</TotalTime>
  <Words>714</Words>
  <Application>Microsoft Office PowerPoint</Application>
  <PresentationFormat>화면 슬라이드 쇼(4:3)</PresentationFormat>
  <Paragraphs>118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</vt:lpstr>
      <vt:lpstr>맑은 고딕</vt:lpstr>
      <vt:lpstr>Calibri</vt:lpstr>
      <vt:lpstr>Tahoma</vt:lpstr>
      <vt:lpstr>Wingdings</vt:lpstr>
      <vt:lpstr>Office 테마</vt:lpstr>
      <vt:lpstr>Shell Script 1</vt:lpstr>
      <vt:lpstr>Shell이란?</vt:lpstr>
      <vt:lpstr>SSH (Secure SHell)</vt:lpstr>
      <vt:lpstr>Linux basic</vt:lpstr>
      <vt:lpstr>Linux Directory</vt:lpstr>
      <vt:lpstr>Linux Directory</vt:lpstr>
      <vt:lpstr>Linux Directory</vt:lpstr>
      <vt:lpstr>Linux Command</vt:lpstr>
      <vt:lpstr>Linux Command</vt:lpstr>
      <vt:lpstr>Linux Command</vt:lpstr>
      <vt:lpstr>Linux Command</vt:lpstr>
      <vt:lpstr>Linux Command</vt:lpstr>
      <vt:lpstr>Redirection</vt:lpstr>
      <vt:lpstr>Redirection</vt:lpstr>
      <vt:lpstr>Assignment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가속기 재구성 및 워크로드 동시배치를 고려한  자원 관리 기술 개발</dc:title>
  <dc:creator>sovi</dc:creator>
  <cp:lastModifiedBy>Jeong Hyunjoon</cp:lastModifiedBy>
  <cp:revision>1249</cp:revision>
  <cp:lastPrinted>2019-02-15T02:11:46Z</cp:lastPrinted>
  <dcterms:created xsi:type="dcterms:W3CDTF">2017-05-25T02:10:26Z</dcterms:created>
  <dcterms:modified xsi:type="dcterms:W3CDTF">2021-01-07T13:26:01Z</dcterms:modified>
</cp:coreProperties>
</file>