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7" r:id="rId3"/>
    <p:sldId id="278" r:id="rId4"/>
    <p:sldId id="287" r:id="rId5"/>
    <p:sldId id="279" r:id="rId6"/>
    <p:sldId id="285" r:id="rId7"/>
    <p:sldId id="281" r:id="rId8"/>
    <p:sldId id="282" r:id="rId9"/>
    <p:sldId id="284" r:id="rId10"/>
    <p:sldId id="286" r:id="rId11"/>
    <p:sldId id="289" r:id="rId12"/>
    <p:sldId id="29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349759-73C1-4DE7-92FD-4C06B05C1AF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E5FB647-88D4-4D14-8872-9B00AB630A0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0" y="55626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                               Mohammed Abubaker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62000"/>
            <a:ext cx="7520940" cy="3918477"/>
          </a:xfrm>
        </p:spPr>
        <p:txBody>
          <a:bodyPr>
            <a:noAutofit/>
          </a:bodyPr>
          <a:lstStyle/>
          <a:p>
            <a:pPr algn="ctr"/>
            <a:r>
              <a:rPr lang="en-CA" sz="3600" dirty="0"/>
              <a:t>PROJECT</a:t>
            </a:r>
          </a:p>
          <a:p>
            <a:pPr algn="ctr"/>
            <a:endParaRPr lang="en-CA" sz="3600" dirty="0" smtClean="0"/>
          </a:p>
          <a:p>
            <a:pPr algn="ctr"/>
            <a:r>
              <a:rPr lang="en-US" sz="3600" dirty="0" smtClean="0"/>
              <a:t>Supervised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57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81000"/>
            <a:ext cx="7520940" cy="3275049"/>
          </a:xfrm>
        </p:spPr>
        <p:txBody>
          <a:bodyPr/>
          <a:lstStyle/>
          <a:p>
            <a:r>
              <a:rPr lang="en-US" dirty="0" smtClean="0"/>
              <a:t>Random Forest Tree Model - Result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5053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3845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3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520940" cy="548640"/>
          </a:xfrm>
        </p:spPr>
        <p:txBody>
          <a:bodyPr/>
          <a:lstStyle/>
          <a:p>
            <a:pPr marL="342900" indent="-342900">
              <a:spcBef>
                <a:spcPts val="800"/>
              </a:spcBef>
            </a:pP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2000" b="1" cap="none" dirty="0" smtClean="0"/>
              <a:t>Here we removed the </a:t>
            </a:r>
            <a:r>
              <a:rPr lang="en-US" sz="2000" b="1" cap="none" dirty="0" err="1" smtClean="0"/>
              <a:t>BloodPressure</a:t>
            </a:r>
            <a:r>
              <a:rPr lang="en-US" sz="2000" b="1" cap="none" dirty="0" smtClean="0"/>
              <a:t> and Age features and build the model again using Random Forest Tree</a:t>
            </a:r>
            <a:r>
              <a:rPr lang="en-US" sz="1800" cap="none" dirty="0" smtClean="0"/>
              <a:t/>
            </a:r>
            <a:br>
              <a:rPr lang="en-US" sz="1800" cap="none" dirty="0" smtClean="0"/>
            </a:br>
            <a:r>
              <a:rPr lang="en-US" cap="none" dirty="0"/>
              <a:t/>
            </a:r>
            <a:br>
              <a:rPr lang="en-US" cap="none" dirty="0"/>
            </a:br>
            <a:r>
              <a:rPr lang="en-US" sz="1800" cap="none" dirty="0" smtClean="0"/>
              <a:t>Before</a:t>
            </a:r>
            <a:r>
              <a:rPr lang="en-US" sz="1800" dirty="0" smtClean="0"/>
              <a:t>				                    </a:t>
            </a:r>
            <a:r>
              <a:rPr lang="en-US" sz="1800" cap="none" dirty="0" smtClean="0"/>
              <a:t>After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1600" b="1" cap="none" dirty="0" smtClean="0">
                <a:latin typeface="+mn-lt"/>
                <a:ea typeface="+mn-ea"/>
                <a:cs typeface="+mn-cs"/>
              </a:rPr>
              <a:t>F1-score is same for both</a:t>
            </a:r>
            <a:endParaRPr lang="en-CA" sz="1600" b="1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3910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4319518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4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cap="none" dirty="0" smtClean="0"/>
              <a:t>Conclusion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- The dataset has no missing values, but it has a lot of unrealistic information. e.g. BMI = 0.</a:t>
            </a:r>
          </a:p>
          <a:p>
            <a:r>
              <a:rPr lang="en-US" b="0" dirty="0"/>
              <a:t>- Random Forest Tree gives the best result with </a:t>
            </a:r>
            <a:r>
              <a:rPr lang="en-US" b="0" dirty="0" smtClean="0"/>
              <a:t>84% </a:t>
            </a:r>
            <a:r>
              <a:rPr lang="en-US" b="0" dirty="0"/>
              <a:t>accuracy.</a:t>
            </a:r>
          </a:p>
          <a:p>
            <a:r>
              <a:rPr lang="en-US" b="0" dirty="0"/>
              <a:t>- Insulin </a:t>
            </a:r>
            <a:r>
              <a:rPr lang="en-US" b="0" dirty="0" smtClean="0"/>
              <a:t>and glucose are the </a:t>
            </a:r>
            <a:r>
              <a:rPr lang="en-US" b="0" dirty="0"/>
              <a:t>most important feature.</a:t>
            </a:r>
          </a:p>
          <a:p>
            <a:r>
              <a:rPr lang="en-US" b="0" dirty="0"/>
              <a:t>- </a:t>
            </a:r>
            <a:r>
              <a:rPr lang="en-US" b="0" dirty="0" smtClean="0"/>
              <a:t>Blood pressure </a:t>
            </a:r>
            <a:r>
              <a:rPr lang="en-US" b="0" dirty="0"/>
              <a:t>is the least important, which surprise me!!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87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420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8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520940" cy="548640"/>
          </a:xfrm>
        </p:spPr>
        <p:txBody>
          <a:bodyPr/>
          <a:lstStyle/>
          <a:p>
            <a:r>
              <a:rPr lang="en-CA" dirty="0" smtClean="0"/>
              <a:t>Project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31242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   The </a:t>
            </a:r>
            <a:r>
              <a:rPr lang="en-US" dirty="0"/>
              <a:t>goal of </a:t>
            </a:r>
            <a:r>
              <a:rPr lang="en-US" dirty="0" smtClean="0"/>
              <a:t>this </a:t>
            </a:r>
            <a:r>
              <a:rPr lang="en-US" dirty="0"/>
              <a:t>project, is </a:t>
            </a:r>
            <a:r>
              <a:rPr lang="en-US" dirty="0" smtClean="0"/>
              <a:t>to </a:t>
            </a:r>
            <a:r>
              <a:rPr lang="en-US" dirty="0" smtClean="0"/>
              <a:t>build a model that can predict if the person is diabetic or not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ased on the features we have.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85800"/>
            <a:ext cx="7520940" cy="3960849"/>
          </a:xfrm>
        </p:spPr>
        <p:txBody>
          <a:bodyPr/>
          <a:lstStyle/>
          <a:p>
            <a:r>
              <a:rPr lang="en-US" dirty="0" smtClean="0"/>
              <a:t>The dataset has 8 features, with binary classification target (1 or 0)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5" y="1600200"/>
            <a:ext cx="81930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1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20940" cy="548640"/>
          </a:xfrm>
        </p:spPr>
        <p:txBody>
          <a:bodyPr/>
          <a:lstStyle/>
          <a:p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2000" cap="none" dirty="0" smtClean="0"/>
              <a:t>The dataset looks imbalanced, we will use stratify=y parameter when we split the dataset</a:t>
            </a:r>
            <a:endParaRPr lang="en-CA" sz="2000" cap="non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20481" cy="301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85800"/>
            <a:ext cx="7520940" cy="3960849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/>
              <a:t>All the features are not normally distributed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33717" cy="489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07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04800"/>
            <a:ext cx="7520940" cy="4341849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/>
              <a:t>Some features like </a:t>
            </a:r>
            <a:r>
              <a:rPr lang="en-US" dirty="0" err="1" smtClean="0"/>
              <a:t>BloodPressure</a:t>
            </a:r>
            <a:r>
              <a:rPr lang="en-US" dirty="0" smtClean="0"/>
              <a:t>, Glucose, Insulin, BMI, </a:t>
            </a:r>
            <a:r>
              <a:rPr lang="en-CA" dirty="0" err="1" smtClean="0"/>
              <a:t>SkinThickness</a:t>
            </a:r>
            <a:r>
              <a:rPr lang="en-CA" dirty="0"/>
              <a:t> </a:t>
            </a:r>
            <a:r>
              <a:rPr lang="en-US" dirty="0" smtClean="0"/>
              <a:t>have zero value which is not realistic, so we replaced it with the median value for each class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34871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6511"/>
            <a:ext cx="3471139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79019"/>
            <a:ext cx="3362419" cy="17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26302"/>
            <a:ext cx="3349722" cy="174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81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81000"/>
            <a:ext cx="7520940" cy="426564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smtClean="0"/>
              <a:t>In the statistical model table we can see that Age and </a:t>
            </a:r>
            <a:r>
              <a:rPr lang="en-US" dirty="0" err="1" smtClean="0"/>
              <a:t>BloodPressure</a:t>
            </a:r>
            <a:r>
              <a:rPr lang="en-US" dirty="0" smtClean="0"/>
              <a:t> are not statistically significant, but we will keep them and see how they will do in the model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8826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72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81000"/>
            <a:ext cx="7520940" cy="4265649"/>
          </a:xfrm>
        </p:spPr>
        <p:txBody>
          <a:bodyPr/>
          <a:lstStyle/>
          <a:p>
            <a:r>
              <a:rPr lang="en-US" dirty="0" smtClean="0"/>
              <a:t>Logistic Regression Model -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9051"/>
            <a:ext cx="3912148" cy="298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45815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02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81000"/>
            <a:ext cx="7520940" cy="4265649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smtClean="0"/>
              <a:t>Decision Tree Model - Result</a:t>
            </a: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8" y="1433512"/>
            <a:ext cx="3691631" cy="28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4505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00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5669</TotalTime>
  <Words>173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                               Mohammed Abubaker</vt:lpstr>
      <vt:lpstr>Project Goals</vt:lpstr>
      <vt:lpstr>PowerPoint Presentation</vt:lpstr>
      <vt:lpstr>  The dataset looks imbalanced, we will use stratify=y parameter when we split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Here we removed the BloodPressure and Age features and build the model again using Random Forest Tree  Before                        After                        F1-score is same for both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Abubaker</dc:creator>
  <cp:lastModifiedBy>Mohammed Abubaker</cp:lastModifiedBy>
  <cp:revision>82</cp:revision>
  <dcterms:created xsi:type="dcterms:W3CDTF">2023-06-12T17:35:08Z</dcterms:created>
  <dcterms:modified xsi:type="dcterms:W3CDTF">2023-07-27T04:48:37Z</dcterms:modified>
</cp:coreProperties>
</file>