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303" r:id="rId8"/>
    <p:sldId id="304" r:id="rId9"/>
    <p:sldId id="261" r:id="rId10"/>
    <p:sldId id="262" r:id="rId11"/>
    <p:sldId id="264" r:id="rId12"/>
    <p:sldId id="265" r:id="rId13"/>
    <p:sldId id="266" r:id="rId14"/>
    <p:sldId id="334" r:id="rId15"/>
    <p:sldId id="335" r:id="rId16"/>
    <p:sldId id="336" r:id="rId17"/>
    <p:sldId id="267" r:id="rId18"/>
    <p:sldId id="268" r:id="rId19"/>
    <p:sldId id="269" r:id="rId20"/>
    <p:sldId id="283" r:id="rId21"/>
    <p:sldId id="270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80" r:id="rId30"/>
    <p:sldId id="281" r:id="rId31"/>
    <p:sldId id="28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360" r:id="rId41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3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03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463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206E784-ABA1-423B-83F5-5F35CB3BC8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86050" y="1858963"/>
            <a:ext cx="5314950" cy="1977796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 dirty="0" smtClean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653394" y="3836759"/>
            <a:ext cx="531495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6298294"/>
            <a:ext cx="20574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6298294"/>
            <a:ext cx="30861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298294"/>
            <a:ext cx="2057400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29100" y="363600"/>
            <a:ext cx="7886700" cy="581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/>
          <p:cNvGrpSpPr/>
          <p:nvPr/>
        </p:nvGrpSpPr>
        <p:grpSpPr>
          <a:xfrm>
            <a:off x="84656" y="121429"/>
            <a:ext cx="8974689" cy="6615142"/>
            <a:chOff x="112874" y="121429"/>
            <a:chExt cx="11966252" cy="6615142"/>
          </a:xfrm>
        </p:grpSpPr>
        <p:grpSp>
          <p:nvGrpSpPr>
            <p:cNvPr id="22" name="组合 21"/>
            <p:cNvGrpSpPr/>
            <p:nvPr/>
          </p:nvGrpSpPr>
          <p:grpSpPr>
            <a:xfrm>
              <a:off x="112874" y="121429"/>
              <a:ext cx="11966252" cy="6615142"/>
              <a:chOff x="112874" y="121429"/>
              <a:chExt cx="11966252" cy="6615142"/>
            </a:xfrm>
          </p:grpSpPr>
          <p:sp>
            <p:nvSpPr>
              <p:cNvPr id="7" name="Rectangle 1@|1FFC:855309|FBC:16777215|LFC:16777215|LBC:16777215"/>
              <p:cNvSpPr/>
              <p:nvPr/>
            </p:nvSpPr>
            <p:spPr>
              <a:xfrm>
                <a:off x="11942500" y="5073814"/>
                <a:ext cx="135537" cy="9399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248413" y="256032"/>
                <a:ext cx="11695176" cy="63459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" name="Rectangle 8@|1FFC:855309|FBC:16777215|LFC:16777215|LBC:16777215"/>
              <p:cNvSpPr/>
              <p:nvPr/>
            </p:nvSpPr>
            <p:spPr>
              <a:xfrm>
                <a:off x="2260060" y="121429"/>
                <a:ext cx="523253" cy="1383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Rectangle 10@|1FFC:855309|FBC:16777215|LFC:16777215|LBC:16777215"/>
              <p:cNvSpPr/>
              <p:nvPr/>
            </p:nvSpPr>
            <p:spPr>
              <a:xfrm rot="5400000">
                <a:off x="-78925" y="1198181"/>
                <a:ext cx="515733" cy="132135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" name="Right Triangle 4@|1FFC:15330798|FBC:16777215|LFC:16777215|LBC:16777215"/>
              <p:cNvSpPr/>
              <p:nvPr/>
            </p:nvSpPr>
            <p:spPr>
              <a:xfrm rot="10800000" flipH="1">
                <a:off x="112875" y="121429"/>
                <a:ext cx="2670438" cy="1392545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" name="Rectangle 9@|1FFC:855309|FBC:16777215|LFC:16777215|LBC:16777215"/>
              <p:cNvSpPr/>
              <p:nvPr/>
            </p:nvSpPr>
            <p:spPr>
              <a:xfrm>
                <a:off x="9346691" y="6600082"/>
                <a:ext cx="261626" cy="136489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" name="Right Triangle 7@|1FFC:15330798|FBC:16777215|LFC:16777215|LBC:16777215"/>
              <p:cNvSpPr/>
              <p:nvPr/>
            </p:nvSpPr>
            <p:spPr>
              <a:xfrm flipH="1">
                <a:off x="9346691" y="5072363"/>
                <a:ext cx="2732435" cy="1664208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zh-CN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32@|5FFC:16777215|FBC:16777215|LFC:16777215|LBC:16777215"/>
              <p:cNvSpPr>
                <a:spLocks noEditPoints="1"/>
              </p:cNvSpPr>
              <p:nvPr/>
            </p:nvSpPr>
            <p:spPr bwMode="auto">
              <a:xfrm>
                <a:off x="4878745" y="1592153"/>
                <a:ext cx="2434509" cy="2435968"/>
              </a:xfrm>
              <a:custGeom>
                <a:avLst/>
                <a:gdLst>
                  <a:gd name="T0" fmla="*/ 352 w 704"/>
                  <a:gd name="T1" fmla="*/ 704 h 704"/>
                  <a:gd name="T2" fmla="*/ 0 w 704"/>
                  <a:gd name="T3" fmla="*/ 352 h 704"/>
                  <a:gd name="T4" fmla="*/ 352 w 704"/>
                  <a:gd name="T5" fmla="*/ 0 h 704"/>
                  <a:gd name="T6" fmla="*/ 704 w 704"/>
                  <a:gd name="T7" fmla="*/ 352 h 704"/>
                  <a:gd name="T8" fmla="*/ 352 w 704"/>
                  <a:gd name="T9" fmla="*/ 704 h 704"/>
                  <a:gd name="T10" fmla="*/ 352 w 704"/>
                  <a:gd name="T11" fmla="*/ 5 h 704"/>
                  <a:gd name="T12" fmla="*/ 5 w 704"/>
                  <a:gd name="T13" fmla="*/ 352 h 704"/>
                  <a:gd name="T14" fmla="*/ 352 w 704"/>
                  <a:gd name="T15" fmla="*/ 699 h 704"/>
                  <a:gd name="T16" fmla="*/ 699 w 704"/>
                  <a:gd name="T17" fmla="*/ 352 h 704"/>
                  <a:gd name="T18" fmla="*/ 352 w 704"/>
                  <a:gd name="T19" fmla="*/ 5 h 7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04" h="704">
                    <a:moveTo>
                      <a:pt x="352" y="704"/>
                    </a:moveTo>
                    <a:cubicBezTo>
                      <a:pt x="158" y="704"/>
                      <a:pt x="0" y="546"/>
                      <a:pt x="0" y="352"/>
                    </a:cubicBezTo>
                    <a:cubicBezTo>
                      <a:pt x="0" y="158"/>
                      <a:pt x="158" y="0"/>
                      <a:pt x="352" y="0"/>
                    </a:cubicBezTo>
                    <a:cubicBezTo>
                      <a:pt x="546" y="0"/>
                      <a:pt x="704" y="158"/>
                      <a:pt x="704" y="352"/>
                    </a:cubicBezTo>
                    <a:cubicBezTo>
                      <a:pt x="704" y="546"/>
                      <a:pt x="546" y="704"/>
                      <a:pt x="352" y="704"/>
                    </a:cubicBezTo>
                    <a:moveTo>
                      <a:pt x="352" y="5"/>
                    </a:moveTo>
                    <a:cubicBezTo>
                      <a:pt x="161" y="5"/>
                      <a:pt x="5" y="161"/>
                      <a:pt x="5" y="352"/>
                    </a:cubicBezTo>
                    <a:cubicBezTo>
                      <a:pt x="5" y="543"/>
                      <a:pt x="161" y="699"/>
                      <a:pt x="352" y="699"/>
                    </a:cubicBezTo>
                    <a:cubicBezTo>
                      <a:pt x="543" y="699"/>
                      <a:pt x="699" y="543"/>
                      <a:pt x="699" y="352"/>
                    </a:cubicBezTo>
                    <a:cubicBezTo>
                      <a:pt x="699" y="161"/>
                      <a:pt x="543" y="5"/>
                      <a:pt x="352" y="5"/>
                    </a:cubicBezTo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bg1"/>
                </a:solidFill>
                <a:round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Freeform 33@|5FFC:16777215|FBC:16777215|LFC:16777215|LBC:16777215"/>
              <p:cNvSpPr/>
              <p:nvPr/>
            </p:nvSpPr>
            <p:spPr bwMode="auto">
              <a:xfrm>
                <a:off x="5050867" y="2032669"/>
                <a:ext cx="385087" cy="1460123"/>
              </a:xfrm>
              <a:custGeom>
                <a:avLst/>
                <a:gdLst>
                  <a:gd name="T0" fmla="*/ 111 w 111"/>
                  <a:gd name="T1" fmla="*/ 13 h 422"/>
                  <a:gd name="T2" fmla="*/ 102 w 111"/>
                  <a:gd name="T3" fmla="*/ 0 h 422"/>
                  <a:gd name="T4" fmla="*/ 0 w 111"/>
                  <a:gd name="T5" fmla="*/ 225 h 422"/>
                  <a:gd name="T6" fmla="*/ 74 w 111"/>
                  <a:gd name="T7" fmla="*/ 422 h 422"/>
                  <a:gd name="T8" fmla="*/ 86 w 111"/>
                  <a:gd name="T9" fmla="*/ 411 h 422"/>
                  <a:gd name="T10" fmla="*/ 16 w 111"/>
                  <a:gd name="T11" fmla="*/ 225 h 422"/>
                  <a:gd name="T12" fmla="*/ 111 w 111"/>
                  <a:gd name="T13" fmla="*/ 13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422">
                    <a:moveTo>
                      <a:pt x="111" y="13"/>
                    </a:moveTo>
                    <a:cubicBezTo>
                      <a:pt x="108" y="9"/>
                      <a:pt x="105" y="4"/>
                      <a:pt x="102" y="0"/>
                    </a:cubicBezTo>
                    <a:cubicBezTo>
                      <a:pt x="40" y="55"/>
                      <a:pt x="0" y="135"/>
                      <a:pt x="0" y="225"/>
                    </a:cubicBezTo>
                    <a:cubicBezTo>
                      <a:pt x="0" y="300"/>
                      <a:pt x="28" y="369"/>
                      <a:pt x="74" y="422"/>
                    </a:cubicBezTo>
                    <a:cubicBezTo>
                      <a:pt x="78" y="419"/>
                      <a:pt x="82" y="415"/>
                      <a:pt x="86" y="411"/>
                    </a:cubicBezTo>
                    <a:cubicBezTo>
                      <a:pt x="43" y="361"/>
                      <a:pt x="16" y="296"/>
                      <a:pt x="16" y="225"/>
                    </a:cubicBezTo>
                    <a:cubicBezTo>
                      <a:pt x="16" y="141"/>
                      <a:pt x="53" y="65"/>
                      <a:pt x="111" y="13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Freeform 34@|5FFC:16777215|FBC:16777215|LFC:16777215|LBC:16777215"/>
              <p:cNvSpPr/>
              <p:nvPr/>
            </p:nvSpPr>
            <p:spPr bwMode="auto">
              <a:xfrm>
                <a:off x="6798346" y="2083723"/>
                <a:ext cx="342785" cy="1435325"/>
              </a:xfrm>
              <a:custGeom>
                <a:avLst/>
                <a:gdLst>
                  <a:gd name="T0" fmla="*/ 13 w 99"/>
                  <a:gd name="T1" fmla="*/ 0 h 415"/>
                  <a:gd name="T2" fmla="*/ 0 w 99"/>
                  <a:gd name="T3" fmla="*/ 9 h 415"/>
                  <a:gd name="T4" fmla="*/ 83 w 99"/>
                  <a:gd name="T5" fmla="*/ 210 h 415"/>
                  <a:gd name="T6" fmla="*/ 5 w 99"/>
                  <a:gd name="T7" fmla="*/ 405 h 415"/>
                  <a:gd name="T8" fmla="*/ 17 w 99"/>
                  <a:gd name="T9" fmla="*/ 414 h 415"/>
                  <a:gd name="T10" fmla="*/ 18 w 99"/>
                  <a:gd name="T11" fmla="*/ 415 h 415"/>
                  <a:gd name="T12" fmla="*/ 99 w 99"/>
                  <a:gd name="T13" fmla="*/ 210 h 415"/>
                  <a:gd name="T14" fmla="*/ 13 w 99"/>
                  <a:gd name="T15" fmla="*/ 0 h 4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" h="415">
                    <a:moveTo>
                      <a:pt x="13" y="0"/>
                    </a:moveTo>
                    <a:cubicBezTo>
                      <a:pt x="9" y="3"/>
                      <a:pt x="4" y="6"/>
                      <a:pt x="0" y="9"/>
                    </a:cubicBezTo>
                    <a:cubicBezTo>
                      <a:pt x="51" y="61"/>
                      <a:pt x="83" y="132"/>
                      <a:pt x="83" y="210"/>
                    </a:cubicBezTo>
                    <a:cubicBezTo>
                      <a:pt x="83" y="285"/>
                      <a:pt x="53" y="354"/>
                      <a:pt x="5" y="405"/>
                    </a:cubicBezTo>
                    <a:cubicBezTo>
                      <a:pt x="10" y="407"/>
                      <a:pt x="13" y="411"/>
                      <a:pt x="17" y="414"/>
                    </a:cubicBezTo>
                    <a:cubicBezTo>
                      <a:pt x="17" y="414"/>
                      <a:pt x="18" y="415"/>
                      <a:pt x="18" y="415"/>
                    </a:cubicBezTo>
                    <a:cubicBezTo>
                      <a:pt x="68" y="361"/>
                      <a:pt x="99" y="289"/>
                      <a:pt x="99" y="210"/>
                    </a:cubicBezTo>
                    <a:cubicBezTo>
                      <a:pt x="99" y="128"/>
                      <a:pt x="66" y="54"/>
                      <a:pt x="13" y="0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Freeform 66@|5FFC:2373726|FBC:16777215|LFC:0|LBC:16777215"/>
              <p:cNvSpPr/>
              <p:nvPr/>
            </p:nvSpPr>
            <p:spPr bwMode="auto">
              <a:xfrm>
                <a:off x="5791868" y="3160217"/>
                <a:ext cx="608262" cy="511991"/>
              </a:xfrm>
              <a:custGeom>
                <a:avLst/>
                <a:gdLst>
                  <a:gd name="T0" fmla="*/ 176 w 176"/>
                  <a:gd name="T1" fmla="*/ 118 h 148"/>
                  <a:gd name="T2" fmla="*/ 117 w 176"/>
                  <a:gd name="T3" fmla="*/ 148 h 148"/>
                  <a:gd name="T4" fmla="*/ 61 w 176"/>
                  <a:gd name="T5" fmla="*/ 148 h 148"/>
                  <a:gd name="T6" fmla="*/ 0 w 176"/>
                  <a:gd name="T7" fmla="*/ 118 h 148"/>
                  <a:gd name="T8" fmla="*/ 0 w 176"/>
                  <a:gd name="T9" fmla="*/ 12 h 148"/>
                  <a:gd name="T10" fmla="*/ 14 w 176"/>
                  <a:gd name="T11" fmla="*/ 0 h 148"/>
                  <a:gd name="T12" fmla="*/ 162 w 176"/>
                  <a:gd name="T13" fmla="*/ 0 h 148"/>
                  <a:gd name="T14" fmla="*/ 176 w 176"/>
                  <a:gd name="T15" fmla="*/ 12 h 148"/>
                  <a:gd name="T16" fmla="*/ 176 w 176"/>
                  <a:gd name="T17" fmla="*/ 1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76" h="148">
                    <a:moveTo>
                      <a:pt x="176" y="118"/>
                    </a:moveTo>
                    <a:cubicBezTo>
                      <a:pt x="176" y="136"/>
                      <a:pt x="124" y="148"/>
                      <a:pt x="117" y="148"/>
                    </a:cubicBezTo>
                    <a:cubicBezTo>
                      <a:pt x="61" y="148"/>
                      <a:pt x="61" y="148"/>
                      <a:pt x="61" y="148"/>
                    </a:cubicBezTo>
                    <a:cubicBezTo>
                      <a:pt x="53" y="148"/>
                      <a:pt x="3" y="138"/>
                      <a:pt x="0" y="118"/>
                    </a:cubicBezTo>
                    <a:cubicBezTo>
                      <a:pt x="0" y="12"/>
                      <a:pt x="0" y="12"/>
                      <a:pt x="0" y="12"/>
                    </a:cubicBezTo>
                    <a:cubicBezTo>
                      <a:pt x="0" y="5"/>
                      <a:pt x="6" y="0"/>
                      <a:pt x="14" y="0"/>
                    </a:cubicBezTo>
                    <a:cubicBezTo>
                      <a:pt x="162" y="0"/>
                      <a:pt x="162" y="0"/>
                      <a:pt x="162" y="0"/>
                    </a:cubicBezTo>
                    <a:cubicBezTo>
                      <a:pt x="170" y="0"/>
                      <a:pt x="176" y="5"/>
                      <a:pt x="176" y="12"/>
                    </a:cubicBezTo>
                    <a:lnTo>
                      <a:pt x="176" y="118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Freeform 68@|5FFC:991808|FBC:16777215|LFC:0|LBC:16777215"/>
              <p:cNvSpPr/>
              <p:nvPr/>
            </p:nvSpPr>
            <p:spPr bwMode="auto">
              <a:xfrm>
                <a:off x="5729145" y="3198142"/>
                <a:ext cx="733707" cy="169205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6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Freeform 69@|5FFC:991808|FBC:16777215|LFC:0|LBC:16777215"/>
              <p:cNvSpPr/>
              <p:nvPr/>
            </p:nvSpPr>
            <p:spPr bwMode="auto">
              <a:xfrm>
                <a:off x="5804996" y="3160217"/>
                <a:ext cx="657857" cy="103566"/>
              </a:xfrm>
              <a:custGeom>
                <a:avLst/>
                <a:gdLst>
                  <a:gd name="T0" fmla="*/ 189 w 190"/>
                  <a:gd name="T1" fmla="*/ 21 h 30"/>
                  <a:gd name="T2" fmla="*/ 179 w 190"/>
                  <a:gd name="T3" fmla="*/ 10 h 30"/>
                  <a:gd name="T4" fmla="*/ 112 w 190"/>
                  <a:gd name="T5" fmla="*/ 0 h 30"/>
                  <a:gd name="T6" fmla="*/ 6 w 190"/>
                  <a:gd name="T7" fmla="*/ 0 h 30"/>
                  <a:gd name="T8" fmla="*/ 0 w 190"/>
                  <a:gd name="T9" fmla="*/ 2 h 30"/>
                  <a:gd name="T10" fmla="*/ 175 w 190"/>
                  <a:gd name="T11" fmla="*/ 29 h 30"/>
                  <a:gd name="T12" fmla="*/ 189 w 190"/>
                  <a:gd name="T13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90" h="30">
                    <a:moveTo>
                      <a:pt x="189" y="21"/>
                    </a:moveTo>
                    <a:cubicBezTo>
                      <a:pt x="190" y="16"/>
                      <a:pt x="185" y="11"/>
                      <a:pt x="179" y="10"/>
                    </a:cubicBezTo>
                    <a:cubicBezTo>
                      <a:pt x="112" y="0"/>
                      <a:pt x="112" y="0"/>
                      <a:pt x="112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0" y="2"/>
                      <a:pt x="0" y="2"/>
                      <a:pt x="0" y="2"/>
                    </a:cubicBezTo>
                    <a:cubicBezTo>
                      <a:pt x="175" y="29"/>
                      <a:pt x="175" y="29"/>
                      <a:pt x="175" y="29"/>
                    </a:cubicBezTo>
                    <a:cubicBezTo>
                      <a:pt x="181" y="30"/>
                      <a:pt x="187" y="26"/>
                      <a:pt x="189" y="21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70@|5FFC:991808|FBC:16777215|LFC:0|LBC:16777215"/>
              <p:cNvSpPr/>
              <p:nvPr/>
            </p:nvSpPr>
            <p:spPr bwMode="auto">
              <a:xfrm>
                <a:off x="5729145" y="3291496"/>
                <a:ext cx="733707" cy="173581"/>
              </a:xfrm>
              <a:custGeom>
                <a:avLst/>
                <a:gdLst>
                  <a:gd name="T0" fmla="*/ 201 w 212"/>
                  <a:gd name="T1" fmla="*/ 29 h 50"/>
                  <a:gd name="T2" fmla="*/ 15 w 212"/>
                  <a:gd name="T3" fmla="*/ 1 h 50"/>
                  <a:gd name="T4" fmla="*/ 1 w 212"/>
                  <a:gd name="T5" fmla="*/ 9 h 50"/>
                  <a:gd name="T6" fmla="*/ 11 w 212"/>
                  <a:gd name="T7" fmla="*/ 21 h 50"/>
                  <a:gd name="T8" fmla="*/ 197 w 212"/>
                  <a:gd name="T9" fmla="*/ 49 h 50"/>
                  <a:gd name="T10" fmla="*/ 211 w 212"/>
                  <a:gd name="T11" fmla="*/ 41 h 50"/>
                  <a:gd name="T12" fmla="*/ 201 w 212"/>
                  <a:gd name="T13" fmla="*/ 29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50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4"/>
                      <a:pt x="1" y="9"/>
                    </a:cubicBezTo>
                    <a:cubicBezTo>
                      <a:pt x="0" y="15"/>
                      <a:pt x="5" y="20"/>
                      <a:pt x="11" y="21"/>
                    </a:cubicBezTo>
                    <a:cubicBezTo>
                      <a:pt x="197" y="49"/>
                      <a:pt x="197" y="49"/>
                      <a:pt x="197" y="49"/>
                    </a:cubicBezTo>
                    <a:cubicBezTo>
                      <a:pt x="203" y="50"/>
                      <a:pt x="209" y="46"/>
                      <a:pt x="211" y="41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71@|5FFC:991808|FBC:16777215|LFC:0|LBC:16777215"/>
              <p:cNvSpPr/>
              <p:nvPr/>
            </p:nvSpPr>
            <p:spPr bwMode="auto">
              <a:xfrm>
                <a:off x="5729145" y="3387768"/>
                <a:ext cx="733707" cy="170664"/>
              </a:xfrm>
              <a:custGeom>
                <a:avLst/>
                <a:gdLst>
                  <a:gd name="T0" fmla="*/ 201 w 212"/>
                  <a:gd name="T1" fmla="*/ 29 h 49"/>
                  <a:gd name="T2" fmla="*/ 15 w 212"/>
                  <a:gd name="T3" fmla="*/ 1 h 49"/>
                  <a:gd name="T4" fmla="*/ 1 w 212"/>
                  <a:gd name="T5" fmla="*/ 9 h 49"/>
                  <a:gd name="T6" fmla="*/ 11 w 212"/>
                  <a:gd name="T7" fmla="*/ 20 h 49"/>
                  <a:gd name="T8" fmla="*/ 197 w 212"/>
                  <a:gd name="T9" fmla="*/ 48 h 49"/>
                  <a:gd name="T10" fmla="*/ 211 w 212"/>
                  <a:gd name="T11" fmla="*/ 40 h 49"/>
                  <a:gd name="T12" fmla="*/ 201 w 212"/>
                  <a:gd name="T13" fmla="*/ 2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2" h="49">
                    <a:moveTo>
                      <a:pt x="201" y="29"/>
                    </a:moveTo>
                    <a:cubicBezTo>
                      <a:pt x="15" y="1"/>
                      <a:pt x="15" y="1"/>
                      <a:pt x="15" y="1"/>
                    </a:cubicBezTo>
                    <a:cubicBezTo>
                      <a:pt x="9" y="0"/>
                      <a:pt x="3" y="3"/>
                      <a:pt x="1" y="9"/>
                    </a:cubicBezTo>
                    <a:cubicBezTo>
                      <a:pt x="0" y="14"/>
                      <a:pt x="5" y="19"/>
                      <a:pt x="11" y="20"/>
                    </a:cubicBezTo>
                    <a:cubicBezTo>
                      <a:pt x="197" y="48"/>
                      <a:pt x="197" y="48"/>
                      <a:pt x="197" y="48"/>
                    </a:cubicBezTo>
                    <a:cubicBezTo>
                      <a:pt x="203" y="49"/>
                      <a:pt x="209" y="45"/>
                      <a:pt x="211" y="40"/>
                    </a:cubicBezTo>
                    <a:cubicBezTo>
                      <a:pt x="212" y="35"/>
                      <a:pt x="207" y="30"/>
                      <a:pt x="201" y="29"/>
                    </a:cubicBezTo>
                  </a:path>
                </a:pathLst>
              </a:cu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/>
              <a:lstStyle/>
              <a:p>
                <a:pPr marL="0" marR="0" lvl="0" indent="0" algn="l" defTabSz="914400" rtl="0" eaLnBrk="1" latinLnBrk="0" hangingPunct="1"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3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3" name="任意多边形 22"/>
            <p:cNvSpPr/>
            <p:nvPr/>
          </p:nvSpPr>
          <p:spPr bwMode="auto">
            <a:xfrm>
              <a:off x="5193816" y="1720515"/>
              <a:ext cx="1805825" cy="1805825"/>
            </a:xfrm>
            <a:custGeom>
              <a:avLst/>
              <a:gdLst>
                <a:gd name="connsiteX0" fmla="*/ 902184 w 1805825"/>
                <a:gd name="connsiteY0" fmla="*/ 0 h 1805825"/>
                <a:gd name="connsiteX1" fmla="*/ 918958 w 1805825"/>
                <a:gd name="connsiteY1" fmla="*/ 20757 h 1805825"/>
                <a:gd name="connsiteX2" fmla="*/ 918958 w 1805825"/>
                <a:gd name="connsiteY2" fmla="*/ 181360 h 1805825"/>
                <a:gd name="connsiteX3" fmla="*/ 918958 w 1805825"/>
                <a:gd name="connsiteY3" fmla="*/ 291967 h 1805825"/>
                <a:gd name="connsiteX4" fmla="*/ 1025504 w 1805825"/>
                <a:gd name="connsiteY4" fmla="*/ 302721 h 1805825"/>
                <a:gd name="connsiteX5" fmla="*/ 1107420 w 1805825"/>
                <a:gd name="connsiteY5" fmla="*/ 328179 h 1805825"/>
                <a:gd name="connsiteX6" fmla="*/ 1120835 w 1805825"/>
                <a:gd name="connsiteY6" fmla="*/ 293949 h 1805825"/>
                <a:gd name="connsiteX7" fmla="*/ 1168298 w 1805825"/>
                <a:gd name="connsiteY7" fmla="*/ 172834 h 1805825"/>
                <a:gd name="connsiteX8" fmla="*/ 1177802 w 1805825"/>
                <a:gd name="connsiteY8" fmla="*/ 162454 h 1805825"/>
                <a:gd name="connsiteX9" fmla="*/ 1192490 w 1805825"/>
                <a:gd name="connsiteY9" fmla="*/ 162454 h 1805825"/>
                <a:gd name="connsiteX10" fmla="*/ 1202858 w 1805825"/>
                <a:gd name="connsiteY10" fmla="*/ 186675 h 1805825"/>
                <a:gd name="connsiteX11" fmla="*/ 1142861 w 1805825"/>
                <a:gd name="connsiteY11" fmla="*/ 339774 h 1805825"/>
                <a:gd name="connsiteX12" fmla="*/ 1244307 w 1805825"/>
                <a:gd name="connsiteY12" fmla="*/ 394903 h 1805825"/>
                <a:gd name="connsiteX13" fmla="*/ 1320444 w 1805825"/>
                <a:gd name="connsiteY13" fmla="*/ 460916 h 1805825"/>
                <a:gd name="connsiteX14" fmla="*/ 1358782 w 1805825"/>
                <a:gd name="connsiteY14" fmla="*/ 422621 h 1805825"/>
                <a:gd name="connsiteX15" fmla="*/ 1515021 w 1805825"/>
                <a:gd name="connsiteY15" fmla="*/ 266559 h 1805825"/>
                <a:gd name="connsiteX16" fmla="*/ 1539257 w 1805825"/>
                <a:gd name="connsiteY16" fmla="*/ 266559 h 1805825"/>
                <a:gd name="connsiteX17" fmla="*/ 1539257 w 1805825"/>
                <a:gd name="connsiteY17" fmla="*/ 290768 h 1805825"/>
                <a:gd name="connsiteX18" fmla="*/ 1346393 w 1805825"/>
                <a:gd name="connsiteY18" fmla="*/ 483414 h 1805825"/>
                <a:gd name="connsiteX19" fmla="*/ 1355129 w 1805825"/>
                <a:gd name="connsiteY19" fmla="*/ 490989 h 1805825"/>
                <a:gd name="connsiteX20" fmla="*/ 1421634 w 1805825"/>
                <a:gd name="connsiteY20" fmla="*/ 578947 h 1805825"/>
                <a:gd name="connsiteX21" fmla="*/ 1453106 w 1805825"/>
                <a:gd name="connsiteY21" fmla="*/ 641450 h 1805825"/>
                <a:gd name="connsiteX22" fmla="*/ 1488217 w 1805825"/>
                <a:gd name="connsiteY22" fmla="*/ 626067 h 1805825"/>
                <a:gd name="connsiteX23" fmla="*/ 1607502 w 1805825"/>
                <a:gd name="connsiteY23" fmla="*/ 573805 h 1805825"/>
                <a:gd name="connsiteX24" fmla="*/ 1631704 w 1805825"/>
                <a:gd name="connsiteY24" fmla="*/ 584207 h 1805825"/>
                <a:gd name="connsiteX25" fmla="*/ 1621331 w 1805825"/>
                <a:gd name="connsiteY25" fmla="*/ 608477 h 1805825"/>
                <a:gd name="connsiteX26" fmla="*/ 1491917 w 1805825"/>
                <a:gd name="connsiteY26" fmla="*/ 665177 h 1805825"/>
                <a:gd name="connsiteX27" fmla="*/ 1469909 w 1805825"/>
                <a:gd name="connsiteY27" fmla="*/ 674819 h 1805825"/>
                <a:gd name="connsiteX28" fmla="*/ 1471648 w 1805825"/>
                <a:gd name="connsiteY28" fmla="*/ 678274 h 1805825"/>
                <a:gd name="connsiteX29" fmla="*/ 1503143 w 1805825"/>
                <a:gd name="connsiteY29" fmla="*/ 786939 h 1805825"/>
                <a:gd name="connsiteX30" fmla="*/ 1512440 w 1805825"/>
                <a:gd name="connsiteY30" fmla="*/ 885410 h 1805825"/>
                <a:gd name="connsiteX31" fmla="*/ 1564097 w 1805825"/>
                <a:gd name="connsiteY31" fmla="*/ 885410 h 1805825"/>
                <a:gd name="connsiteX32" fmla="*/ 1785069 w 1805825"/>
                <a:gd name="connsiteY32" fmla="*/ 885410 h 1805825"/>
                <a:gd name="connsiteX33" fmla="*/ 1805825 w 1805825"/>
                <a:gd name="connsiteY33" fmla="*/ 902914 h 1805825"/>
                <a:gd name="connsiteX34" fmla="*/ 1785069 w 1805825"/>
                <a:gd name="connsiteY34" fmla="*/ 920418 h 1805825"/>
                <a:gd name="connsiteX35" fmla="*/ 1624465 w 1805825"/>
                <a:gd name="connsiteY35" fmla="*/ 920418 h 1805825"/>
                <a:gd name="connsiteX36" fmla="*/ 1512330 w 1805825"/>
                <a:gd name="connsiteY36" fmla="*/ 920418 h 1805825"/>
                <a:gd name="connsiteX37" fmla="*/ 1501660 w 1805825"/>
                <a:gd name="connsiteY37" fmla="*/ 1026381 h 1805825"/>
                <a:gd name="connsiteX38" fmla="*/ 1477041 w 1805825"/>
                <a:gd name="connsiteY38" fmla="*/ 1109374 h 1805825"/>
                <a:gd name="connsiteX39" fmla="*/ 1510549 w 1805825"/>
                <a:gd name="connsiteY39" fmla="*/ 1122562 h 1805825"/>
                <a:gd name="connsiteX40" fmla="*/ 1631545 w 1805825"/>
                <a:gd name="connsiteY40" fmla="*/ 1170182 h 1805825"/>
                <a:gd name="connsiteX41" fmla="*/ 1641915 w 1805825"/>
                <a:gd name="connsiteY41" fmla="*/ 1194454 h 1805825"/>
                <a:gd name="connsiteX42" fmla="*/ 1624632 w 1805825"/>
                <a:gd name="connsiteY42" fmla="*/ 1204856 h 1805825"/>
                <a:gd name="connsiteX43" fmla="*/ 1617719 w 1805825"/>
                <a:gd name="connsiteY43" fmla="*/ 1204856 h 1805825"/>
                <a:gd name="connsiteX44" fmla="*/ 1463425 w 1805825"/>
                <a:gd name="connsiteY44" fmla="*/ 1144131 h 1805825"/>
                <a:gd name="connsiteX45" fmla="*/ 1425504 w 1805825"/>
                <a:gd name="connsiteY45" fmla="*/ 1220589 h 1805825"/>
                <a:gd name="connsiteX46" fmla="*/ 1345412 w 1805825"/>
                <a:gd name="connsiteY46" fmla="*/ 1321431 h 1805825"/>
                <a:gd name="connsiteX47" fmla="*/ 1383018 w 1805825"/>
                <a:gd name="connsiteY47" fmla="*/ 1358995 h 1805825"/>
                <a:gd name="connsiteX48" fmla="*/ 1539257 w 1805825"/>
                <a:gd name="connsiteY48" fmla="*/ 1515057 h 1805825"/>
                <a:gd name="connsiteX49" fmla="*/ 1539257 w 1805825"/>
                <a:gd name="connsiteY49" fmla="*/ 1539266 h 1805825"/>
                <a:gd name="connsiteX50" fmla="*/ 1528870 w 1805825"/>
                <a:gd name="connsiteY50" fmla="*/ 1546183 h 1805825"/>
                <a:gd name="connsiteX51" fmla="*/ 1515021 w 1805825"/>
                <a:gd name="connsiteY51" fmla="*/ 1539266 h 1805825"/>
                <a:gd name="connsiteX52" fmla="*/ 1322757 w 1805825"/>
                <a:gd name="connsiteY52" fmla="*/ 1347219 h 1805825"/>
                <a:gd name="connsiteX53" fmla="*/ 1271237 w 1805825"/>
                <a:gd name="connsiteY53" fmla="*/ 1391629 h 1805825"/>
                <a:gd name="connsiteX54" fmla="*/ 1189783 w 1805825"/>
                <a:gd name="connsiteY54" fmla="*/ 1443806 h 1805825"/>
                <a:gd name="connsiteX55" fmla="*/ 1163327 w 1805825"/>
                <a:gd name="connsiteY55" fmla="*/ 1455311 h 1805825"/>
                <a:gd name="connsiteX56" fmla="*/ 1178467 w 1805825"/>
                <a:gd name="connsiteY56" fmla="*/ 1490020 h 1805825"/>
                <a:gd name="connsiteX57" fmla="*/ 1230571 w 1805825"/>
                <a:gd name="connsiteY57" fmla="*/ 1609468 h 1805825"/>
                <a:gd name="connsiteX58" fmla="*/ 1220201 w 1805825"/>
                <a:gd name="connsiteY58" fmla="*/ 1633703 h 1805825"/>
                <a:gd name="connsiteX59" fmla="*/ 1213288 w 1805825"/>
                <a:gd name="connsiteY59" fmla="*/ 1633703 h 1805825"/>
                <a:gd name="connsiteX60" fmla="*/ 1196004 w 1805825"/>
                <a:gd name="connsiteY60" fmla="*/ 1623317 h 1805825"/>
                <a:gd name="connsiteX61" fmla="*/ 1139476 w 1805825"/>
                <a:gd name="connsiteY61" fmla="*/ 1493726 h 1805825"/>
                <a:gd name="connsiteX62" fmla="*/ 1129194 w 1805825"/>
                <a:gd name="connsiteY62" fmla="*/ 1470156 h 1805825"/>
                <a:gd name="connsiteX63" fmla="*/ 1100217 w 1805825"/>
                <a:gd name="connsiteY63" fmla="*/ 1482758 h 1805825"/>
                <a:gd name="connsiteX64" fmla="*/ 1003898 w 1805825"/>
                <a:gd name="connsiteY64" fmla="*/ 1507127 h 1805825"/>
                <a:gd name="connsiteX65" fmla="*/ 918958 w 1805825"/>
                <a:gd name="connsiteY65" fmla="*/ 1514163 h 1805825"/>
                <a:gd name="connsiteX66" fmla="*/ 918958 w 1805825"/>
                <a:gd name="connsiteY66" fmla="*/ 1567557 h 1805825"/>
                <a:gd name="connsiteX67" fmla="*/ 918958 w 1805825"/>
                <a:gd name="connsiteY67" fmla="*/ 1788528 h 1805825"/>
                <a:gd name="connsiteX68" fmla="*/ 902184 w 1805825"/>
                <a:gd name="connsiteY68" fmla="*/ 1805825 h 1805825"/>
                <a:gd name="connsiteX69" fmla="*/ 885409 w 1805825"/>
                <a:gd name="connsiteY69" fmla="*/ 1788528 h 1805825"/>
                <a:gd name="connsiteX70" fmla="*/ 885409 w 1805825"/>
                <a:gd name="connsiteY70" fmla="*/ 1627925 h 1805825"/>
                <a:gd name="connsiteX71" fmla="*/ 885409 w 1805825"/>
                <a:gd name="connsiteY71" fmla="*/ 1513859 h 1805825"/>
                <a:gd name="connsiteX72" fmla="*/ 778862 w 1805825"/>
                <a:gd name="connsiteY72" fmla="*/ 1503105 h 1805825"/>
                <a:gd name="connsiteX73" fmla="*/ 696946 w 1805825"/>
                <a:gd name="connsiteY73" fmla="*/ 1477647 h 1805825"/>
                <a:gd name="connsiteX74" fmla="*/ 683532 w 1805825"/>
                <a:gd name="connsiteY74" fmla="*/ 1511876 h 1805825"/>
                <a:gd name="connsiteX75" fmla="*/ 636069 w 1805825"/>
                <a:gd name="connsiteY75" fmla="*/ 1632991 h 1805825"/>
                <a:gd name="connsiteX76" fmla="*/ 618788 w 1805825"/>
                <a:gd name="connsiteY76" fmla="*/ 1646831 h 1805825"/>
                <a:gd name="connsiteX77" fmla="*/ 611876 w 1805825"/>
                <a:gd name="connsiteY77" fmla="*/ 1643371 h 1805825"/>
                <a:gd name="connsiteX78" fmla="*/ 601508 w 1805825"/>
                <a:gd name="connsiteY78" fmla="*/ 1619150 h 1805825"/>
                <a:gd name="connsiteX79" fmla="*/ 661505 w 1805825"/>
                <a:gd name="connsiteY79" fmla="*/ 1466052 h 1805825"/>
                <a:gd name="connsiteX80" fmla="*/ 560059 w 1805825"/>
                <a:gd name="connsiteY80" fmla="*/ 1410923 h 1805825"/>
                <a:gd name="connsiteX81" fmla="*/ 483921 w 1805825"/>
                <a:gd name="connsiteY81" fmla="*/ 1344910 h 1805825"/>
                <a:gd name="connsiteX82" fmla="*/ 445584 w 1805825"/>
                <a:gd name="connsiteY82" fmla="*/ 1383204 h 1805825"/>
                <a:gd name="connsiteX83" fmla="*/ 289344 w 1805825"/>
                <a:gd name="connsiteY83" fmla="*/ 1539266 h 1805825"/>
                <a:gd name="connsiteX84" fmla="*/ 275495 w 1805825"/>
                <a:gd name="connsiteY84" fmla="*/ 1546183 h 1805825"/>
                <a:gd name="connsiteX85" fmla="*/ 265107 w 1805825"/>
                <a:gd name="connsiteY85" fmla="*/ 1539266 h 1805825"/>
                <a:gd name="connsiteX86" fmla="*/ 265107 w 1805825"/>
                <a:gd name="connsiteY86" fmla="*/ 1515057 h 1805825"/>
                <a:gd name="connsiteX87" fmla="*/ 457972 w 1805825"/>
                <a:gd name="connsiteY87" fmla="*/ 1322411 h 1805825"/>
                <a:gd name="connsiteX88" fmla="*/ 449237 w 1805825"/>
                <a:gd name="connsiteY88" fmla="*/ 1314838 h 1805825"/>
                <a:gd name="connsiteX89" fmla="*/ 382732 w 1805825"/>
                <a:gd name="connsiteY89" fmla="*/ 1226879 h 1805825"/>
                <a:gd name="connsiteX90" fmla="*/ 351487 w 1805825"/>
                <a:gd name="connsiteY90" fmla="*/ 1164827 h 1805825"/>
                <a:gd name="connsiteX91" fmla="*/ 316150 w 1805825"/>
                <a:gd name="connsiteY91" fmla="*/ 1180309 h 1805825"/>
                <a:gd name="connsiteX92" fmla="*/ 196864 w 1805825"/>
                <a:gd name="connsiteY92" fmla="*/ 1232571 h 1805825"/>
                <a:gd name="connsiteX93" fmla="*/ 189949 w 1805825"/>
                <a:gd name="connsiteY93" fmla="*/ 1232571 h 1805825"/>
                <a:gd name="connsiteX94" fmla="*/ 172662 w 1805825"/>
                <a:gd name="connsiteY94" fmla="*/ 1222170 h 1805825"/>
                <a:gd name="connsiteX95" fmla="*/ 183035 w 1805825"/>
                <a:gd name="connsiteY95" fmla="*/ 1197899 h 1805825"/>
                <a:gd name="connsiteX96" fmla="*/ 312449 w 1805825"/>
                <a:gd name="connsiteY96" fmla="*/ 1141200 h 1805825"/>
                <a:gd name="connsiteX97" fmla="*/ 334685 w 1805825"/>
                <a:gd name="connsiteY97" fmla="*/ 1131458 h 1805825"/>
                <a:gd name="connsiteX98" fmla="*/ 332718 w 1805825"/>
                <a:gd name="connsiteY98" fmla="*/ 1127553 h 1805825"/>
                <a:gd name="connsiteX99" fmla="*/ 301223 w 1805825"/>
                <a:gd name="connsiteY99" fmla="*/ 1018887 h 1805825"/>
                <a:gd name="connsiteX100" fmla="*/ 291927 w 1805825"/>
                <a:gd name="connsiteY100" fmla="*/ 920418 h 1805825"/>
                <a:gd name="connsiteX101" fmla="*/ 238269 w 1805825"/>
                <a:gd name="connsiteY101" fmla="*/ 920418 h 1805825"/>
                <a:gd name="connsiteX102" fmla="*/ 17297 w 1805825"/>
                <a:gd name="connsiteY102" fmla="*/ 920418 h 1805825"/>
                <a:gd name="connsiteX103" fmla="*/ 0 w 1805825"/>
                <a:gd name="connsiteY103" fmla="*/ 902914 h 1805825"/>
                <a:gd name="connsiteX104" fmla="*/ 17297 w 1805825"/>
                <a:gd name="connsiteY104" fmla="*/ 885410 h 1805825"/>
                <a:gd name="connsiteX105" fmla="*/ 177901 w 1805825"/>
                <a:gd name="connsiteY105" fmla="*/ 885410 h 1805825"/>
                <a:gd name="connsiteX106" fmla="*/ 292037 w 1805825"/>
                <a:gd name="connsiteY106" fmla="*/ 885410 h 1805825"/>
                <a:gd name="connsiteX107" fmla="*/ 302706 w 1805825"/>
                <a:gd name="connsiteY107" fmla="*/ 779445 h 1805825"/>
                <a:gd name="connsiteX108" fmla="*/ 327180 w 1805825"/>
                <a:gd name="connsiteY108" fmla="*/ 696944 h 1805825"/>
                <a:gd name="connsiteX109" fmla="*/ 293817 w 1805825"/>
                <a:gd name="connsiteY109" fmla="*/ 683814 h 1805825"/>
                <a:gd name="connsiteX110" fmla="*/ 172821 w 1805825"/>
                <a:gd name="connsiteY110" fmla="*/ 636194 h 1805825"/>
                <a:gd name="connsiteX111" fmla="*/ 162451 w 1805825"/>
                <a:gd name="connsiteY111" fmla="*/ 611922 h 1805825"/>
                <a:gd name="connsiteX112" fmla="*/ 186648 w 1805825"/>
                <a:gd name="connsiteY112" fmla="*/ 601520 h 1805825"/>
                <a:gd name="connsiteX113" fmla="*/ 340713 w 1805825"/>
                <a:gd name="connsiteY113" fmla="*/ 662155 h 1805825"/>
                <a:gd name="connsiteX114" fmla="*/ 378863 w 1805825"/>
                <a:gd name="connsiteY114" fmla="*/ 585238 h 1805825"/>
                <a:gd name="connsiteX115" fmla="*/ 458955 w 1805825"/>
                <a:gd name="connsiteY115" fmla="*/ 484396 h 1805825"/>
                <a:gd name="connsiteX116" fmla="*/ 421347 w 1805825"/>
                <a:gd name="connsiteY116" fmla="*/ 446830 h 1805825"/>
                <a:gd name="connsiteX117" fmla="*/ 265108 w 1805825"/>
                <a:gd name="connsiteY117" fmla="*/ 290768 h 1805825"/>
                <a:gd name="connsiteX118" fmla="*/ 265108 w 1805825"/>
                <a:gd name="connsiteY118" fmla="*/ 266559 h 1805825"/>
                <a:gd name="connsiteX119" fmla="*/ 289345 w 1805825"/>
                <a:gd name="connsiteY119" fmla="*/ 266559 h 1805825"/>
                <a:gd name="connsiteX120" fmla="*/ 481611 w 1805825"/>
                <a:gd name="connsiteY120" fmla="*/ 458607 h 1805825"/>
                <a:gd name="connsiteX121" fmla="*/ 533131 w 1805825"/>
                <a:gd name="connsiteY121" fmla="*/ 414198 h 1805825"/>
                <a:gd name="connsiteX122" fmla="*/ 614585 w 1805825"/>
                <a:gd name="connsiteY122" fmla="*/ 362021 h 1805825"/>
                <a:gd name="connsiteX123" fmla="*/ 640839 w 1805825"/>
                <a:gd name="connsiteY123" fmla="*/ 350603 h 1805825"/>
                <a:gd name="connsiteX124" fmla="*/ 625898 w 1805825"/>
                <a:gd name="connsiteY124" fmla="*/ 316351 h 1805825"/>
                <a:gd name="connsiteX125" fmla="*/ 573794 w 1805825"/>
                <a:gd name="connsiteY125" fmla="*/ 196902 h 1805825"/>
                <a:gd name="connsiteX126" fmla="*/ 584164 w 1805825"/>
                <a:gd name="connsiteY126" fmla="*/ 172667 h 1805825"/>
                <a:gd name="connsiteX127" fmla="*/ 608361 w 1805825"/>
                <a:gd name="connsiteY127" fmla="*/ 183054 h 1805825"/>
                <a:gd name="connsiteX128" fmla="*/ 664890 w 1805825"/>
                <a:gd name="connsiteY128" fmla="*/ 312645 h 1805825"/>
                <a:gd name="connsiteX129" fmla="*/ 674972 w 1805825"/>
                <a:gd name="connsiteY129" fmla="*/ 335758 h 1805825"/>
                <a:gd name="connsiteX130" fmla="*/ 704151 w 1805825"/>
                <a:gd name="connsiteY130" fmla="*/ 323068 h 1805825"/>
                <a:gd name="connsiteX131" fmla="*/ 800469 w 1805825"/>
                <a:gd name="connsiteY131" fmla="*/ 298699 h 1805825"/>
                <a:gd name="connsiteX132" fmla="*/ 885409 w 1805825"/>
                <a:gd name="connsiteY132" fmla="*/ 291664 h 1805825"/>
                <a:gd name="connsiteX133" fmla="*/ 885409 w 1805825"/>
                <a:gd name="connsiteY133" fmla="*/ 241728 h 1805825"/>
                <a:gd name="connsiteX134" fmla="*/ 885409 w 1805825"/>
                <a:gd name="connsiteY134" fmla="*/ 20757 h 1805825"/>
                <a:gd name="connsiteX135" fmla="*/ 902184 w 1805825"/>
                <a:gd name="connsiteY135" fmla="*/ 0 h 1805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</a:cxnLst>
              <a:rect l="l" t="t" r="r" b="b"/>
              <a:pathLst>
                <a:path w="1805825" h="1805825">
                  <a:moveTo>
                    <a:pt x="902184" y="0"/>
                  </a:moveTo>
                  <a:cubicBezTo>
                    <a:pt x="912248" y="0"/>
                    <a:pt x="918958" y="10378"/>
                    <a:pt x="918958" y="20757"/>
                  </a:cubicBezTo>
                  <a:cubicBezTo>
                    <a:pt x="918958" y="76000"/>
                    <a:pt x="918958" y="129516"/>
                    <a:pt x="918958" y="181360"/>
                  </a:cubicBezTo>
                  <a:lnTo>
                    <a:pt x="918958" y="291967"/>
                  </a:lnTo>
                  <a:lnTo>
                    <a:pt x="1025504" y="302721"/>
                  </a:lnTo>
                  <a:lnTo>
                    <a:pt x="1107420" y="328179"/>
                  </a:lnTo>
                  <a:lnTo>
                    <a:pt x="1120835" y="293949"/>
                  </a:lnTo>
                  <a:cubicBezTo>
                    <a:pt x="1168298" y="172834"/>
                    <a:pt x="1168298" y="172834"/>
                    <a:pt x="1168298" y="172834"/>
                  </a:cubicBezTo>
                  <a:cubicBezTo>
                    <a:pt x="1170026" y="167644"/>
                    <a:pt x="1173482" y="164184"/>
                    <a:pt x="1177802" y="162454"/>
                  </a:cubicBezTo>
                  <a:cubicBezTo>
                    <a:pt x="1182122" y="160724"/>
                    <a:pt x="1187306" y="160724"/>
                    <a:pt x="1192490" y="162454"/>
                  </a:cubicBezTo>
                  <a:cubicBezTo>
                    <a:pt x="1202858" y="165914"/>
                    <a:pt x="1206314" y="176294"/>
                    <a:pt x="1202858" y="186675"/>
                  </a:cubicBezTo>
                  <a:lnTo>
                    <a:pt x="1142861" y="339774"/>
                  </a:lnTo>
                  <a:lnTo>
                    <a:pt x="1244307" y="394903"/>
                  </a:lnTo>
                  <a:lnTo>
                    <a:pt x="1320444" y="460916"/>
                  </a:lnTo>
                  <a:lnTo>
                    <a:pt x="1358782" y="422621"/>
                  </a:lnTo>
                  <a:cubicBezTo>
                    <a:pt x="1515021" y="266559"/>
                    <a:pt x="1515021" y="266559"/>
                    <a:pt x="1515021" y="266559"/>
                  </a:cubicBezTo>
                  <a:cubicBezTo>
                    <a:pt x="1521946" y="259642"/>
                    <a:pt x="1532333" y="259642"/>
                    <a:pt x="1539257" y="266559"/>
                  </a:cubicBezTo>
                  <a:cubicBezTo>
                    <a:pt x="1546182" y="273476"/>
                    <a:pt x="1546182" y="283851"/>
                    <a:pt x="1539257" y="290768"/>
                  </a:cubicBezTo>
                  <a:lnTo>
                    <a:pt x="1346393" y="483414"/>
                  </a:lnTo>
                  <a:lnTo>
                    <a:pt x="1355129" y="490989"/>
                  </a:lnTo>
                  <a:cubicBezTo>
                    <a:pt x="1379821" y="518188"/>
                    <a:pt x="1402102" y="547620"/>
                    <a:pt x="1421634" y="578947"/>
                  </a:cubicBezTo>
                  <a:lnTo>
                    <a:pt x="1453106" y="641450"/>
                  </a:lnTo>
                  <a:lnTo>
                    <a:pt x="1488217" y="626067"/>
                  </a:lnTo>
                  <a:cubicBezTo>
                    <a:pt x="1607502" y="573805"/>
                    <a:pt x="1607502" y="573805"/>
                    <a:pt x="1607502" y="573805"/>
                  </a:cubicBezTo>
                  <a:cubicBezTo>
                    <a:pt x="1614417" y="570338"/>
                    <a:pt x="1628246" y="573805"/>
                    <a:pt x="1631704" y="584207"/>
                  </a:cubicBezTo>
                  <a:cubicBezTo>
                    <a:pt x="1635161" y="594608"/>
                    <a:pt x="1631704" y="605010"/>
                    <a:pt x="1621331" y="608477"/>
                  </a:cubicBezTo>
                  <a:cubicBezTo>
                    <a:pt x="1576817" y="627980"/>
                    <a:pt x="1533693" y="646874"/>
                    <a:pt x="1491917" y="665177"/>
                  </a:cubicBezTo>
                  <a:lnTo>
                    <a:pt x="1469909" y="674819"/>
                  </a:lnTo>
                  <a:lnTo>
                    <a:pt x="1471648" y="678274"/>
                  </a:lnTo>
                  <a:cubicBezTo>
                    <a:pt x="1485346" y="713052"/>
                    <a:pt x="1495957" y="749387"/>
                    <a:pt x="1503143" y="786939"/>
                  </a:cubicBezTo>
                  <a:lnTo>
                    <a:pt x="1512440" y="885410"/>
                  </a:lnTo>
                  <a:lnTo>
                    <a:pt x="1564097" y="885410"/>
                  </a:lnTo>
                  <a:cubicBezTo>
                    <a:pt x="1785069" y="885410"/>
                    <a:pt x="1785069" y="885410"/>
                    <a:pt x="1785069" y="885410"/>
                  </a:cubicBezTo>
                  <a:cubicBezTo>
                    <a:pt x="1795447" y="885410"/>
                    <a:pt x="1805825" y="892412"/>
                    <a:pt x="1805825" y="902914"/>
                  </a:cubicBezTo>
                  <a:cubicBezTo>
                    <a:pt x="1805825" y="913417"/>
                    <a:pt x="1795447" y="920418"/>
                    <a:pt x="1785069" y="920418"/>
                  </a:cubicBezTo>
                  <a:cubicBezTo>
                    <a:pt x="1729826" y="920418"/>
                    <a:pt x="1676309" y="920418"/>
                    <a:pt x="1624465" y="920418"/>
                  </a:cubicBezTo>
                  <a:lnTo>
                    <a:pt x="1512330" y="920418"/>
                  </a:lnTo>
                  <a:lnTo>
                    <a:pt x="1501660" y="1026381"/>
                  </a:lnTo>
                  <a:lnTo>
                    <a:pt x="1477041" y="1109374"/>
                  </a:lnTo>
                  <a:lnTo>
                    <a:pt x="1510549" y="1122562"/>
                  </a:lnTo>
                  <a:cubicBezTo>
                    <a:pt x="1631545" y="1170182"/>
                    <a:pt x="1631545" y="1170182"/>
                    <a:pt x="1631545" y="1170182"/>
                  </a:cubicBezTo>
                  <a:cubicBezTo>
                    <a:pt x="1641915" y="1173649"/>
                    <a:pt x="1645372" y="1184051"/>
                    <a:pt x="1641915" y="1194454"/>
                  </a:cubicBezTo>
                  <a:cubicBezTo>
                    <a:pt x="1638459" y="1201389"/>
                    <a:pt x="1631545" y="1204856"/>
                    <a:pt x="1624632" y="1204856"/>
                  </a:cubicBezTo>
                  <a:cubicBezTo>
                    <a:pt x="1624632" y="1204856"/>
                    <a:pt x="1621175" y="1204856"/>
                    <a:pt x="1617719" y="1204856"/>
                  </a:cubicBezTo>
                  <a:lnTo>
                    <a:pt x="1463425" y="1144131"/>
                  </a:lnTo>
                  <a:lnTo>
                    <a:pt x="1425504" y="1220589"/>
                  </a:lnTo>
                  <a:lnTo>
                    <a:pt x="1345412" y="1321431"/>
                  </a:lnTo>
                  <a:lnTo>
                    <a:pt x="1383018" y="1358995"/>
                  </a:lnTo>
                  <a:cubicBezTo>
                    <a:pt x="1539257" y="1515057"/>
                    <a:pt x="1539257" y="1515057"/>
                    <a:pt x="1539257" y="1515057"/>
                  </a:cubicBezTo>
                  <a:cubicBezTo>
                    <a:pt x="1546182" y="1521974"/>
                    <a:pt x="1546182" y="1532349"/>
                    <a:pt x="1539257" y="1539266"/>
                  </a:cubicBezTo>
                  <a:cubicBezTo>
                    <a:pt x="1535795" y="1542725"/>
                    <a:pt x="1532333" y="1546183"/>
                    <a:pt x="1528870" y="1546183"/>
                  </a:cubicBezTo>
                  <a:cubicBezTo>
                    <a:pt x="1521946" y="1546183"/>
                    <a:pt x="1518483" y="1542725"/>
                    <a:pt x="1515021" y="1539266"/>
                  </a:cubicBezTo>
                  <a:lnTo>
                    <a:pt x="1322757" y="1347219"/>
                  </a:lnTo>
                  <a:lnTo>
                    <a:pt x="1271237" y="1391629"/>
                  </a:lnTo>
                  <a:cubicBezTo>
                    <a:pt x="1245588" y="1411074"/>
                    <a:pt x="1218361" y="1428542"/>
                    <a:pt x="1189783" y="1443806"/>
                  </a:cubicBezTo>
                  <a:lnTo>
                    <a:pt x="1163327" y="1455311"/>
                  </a:lnTo>
                  <a:lnTo>
                    <a:pt x="1178467" y="1490020"/>
                  </a:lnTo>
                  <a:cubicBezTo>
                    <a:pt x="1230571" y="1609468"/>
                    <a:pt x="1230571" y="1609468"/>
                    <a:pt x="1230571" y="1609468"/>
                  </a:cubicBezTo>
                  <a:cubicBezTo>
                    <a:pt x="1234028" y="1619855"/>
                    <a:pt x="1230571" y="1630241"/>
                    <a:pt x="1220201" y="1633703"/>
                  </a:cubicBezTo>
                  <a:cubicBezTo>
                    <a:pt x="1216745" y="1633703"/>
                    <a:pt x="1216745" y="1633703"/>
                    <a:pt x="1213288" y="1633703"/>
                  </a:cubicBezTo>
                  <a:cubicBezTo>
                    <a:pt x="1206374" y="1633703"/>
                    <a:pt x="1199461" y="1630241"/>
                    <a:pt x="1196004" y="1623317"/>
                  </a:cubicBezTo>
                  <a:cubicBezTo>
                    <a:pt x="1176560" y="1578741"/>
                    <a:pt x="1157724" y="1535559"/>
                    <a:pt x="1139476" y="1493726"/>
                  </a:cubicBezTo>
                  <a:lnTo>
                    <a:pt x="1129194" y="1470156"/>
                  </a:lnTo>
                  <a:lnTo>
                    <a:pt x="1100217" y="1482758"/>
                  </a:lnTo>
                  <a:cubicBezTo>
                    <a:pt x="1069161" y="1493387"/>
                    <a:pt x="1036979" y="1501586"/>
                    <a:pt x="1003898" y="1507127"/>
                  </a:cubicBezTo>
                  <a:lnTo>
                    <a:pt x="918958" y="1514163"/>
                  </a:lnTo>
                  <a:lnTo>
                    <a:pt x="918958" y="1567557"/>
                  </a:lnTo>
                  <a:cubicBezTo>
                    <a:pt x="918958" y="1788528"/>
                    <a:pt x="918958" y="1788528"/>
                    <a:pt x="918958" y="1788528"/>
                  </a:cubicBezTo>
                  <a:cubicBezTo>
                    <a:pt x="918958" y="1795447"/>
                    <a:pt x="912248" y="1805825"/>
                    <a:pt x="902184" y="1805825"/>
                  </a:cubicBezTo>
                  <a:cubicBezTo>
                    <a:pt x="892119" y="1805825"/>
                    <a:pt x="885409" y="1795447"/>
                    <a:pt x="885409" y="1788528"/>
                  </a:cubicBezTo>
                  <a:cubicBezTo>
                    <a:pt x="885409" y="1733285"/>
                    <a:pt x="885409" y="1679769"/>
                    <a:pt x="885409" y="1627925"/>
                  </a:cubicBezTo>
                  <a:lnTo>
                    <a:pt x="885409" y="1513859"/>
                  </a:lnTo>
                  <a:lnTo>
                    <a:pt x="778862" y="1503105"/>
                  </a:lnTo>
                  <a:lnTo>
                    <a:pt x="696946" y="1477647"/>
                  </a:lnTo>
                  <a:lnTo>
                    <a:pt x="683532" y="1511876"/>
                  </a:lnTo>
                  <a:cubicBezTo>
                    <a:pt x="636069" y="1632991"/>
                    <a:pt x="636069" y="1632991"/>
                    <a:pt x="636069" y="1632991"/>
                  </a:cubicBezTo>
                  <a:cubicBezTo>
                    <a:pt x="632613" y="1639911"/>
                    <a:pt x="625701" y="1646831"/>
                    <a:pt x="618788" y="1646831"/>
                  </a:cubicBezTo>
                  <a:cubicBezTo>
                    <a:pt x="615332" y="1646831"/>
                    <a:pt x="615332" y="1643371"/>
                    <a:pt x="611876" y="1643371"/>
                  </a:cubicBezTo>
                  <a:cubicBezTo>
                    <a:pt x="601508" y="1639911"/>
                    <a:pt x="598052" y="1629531"/>
                    <a:pt x="601508" y="1619150"/>
                  </a:cubicBezTo>
                  <a:lnTo>
                    <a:pt x="661505" y="1466052"/>
                  </a:lnTo>
                  <a:lnTo>
                    <a:pt x="560059" y="1410923"/>
                  </a:lnTo>
                  <a:lnTo>
                    <a:pt x="483921" y="1344910"/>
                  </a:lnTo>
                  <a:lnTo>
                    <a:pt x="445584" y="1383204"/>
                  </a:lnTo>
                  <a:cubicBezTo>
                    <a:pt x="289344" y="1539266"/>
                    <a:pt x="289344" y="1539266"/>
                    <a:pt x="289344" y="1539266"/>
                  </a:cubicBezTo>
                  <a:cubicBezTo>
                    <a:pt x="285882" y="1542725"/>
                    <a:pt x="282419" y="1546183"/>
                    <a:pt x="275495" y="1546183"/>
                  </a:cubicBezTo>
                  <a:cubicBezTo>
                    <a:pt x="272032" y="1546183"/>
                    <a:pt x="268570" y="1542725"/>
                    <a:pt x="265107" y="1539266"/>
                  </a:cubicBezTo>
                  <a:cubicBezTo>
                    <a:pt x="258183" y="1532349"/>
                    <a:pt x="258183" y="1521974"/>
                    <a:pt x="265107" y="1515057"/>
                  </a:cubicBezTo>
                  <a:lnTo>
                    <a:pt x="457972" y="1322411"/>
                  </a:lnTo>
                  <a:lnTo>
                    <a:pt x="449237" y="1314838"/>
                  </a:lnTo>
                  <a:cubicBezTo>
                    <a:pt x="424546" y="1287639"/>
                    <a:pt x="402265" y="1258206"/>
                    <a:pt x="382732" y="1226879"/>
                  </a:cubicBezTo>
                  <a:lnTo>
                    <a:pt x="351487" y="1164827"/>
                  </a:lnTo>
                  <a:lnTo>
                    <a:pt x="316150" y="1180309"/>
                  </a:lnTo>
                  <a:cubicBezTo>
                    <a:pt x="196864" y="1232571"/>
                    <a:pt x="196864" y="1232571"/>
                    <a:pt x="196864" y="1232571"/>
                  </a:cubicBezTo>
                  <a:cubicBezTo>
                    <a:pt x="193407" y="1232571"/>
                    <a:pt x="193407" y="1232571"/>
                    <a:pt x="189949" y="1232571"/>
                  </a:cubicBezTo>
                  <a:cubicBezTo>
                    <a:pt x="183035" y="1232571"/>
                    <a:pt x="176120" y="1229104"/>
                    <a:pt x="172662" y="1222170"/>
                  </a:cubicBezTo>
                  <a:cubicBezTo>
                    <a:pt x="169205" y="1215235"/>
                    <a:pt x="172662" y="1201366"/>
                    <a:pt x="183035" y="1197899"/>
                  </a:cubicBezTo>
                  <a:cubicBezTo>
                    <a:pt x="227549" y="1178396"/>
                    <a:pt x="270673" y="1159503"/>
                    <a:pt x="312449" y="1141200"/>
                  </a:cubicBezTo>
                  <a:lnTo>
                    <a:pt x="334685" y="1131458"/>
                  </a:lnTo>
                  <a:lnTo>
                    <a:pt x="332718" y="1127553"/>
                  </a:lnTo>
                  <a:cubicBezTo>
                    <a:pt x="319021" y="1092775"/>
                    <a:pt x="308410" y="1056440"/>
                    <a:pt x="301223" y="1018887"/>
                  </a:cubicBezTo>
                  <a:lnTo>
                    <a:pt x="291927" y="920418"/>
                  </a:lnTo>
                  <a:lnTo>
                    <a:pt x="238269" y="920418"/>
                  </a:lnTo>
                  <a:cubicBezTo>
                    <a:pt x="17297" y="920418"/>
                    <a:pt x="17297" y="920418"/>
                    <a:pt x="17297" y="920418"/>
                  </a:cubicBezTo>
                  <a:cubicBezTo>
                    <a:pt x="10378" y="920418"/>
                    <a:pt x="0" y="913417"/>
                    <a:pt x="0" y="902914"/>
                  </a:cubicBezTo>
                  <a:cubicBezTo>
                    <a:pt x="0" y="892412"/>
                    <a:pt x="10378" y="885410"/>
                    <a:pt x="17297" y="885410"/>
                  </a:cubicBezTo>
                  <a:cubicBezTo>
                    <a:pt x="72540" y="885410"/>
                    <a:pt x="126056" y="885410"/>
                    <a:pt x="177901" y="885410"/>
                  </a:cubicBezTo>
                  <a:lnTo>
                    <a:pt x="292037" y="885410"/>
                  </a:lnTo>
                  <a:lnTo>
                    <a:pt x="302706" y="779445"/>
                  </a:lnTo>
                  <a:lnTo>
                    <a:pt x="327180" y="696944"/>
                  </a:lnTo>
                  <a:lnTo>
                    <a:pt x="293817" y="683814"/>
                  </a:lnTo>
                  <a:cubicBezTo>
                    <a:pt x="172821" y="636194"/>
                    <a:pt x="172821" y="636194"/>
                    <a:pt x="172821" y="636194"/>
                  </a:cubicBezTo>
                  <a:cubicBezTo>
                    <a:pt x="162451" y="632727"/>
                    <a:pt x="158994" y="622324"/>
                    <a:pt x="162451" y="611922"/>
                  </a:cubicBezTo>
                  <a:cubicBezTo>
                    <a:pt x="165908" y="601520"/>
                    <a:pt x="176278" y="598052"/>
                    <a:pt x="186648" y="601520"/>
                  </a:cubicBezTo>
                  <a:lnTo>
                    <a:pt x="340713" y="662155"/>
                  </a:lnTo>
                  <a:lnTo>
                    <a:pt x="378863" y="585238"/>
                  </a:lnTo>
                  <a:lnTo>
                    <a:pt x="458955" y="484396"/>
                  </a:lnTo>
                  <a:lnTo>
                    <a:pt x="421347" y="446830"/>
                  </a:lnTo>
                  <a:cubicBezTo>
                    <a:pt x="265108" y="290768"/>
                    <a:pt x="265108" y="290768"/>
                    <a:pt x="265108" y="290768"/>
                  </a:cubicBezTo>
                  <a:cubicBezTo>
                    <a:pt x="258183" y="283851"/>
                    <a:pt x="258183" y="273476"/>
                    <a:pt x="265108" y="266559"/>
                  </a:cubicBezTo>
                  <a:cubicBezTo>
                    <a:pt x="272033" y="259642"/>
                    <a:pt x="282420" y="259642"/>
                    <a:pt x="289345" y="266559"/>
                  </a:cubicBezTo>
                  <a:lnTo>
                    <a:pt x="481611" y="458607"/>
                  </a:lnTo>
                  <a:lnTo>
                    <a:pt x="533131" y="414198"/>
                  </a:lnTo>
                  <a:cubicBezTo>
                    <a:pt x="558780" y="394753"/>
                    <a:pt x="586007" y="377285"/>
                    <a:pt x="614585" y="362021"/>
                  </a:cubicBezTo>
                  <a:lnTo>
                    <a:pt x="640839" y="350603"/>
                  </a:lnTo>
                  <a:lnTo>
                    <a:pt x="625898" y="316351"/>
                  </a:lnTo>
                  <a:cubicBezTo>
                    <a:pt x="573794" y="196902"/>
                    <a:pt x="573794" y="196902"/>
                    <a:pt x="573794" y="196902"/>
                  </a:cubicBezTo>
                  <a:cubicBezTo>
                    <a:pt x="570337" y="189978"/>
                    <a:pt x="573794" y="179592"/>
                    <a:pt x="584164" y="172667"/>
                  </a:cubicBezTo>
                  <a:cubicBezTo>
                    <a:pt x="594534" y="169205"/>
                    <a:pt x="604904" y="172667"/>
                    <a:pt x="608361" y="183054"/>
                  </a:cubicBezTo>
                  <a:cubicBezTo>
                    <a:pt x="627805" y="227629"/>
                    <a:pt x="646642" y="270812"/>
                    <a:pt x="664890" y="312645"/>
                  </a:cubicBezTo>
                  <a:lnTo>
                    <a:pt x="674972" y="335758"/>
                  </a:lnTo>
                  <a:lnTo>
                    <a:pt x="704151" y="323068"/>
                  </a:lnTo>
                  <a:cubicBezTo>
                    <a:pt x="735207" y="312439"/>
                    <a:pt x="767389" y="304241"/>
                    <a:pt x="800469" y="298699"/>
                  </a:cubicBezTo>
                  <a:lnTo>
                    <a:pt x="885409" y="291664"/>
                  </a:lnTo>
                  <a:lnTo>
                    <a:pt x="885409" y="241728"/>
                  </a:lnTo>
                  <a:cubicBezTo>
                    <a:pt x="885409" y="20757"/>
                    <a:pt x="885409" y="20757"/>
                    <a:pt x="885409" y="20757"/>
                  </a:cubicBezTo>
                  <a:cubicBezTo>
                    <a:pt x="885409" y="10378"/>
                    <a:pt x="892119" y="0"/>
                    <a:pt x="902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68580" tIns="34290" rIns="68580" bIns="34290" numCol="1" anchor="ctr" anchorCtr="0" compatLnSpc="1">
              <a:noAutofit/>
            </a:bodyPr>
            <a:lstStyle/>
            <a:p>
              <a:pPr marL="0" marR="0" lvl="0" indent="0" algn="ctr" defTabSz="914400" rtl="0" eaLnBrk="1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500" b="1" i="0" u="none" strike="noStrike" kern="120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0500" y="4201200"/>
            <a:ext cx="5526900" cy="770400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889019"/>
            <a:ext cx="7886700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3596905"/>
            <a:ext cx="7886700" cy="2575295"/>
          </a:xfrm>
        </p:spPr>
        <p:txBody>
          <a:bodyPr/>
          <a:lstStyle>
            <a:lvl1pPr marL="230505" indent="-230505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8300" y="0"/>
            <a:ext cx="7886700" cy="7272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1" y="1282961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9841" y="2106873"/>
            <a:ext cx="3868340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82961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29150" y="2106873"/>
            <a:ext cx="3887391" cy="36845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686500" y="1857600"/>
            <a:ext cx="5316300" cy="1976400"/>
          </a:xfrm>
        </p:spPr>
        <p:txBody>
          <a:bodyPr anchor="b" anchorCtr="0">
            <a:normAutofit/>
          </a:bodyPr>
          <a:lstStyle>
            <a:lvl1pPr algn="ctr">
              <a:defRPr sz="8000"/>
            </a:lvl1pPr>
          </a:lstStyle>
          <a:p>
            <a:r>
              <a:rPr lang="zh-CN" altLang="en-US" dirty="0" smtClean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100" y="754380"/>
            <a:ext cx="3123900" cy="1602000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54380"/>
            <a:ext cx="46278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0" y="2356380"/>
            <a:ext cx="3123900" cy="3812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01348" y="365125"/>
            <a:ext cx="1414001" cy="5811838"/>
          </a:xfrm>
        </p:spPr>
        <p:txBody>
          <a:bodyPr vert="eaVert"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49" y="365125"/>
            <a:ext cx="6306779" cy="58118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17765" y="1"/>
            <a:ext cx="7886700" cy="725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957943"/>
            <a:ext cx="7886700" cy="52190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zh-CN" altLang="en-US" sz="2400" dirty="0" smtClean="0"/>
              <a:t>单击此处编辑文本</a:t>
            </a:r>
            <a:endParaRPr lang="en-US" altLang="zh-CN" sz="2400" dirty="0" smtClean="0"/>
          </a:p>
          <a:p>
            <a:pPr lvl="1"/>
            <a:r>
              <a:rPr lang="zh-CN" altLang="en-US" sz="2000" dirty="0" smtClean="0"/>
              <a:t>第二级</a:t>
            </a:r>
            <a:endParaRPr lang="zh-CN" altLang="en-US" sz="2000" dirty="0" smtClean="0"/>
          </a:p>
          <a:p>
            <a:pPr lvl="2"/>
            <a:r>
              <a:rPr lang="zh-CN" altLang="en-US" sz="1800" dirty="0" smtClean="0"/>
              <a:t>第三级</a:t>
            </a:r>
            <a:endParaRPr lang="zh-CN" altLang="en-US" sz="1800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F80E37B-9903-4420-8A41-4A9C62F227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8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fld id="{779BD3ED-411E-4FFB-A5AE-613AE2B852F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342900" indent="-3429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400" kern="1200">
          <a:solidFill>
            <a:srgbClr val="333333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rgbClr val="333333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rgbClr val="33333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0" Type="http://schemas.openxmlformats.org/officeDocument/2006/relationships/slideLayout" Target="../slideLayouts/slideLayout2.xml"/><Relationship Id="rId6" Type="http://schemas.openxmlformats.org/officeDocument/2006/relationships/tags" Target="../tags/tag161.xml"/><Relationship Id="rId59" Type="http://schemas.openxmlformats.org/officeDocument/2006/relationships/tags" Target="../tags/tag214.xml"/><Relationship Id="rId58" Type="http://schemas.openxmlformats.org/officeDocument/2006/relationships/tags" Target="../tags/tag213.xml"/><Relationship Id="rId57" Type="http://schemas.openxmlformats.org/officeDocument/2006/relationships/tags" Target="../tags/tag212.xml"/><Relationship Id="rId56" Type="http://schemas.openxmlformats.org/officeDocument/2006/relationships/tags" Target="../tags/tag211.xml"/><Relationship Id="rId55" Type="http://schemas.openxmlformats.org/officeDocument/2006/relationships/tags" Target="../tags/tag210.xml"/><Relationship Id="rId54" Type="http://schemas.openxmlformats.org/officeDocument/2006/relationships/tags" Target="../tags/tag209.xml"/><Relationship Id="rId53" Type="http://schemas.openxmlformats.org/officeDocument/2006/relationships/tags" Target="../tags/tag208.xml"/><Relationship Id="rId52" Type="http://schemas.openxmlformats.org/officeDocument/2006/relationships/tags" Target="../tags/tag207.xml"/><Relationship Id="rId51" Type="http://schemas.openxmlformats.org/officeDocument/2006/relationships/tags" Target="../tags/tag206.xml"/><Relationship Id="rId50" Type="http://schemas.openxmlformats.org/officeDocument/2006/relationships/tags" Target="../tags/tag205.xml"/><Relationship Id="rId5" Type="http://schemas.openxmlformats.org/officeDocument/2006/relationships/tags" Target="../tags/tag160.xml"/><Relationship Id="rId49" Type="http://schemas.openxmlformats.org/officeDocument/2006/relationships/tags" Target="../tags/tag204.xml"/><Relationship Id="rId48" Type="http://schemas.openxmlformats.org/officeDocument/2006/relationships/tags" Target="../tags/tag203.xml"/><Relationship Id="rId47" Type="http://schemas.openxmlformats.org/officeDocument/2006/relationships/tags" Target="../tags/tag202.xml"/><Relationship Id="rId46" Type="http://schemas.openxmlformats.org/officeDocument/2006/relationships/tags" Target="../tags/tag201.xml"/><Relationship Id="rId45" Type="http://schemas.openxmlformats.org/officeDocument/2006/relationships/tags" Target="../tags/tag200.xml"/><Relationship Id="rId44" Type="http://schemas.openxmlformats.org/officeDocument/2006/relationships/tags" Target="../tags/tag199.xml"/><Relationship Id="rId43" Type="http://schemas.openxmlformats.org/officeDocument/2006/relationships/tags" Target="../tags/tag198.xml"/><Relationship Id="rId42" Type="http://schemas.openxmlformats.org/officeDocument/2006/relationships/tags" Target="../tags/tag197.xml"/><Relationship Id="rId41" Type="http://schemas.openxmlformats.org/officeDocument/2006/relationships/tags" Target="../tags/tag196.xml"/><Relationship Id="rId40" Type="http://schemas.openxmlformats.org/officeDocument/2006/relationships/tags" Target="../tags/tag195.xml"/><Relationship Id="rId4" Type="http://schemas.openxmlformats.org/officeDocument/2006/relationships/tags" Target="../tags/tag159.xml"/><Relationship Id="rId39" Type="http://schemas.openxmlformats.org/officeDocument/2006/relationships/tags" Target="../tags/tag194.xml"/><Relationship Id="rId38" Type="http://schemas.openxmlformats.org/officeDocument/2006/relationships/tags" Target="../tags/tag193.xml"/><Relationship Id="rId37" Type="http://schemas.openxmlformats.org/officeDocument/2006/relationships/tags" Target="../tags/tag192.xml"/><Relationship Id="rId36" Type="http://schemas.openxmlformats.org/officeDocument/2006/relationships/tags" Target="../tags/tag191.xml"/><Relationship Id="rId35" Type="http://schemas.openxmlformats.org/officeDocument/2006/relationships/tags" Target="../tags/tag190.xml"/><Relationship Id="rId34" Type="http://schemas.openxmlformats.org/officeDocument/2006/relationships/tags" Target="../tags/tag189.xml"/><Relationship Id="rId33" Type="http://schemas.openxmlformats.org/officeDocument/2006/relationships/tags" Target="../tags/tag188.xml"/><Relationship Id="rId32" Type="http://schemas.openxmlformats.org/officeDocument/2006/relationships/tags" Target="../tags/tag187.xml"/><Relationship Id="rId31" Type="http://schemas.openxmlformats.org/officeDocument/2006/relationships/tags" Target="../tags/tag186.xml"/><Relationship Id="rId30" Type="http://schemas.openxmlformats.org/officeDocument/2006/relationships/tags" Target="../tags/tag185.xml"/><Relationship Id="rId3" Type="http://schemas.openxmlformats.org/officeDocument/2006/relationships/tags" Target="../tags/tag158.xml"/><Relationship Id="rId29" Type="http://schemas.openxmlformats.org/officeDocument/2006/relationships/tags" Target="../tags/tag184.xml"/><Relationship Id="rId28" Type="http://schemas.openxmlformats.org/officeDocument/2006/relationships/tags" Target="../tags/tag183.xml"/><Relationship Id="rId27" Type="http://schemas.openxmlformats.org/officeDocument/2006/relationships/tags" Target="../tags/tag182.xml"/><Relationship Id="rId26" Type="http://schemas.openxmlformats.org/officeDocument/2006/relationships/tags" Target="../tags/tag181.xml"/><Relationship Id="rId25" Type="http://schemas.openxmlformats.org/officeDocument/2006/relationships/tags" Target="../tags/tag180.xml"/><Relationship Id="rId24" Type="http://schemas.openxmlformats.org/officeDocument/2006/relationships/tags" Target="../tags/tag179.xml"/><Relationship Id="rId23" Type="http://schemas.openxmlformats.org/officeDocument/2006/relationships/tags" Target="../tags/tag178.xml"/><Relationship Id="rId22" Type="http://schemas.openxmlformats.org/officeDocument/2006/relationships/tags" Target="../tags/tag177.xml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tags" Target="../tags/tag157.xml"/><Relationship Id="rId19" Type="http://schemas.openxmlformats.org/officeDocument/2006/relationships/tags" Target="../tags/tag174.xml"/><Relationship Id="rId18" Type="http://schemas.openxmlformats.org/officeDocument/2006/relationships/tags" Target="../tags/tag173.xml"/><Relationship Id="rId17" Type="http://schemas.openxmlformats.org/officeDocument/2006/relationships/tags" Target="../tags/tag172.xml"/><Relationship Id="rId16" Type="http://schemas.openxmlformats.org/officeDocument/2006/relationships/tags" Target="../tags/tag171.xml"/><Relationship Id="rId15" Type="http://schemas.openxmlformats.org/officeDocument/2006/relationships/tags" Target="../tags/tag170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tags" Target="../tags/tag156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9" Type="http://schemas.openxmlformats.org/officeDocument/2006/relationships/slideLayout" Target="../slideLayouts/slideLayout2.xml"/><Relationship Id="rId58" Type="http://schemas.openxmlformats.org/officeDocument/2006/relationships/tags" Target="../tags/tag272.xml"/><Relationship Id="rId57" Type="http://schemas.openxmlformats.org/officeDocument/2006/relationships/tags" Target="../tags/tag271.xml"/><Relationship Id="rId56" Type="http://schemas.openxmlformats.org/officeDocument/2006/relationships/tags" Target="../tags/tag270.xml"/><Relationship Id="rId55" Type="http://schemas.openxmlformats.org/officeDocument/2006/relationships/tags" Target="../tags/tag269.xml"/><Relationship Id="rId54" Type="http://schemas.openxmlformats.org/officeDocument/2006/relationships/tags" Target="../tags/tag268.xml"/><Relationship Id="rId53" Type="http://schemas.openxmlformats.org/officeDocument/2006/relationships/tags" Target="../tags/tag267.xml"/><Relationship Id="rId52" Type="http://schemas.openxmlformats.org/officeDocument/2006/relationships/tags" Target="../tags/tag266.xml"/><Relationship Id="rId51" Type="http://schemas.openxmlformats.org/officeDocument/2006/relationships/tags" Target="../tags/tag265.xml"/><Relationship Id="rId50" Type="http://schemas.openxmlformats.org/officeDocument/2006/relationships/tags" Target="../tags/tag264.xml"/><Relationship Id="rId5" Type="http://schemas.openxmlformats.org/officeDocument/2006/relationships/tags" Target="../tags/tag219.xml"/><Relationship Id="rId49" Type="http://schemas.openxmlformats.org/officeDocument/2006/relationships/tags" Target="../tags/tag263.xml"/><Relationship Id="rId48" Type="http://schemas.openxmlformats.org/officeDocument/2006/relationships/tags" Target="../tags/tag262.xml"/><Relationship Id="rId47" Type="http://schemas.openxmlformats.org/officeDocument/2006/relationships/tags" Target="../tags/tag261.xml"/><Relationship Id="rId46" Type="http://schemas.openxmlformats.org/officeDocument/2006/relationships/tags" Target="../tags/tag260.xml"/><Relationship Id="rId45" Type="http://schemas.openxmlformats.org/officeDocument/2006/relationships/tags" Target="../tags/tag259.xml"/><Relationship Id="rId44" Type="http://schemas.openxmlformats.org/officeDocument/2006/relationships/tags" Target="../tags/tag258.xml"/><Relationship Id="rId43" Type="http://schemas.openxmlformats.org/officeDocument/2006/relationships/tags" Target="../tags/tag257.xml"/><Relationship Id="rId42" Type="http://schemas.openxmlformats.org/officeDocument/2006/relationships/tags" Target="../tags/tag256.xml"/><Relationship Id="rId41" Type="http://schemas.openxmlformats.org/officeDocument/2006/relationships/tags" Target="../tags/tag255.xml"/><Relationship Id="rId40" Type="http://schemas.openxmlformats.org/officeDocument/2006/relationships/tags" Target="../tags/tag254.xml"/><Relationship Id="rId4" Type="http://schemas.openxmlformats.org/officeDocument/2006/relationships/tags" Target="../tags/tag218.xml"/><Relationship Id="rId39" Type="http://schemas.openxmlformats.org/officeDocument/2006/relationships/tags" Target="../tags/tag253.xml"/><Relationship Id="rId38" Type="http://schemas.openxmlformats.org/officeDocument/2006/relationships/tags" Target="../tags/tag252.xml"/><Relationship Id="rId37" Type="http://schemas.openxmlformats.org/officeDocument/2006/relationships/tags" Target="../tags/tag251.xml"/><Relationship Id="rId36" Type="http://schemas.openxmlformats.org/officeDocument/2006/relationships/tags" Target="../tags/tag250.xml"/><Relationship Id="rId35" Type="http://schemas.openxmlformats.org/officeDocument/2006/relationships/tags" Target="../tags/tag249.xml"/><Relationship Id="rId34" Type="http://schemas.openxmlformats.org/officeDocument/2006/relationships/tags" Target="../tags/tag248.xml"/><Relationship Id="rId33" Type="http://schemas.openxmlformats.org/officeDocument/2006/relationships/tags" Target="../tags/tag247.xml"/><Relationship Id="rId32" Type="http://schemas.openxmlformats.org/officeDocument/2006/relationships/tags" Target="../tags/tag246.xml"/><Relationship Id="rId31" Type="http://schemas.openxmlformats.org/officeDocument/2006/relationships/tags" Target="../tags/tag245.xml"/><Relationship Id="rId30" Type="http://schemas.openxmlformats.org/officeDocument/2006/relationships/tags" Target="../tags/tag244.xml"/><Relationship Id="rId3" Type="http://schemas.openxmlformats.org/officeDocument/2006/relationships/tags" Target="../tags/tag217.xml"/><Relationship Id="rId29" Type="http://schemas.openxmlformats.org/officeDocument/2006/relationships/tags" Target="../tags/tag243.xml"/><Relationship Id="rId28" Type="http://schemas.openxmlformats.org/officeDocument/2006/relationships/tags" Target="../tags/tag242.xml"/><Relationship Id="rId27" Type="http://schemas.openxmlformats.org/officeDocument/2006/relationships/tags" Target="../tags/tag241.xml"/><Relationship Id="rId26" Type="http://schemas.openxmlformats.org/officeDocument/2006/relationships/tags" Target="../tags/tag240.xml"/><Relationship Id="rId25" Type="http://schemas.openxmlformats.org/officeDocument/2006/relationships/tags" Target="../tags/tag239.xml"/><Relationship Id="rId24" Type="http://schemas.openxmlformats.org/officeDocument/2006/relationships/tags" Target="../tags/tag238.xml"/><Relationship Id="rId23" Type="http://schemas.openxmlformats.org/officeDocument/2006/relationships/tags" Target="../tags/tag237.xml"/><Relationship Id="rId22" Type="http://schemas.openxmlformats.org/officeDocument/2006/relationships/tags" Target="../tags/tag236.xml"/><Relationship Id="rId21" Type="http://schemas.openxmlformats.org/officeDocument/2006/relationships/tags" Target="../tags/tag235.xml"/><Relationship Id="rId20" Type="http://schemas.openxmlformats.org/officeDocument/2006/relationships/tags" Target="../tags/tag234.xml"/><Relationship Id="rId2" Type="http://schemas.openxmlformats.org/officeDocument/2006/relationships/tags" Target="../tags/tag216.xml"/><Relationship Id="rId19" Type="http://schemas.openxmlformats.org/officeDocument/2006/relationships/tags" Target="../tags/tag233.xml"/><Relationship Id="rId18" Type="http://schemas.openxmlformats.org/officeDocument/2006/relationships/tags" Target="../tags/tag232.xml"/><Relationship Id="rId17" Type="http://schemas.openxmlformats.org/officeDocument/2006/relationships/tags" Target="../tags/tag231.xml"/><Relationship Id="rId16" Type="http://schemas.openxmlformats.org/officeDocument/2006/relationships/tags" Target="../tags/tag230.xml"/><Relationship Id="rId15" Type="http://schemas.openxmlformats.org/officeDocument/2006/relationships/tags" Target="../tags/tag229.xml"/><Relationship Id="rId14" Type="http://schemas.openxmlformats.org/officeDocument/2006/relationships/tags" Target="../tags/tag228.xml"/><Relationship Id="rId13" Type="http://schemas.openxmlformats.org/officeDocument/2006/relationships/tags" Target="../tags/tag227.xml"/><Relationship Id="rId12" Type="http://schemas.openxmlformats.org/officeDocument/2006/relationships/tags" Target="../tags/tag226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tags" Target="../tags/tag215.xml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73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4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5.xml"/><Relationship Id="rId1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5.xml"/><Relationship Id="rId1" Type="http://schemas.openxmlformats.org/officeDocument/2006/relationships/tags" Target="../tags/tag28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89.xml"/><Relationship Id="rId6" Type="http://schemas.openxmlformats.org/officeDocument/2006/relationships/image" Target="../media/image12.png"/><Relationship Id="rId5" Type="http://schemas.openxmlformats.org/officeDocument/2006/relationships/tags" Target="../tags/tag288.xml"/><Relationship Id="rId4" Type="http://schemas.openxmlformats.org/officeDocument/2006/relationships/image" Target="../media/image11.png"/><Relationship Id="rId3" Type="http://schemas.openxmlformats.org/officeDocument/2006/relationships/tags" Target="../tags/tag287.xml"/><Relationship Id="rId2" Type="http://schemas.openxmlformats.org/officeDocument/2006/relationships/image" Target="../media/image10.png"/><Relationship Id="rId1" Type="http://schemas.openxmlformats.org/officeDocument/2006/relationships/tags" Target="../tags/tag286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1.xml"/><Relationship Id="rId2" Type="http://schemas.openxmlformats.org/officeDocument/2006/relationships/image" Target="../media/image13.png"/><Relationship Id="rId1" Type="http://schemas.openxmlformats.org/officeDocument/2006/relationships/tags" Target="../tags/tag290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94.xml"/><Relationship Id="rId4" Type="http://schemas.openxmlformats.org/officeDocument/2006/relationships/image" Target="../media/image15.png"/><Relationship Id="rId3" Type="http://schemas.openxmlformats.org/officeDocument/2006/relationships/tags" Target="../tags/tag293.xml"/><Relationship Id="rId2" Type="http://schemas.openxmlformats.org/officeDocument/2006/relationships/image" Target="../media/image14.png"/><Relationship Id="rId1" Type="http://schemas.openxmlformats.org/officeDocument/2006/relationships/tags" Target="../tags/tag29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5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7.xml"/><Relationship Id="rId2" Type="http://schemas.openxmlformats.org/officeDocument/2006/relationships/image" Target="../media/image16.png"/><Relationship Id="rId1" Type="http://schemas.openxmlformats.org/officeDocument/2006/relationships/tags" Target="../tags/tag296.xml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99.xml"/><Relationship Id="rId2" Type="http://schemas.openxmlformats.org/officeDocument/2006/relationships/image" Target="../media/image17.png"/><Relationship Id="rId1" Type="http://schemas.openxmlformats.org/officeDocument/2006/relationships/tags" Target="../tags/tag29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tags" Target="../tags/tag307.xml"/><Relationship Id="rId8" Type="http://schemas.openxmlformats.org/officeDocument/2006/relationships/tags" Target="../tags/tag306.xml"/><Relationship Id="rId7" Type="http://schemas.openxmlformats.org/officeDocument/2006/relationships/tags" Target="../tags/tag305.xml"/><Relationship Id="rId6" Type="http://schemas.openxmlformats.org/officeDocument/2006/relationships/tags" Target="../tags/tag304.xml"/><Relationship Id="rId5" Type="http://schemas.openxmlformats.org/officeDocument/2006/relationships/tags" Target="../tags/tag303.xml"/><Relationship Id="rId4" Type="http://schemas.openxmlformats.org/officeDocument/2006/relationships/tags" Target="../tags/tag302.xml"/><Relationship Id="rId34" Type="http://schemas.openxmlformats.org/officeDocument/2006/relationships/slideLayout" Target="../slideLayouts/slideLayout2.xml"/><Relationship Id="rId33" Type="http://schemas.openxmlformats.org/officeDocument/2006/relationships/tags" Target="../tags/tag331.xml"/><Relationship Id="rId32" Type="http://schemas.openxmlformats.org/officeDocument/2006/relationships/tags" Target="../tags/tag330.xml"/><Relationship Id="rId31" Type="http://schemas.openxmlformats.org/officeDocument/2006/relationships/tags" Target="../tags/tag329.xml"/><Relationship Id="rId30" Type="http://schemas.openxmlformats.org/officeDocument/2006/relationships/tags" Target="../tags/tag328.xml"/><Relationship Id="rId3" Type="http://schemas.openxmlformats.org/officeDocument/2006/relationships/tags" Target="../tags/tag301.xml"/><Relationship Id="rId29" Type="http://schemas.openxmlformats.org/officeDocument/2006/relationships/tags" Target="../tags/tag327.xml"/><Relationship Id="rId28" Type="http://schemas.openxmlformats.org/officeDocument/2006/relationships/tags" Target="../tags/tag326.xml"/><Relationship Id="rId27" Type="http://schemas.openxmlformats.org/officeDocument/2006/relationships/tags" Target="../tags/tag325.xml"/><Relationship Id="rId26" Type="http://schemas.openxmlformats.org/officeDocument/2006/relationships/tags" Target="../tags/tag324.xml"/><Relationship Id="rId25" Type="http://schemas.openxmlformats.org/officeDocument/2006/relationships/tags" Target="../tags/tag323.xml"/><Relationship Id="rId24" Type="http://schemas.openxmlformats.org/officeDocument/2006/relationships/tags" Target="../tags/tag322.xml"/><Relationship Id="rId23" Type="http://schemas.openxmlformats.org/officeDocument/2006/relationships/tags" Target="../tags/tag321.xml"/><Relationship Id="rId22" Type="http://schemas.openxmlformats.org/officeDocument/2006/relationships/tags" Target="../tags/tag320.xml"/><Relationship Id="rId21" Type="http://schemas.openxmlformats.org/officeDocument/2006/relationships/tags" Target="../tags/tag319.xml"/><Relationship Id="rId20" Type="http://schemas.openxmlformats.org/officeDocument/2006/relationships/tags" Target="../tags/tag318.xml"/><Relationship Id="rId2" Type="http://schemas.openxmlformats.org/officeDocument/2006/relationships/image" Target="../media/image18.png"/><Relationship Id="rId19" Type="http://schemas.openxmlformats.org/officeDocument/2006/relationships/tags" Target="../tags/tag317.xml"/><Relationship Id="rId18" Type="http://schemas.openxmlformats.org/officeDocument/2006/relationships/tags" Target="../tags/tag316.xml"/><Relationship Id="rId17" Type="http://schemas.openxmlformats.org/officeDocument/2006/relationships/tags" Target="../tags/tag315.xml"/><Relationship Id="rId16" Type="http://schemas.openxmlformats.org/officeDocument/2006/relationships/tags" Target="../tags/tag314.xml"/><Relationship Id="rId15" Type="http://schemas.openxmlformats.org/officeDocument/2006/relationships/tags" Target="../tags/tag313.xml"/><Relationship Id="rId14" Type="http://schemas.openxmlformats.org/officeDocument/2006/relationships/tags" Target="../tags/tag312.xml"/><Relationship Id="rId13" Type="http://schemas.openxmlformats.org/officeDocument/2006/relationships/tags" Target="../tags/tag311.xml"/><Relationship Id="rId12" Type="http://schemas.openxmlformats.org/officeDocument/2006/relationships/tags" Target="../tags/tag310.xml"/><Relationship Id="rId11" Type="http://schemas.openxmlformats.org/officeDocument/2006/relationships/tags" Target="../tags/tag309.xml"/><Relationship Id="rId10" Type="http://schemas.openxmlformats.org/officeDocument/2006/relationships/tags" Target="../tags/tag308.xml"/><Relationship Id="rId1" Type="http://schemas.openxmlformats.org/officeDocument/2006/relationships/tags" Target="../tags/tag300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tags" Target="../tags/tag340.xml"/><Relationship Id="rId8" Type="http://schemas.openxmlformats.org/officeDocument/2006/relationships/tags" Target="../tags/tag339.xml"/><Relationship Id="rId7" Type="http://schemas.openxmlformats.org/officeDocument/2006/relationships/tags" Target="../tags/tag338.xml"/><Relationship Id="rId6" Type="http://schemas.openxmlformats.org/officeDocument/2006/relationships/tags" Target="../tags/tag337.xml"/><Relationship Id="rId59" Type="http://schemas.openxmlformats.org/officeDocument/2006/relationships/slideLayout" Target="../slideLayouts/slideLayout2.xml"/><Relationship Id="rId58" Type="http://schemas.openxmlformats.org/officeDocument/2006/relationships/tags" Target="../tags/tag389.xml"/><Relationship Id="rId57" Type="http://schemas.openxmlformats.org/officeDocument/2006/relationships/tags" Target="../tags/tag388.xml"/><Relationship Id="rId56" Type="http://schemas.openxmlformats.org/officeDocument/2006/relationships/tags" Target="../tags/tag387.xml"/><Relationship Id="rId55" Type="http://schemas.openxmlformats.org/officeDocument/2006/relationships/tags" Target="../tags/tag386.xml"/><Relationship Id="rId54" Type="http://schemas.openxmlformats.org/officeDocument/2006/relationships/tags" Target="../tags/tag385.xml"/><Relationship Id="rId53" Type="http://schemas.openxmlformats.org/officeDocument/2006/relationships/tags" Target="../tags/tag384.xml"/><Relationship Id="rId52" Type="http://schemas.openxmlformats.org/officeDocument/2006/relationships/tags" Target="../tags/tag383.xml"/><Relationship Id="rId51" Type="http://schemas.openxmlformats.org/officeDocument/2006/relationships/tags" Target="../tags/tag382.xml"/><Relationship Id="rId50" Type="http://schemas.openxmlformats.org/officeDocument/2006/relationships/tags" Target="../tags/tag381.xml"/><Relationship Id="rId5" Type="http://schemas.openxmlformats.org/officeDocument/2006/relationships/tags" Target="../tags/tag336.xml"/><Relationship Id="rId49" Type="http://schemas.openxmlformats.org/officeDocument/2006/relationships/tags" Target="../tags/tag380.xml"/><Relationship Id="rId48" Type="http://schemas.openxmlformats.org/officeDocument/2006/relationships/tags" Target="../tags/tag379.xml"/><Relationship Id="rId47" Type="http://schemas.openxmlformats.org/officeDocument/2006/relationships/tags" Target="../tags/tag378.xml"/><Relationship Id="rId46" Type="http://schemas.openxmlformats.org/officeDocument/2006/relationships/tags" Target="../tags/tag377.xml"/><Relationship Id="rId45" Type="http://schemas.openxmlformats.org/officeDocument/2006/relationships/tags" Target="../tags/tag376.xml"/><Relationship Id="rId44" Type="http://schemas.openxmlformats.org/officeDocument/2006/relationships/tags" Target="../tags/tag375.xml"/><Relationship Id="rId43" Type="http://schemas.openxmlformats.org/officeDocument/2006/relationships/tags" Target="../tags/tag374.xml"/><Relationship Id="rId42" Type="http://schemas.openxmlformats.org/officeDocument/2006/relationships/tags" Target="../tags/tag373.xml"/><Relationship Id="rId41" Type="http://schemas.openxmlformats.org/officeDocument/2006/relationships/tags" Target="../tags/tag372.xml"/><Relationship Id="rId40" Type="http://schemas.openxmlformats.org/officeDocument/2006/relationships/tags" Target="../tags/tag371.xml"/><Relationship Id="rId4" Type="http://schemas.openxmlformats.org/officeDocument/2006/relationships/tags" Target="../tags/tag335.xml"/><Relationship Id="rId39" Type="http://schemas.openxmlformats.org/officeDocument/2006/relationships/tags" Target="../tags/tag370.xml"/><Relationship Id="rId38" Type="http://schemas.openxmlformats.org/officeDocument/2006/relationships/tags" Target="../tags/tag369.xml"/><Relationship Id="rId37" Type="http://schemas.openxmlformats.org/officeDocument/2006/relationships/tags" Target="../tags/tag368.xml"/><Relationship Id="rId36" Type="http://schemas.openxmlformats.org/officeDocument/2006/relationships/tags" Target="../tags/tag367.xml"/><Relationship Id="rId35" Type="http://schemas.openxmlformats.org/officeDocument/2006/relationships/tags" Target="../tags/tag366.xml"/><Relationship Id="rId34" Type="http://schemas.openxmlformats.org/officeDocument/2006/relationships/tags" Target="../tags/tag365.xml"/><Relationship Id="rId33" Type="http://schemas.openxmlformats.org/officeDocument/2006/relationships/tags" Target="../tags/tag364.xml"/><Relationship Id="rId32" Type="http://schemas.openxmlformats.org/officeDocument/2006/relationships/tags" Target="../tags/tag363.xml"/><Relationship Id="rId31" Type="http://schemas.openxmlformats.org/officeDocument/2006/relationships/tags" Target="../tags/tag362.xml"/><Relationship Id="rId30" Type="http://schemas.openxmlformats.org/officeDocument/2006/relationships/tags" Target="../tags/tag361.xml"/><Relationship Id="rId3" Type="http://schemas.openxmlformats.org/officeDocument/2006/relationships/tags" Target="../tags/tag334.xml"/><Relationship Id="rId29" Type="http://schemas.openxmlformats.org/officeDocument/2006/relationships/tags" Target="../tags/tag360.xml"/><Relationship Id="rId28" Type="http://schemas.openxmlformats.org/officeDocument/2006/relationships/tags" Target="../tags/tag359.xml"/><Relationship Id="rId27" Type="http://schemas.openxmlformats.org/officeDocument/2006/relationships/tags" Target="../tags/tag358.xml"/><Relationship Id="rId26" Type="http://schemas.openxmlformats.org/officeDocument/2006/relationships/tags" Target="../tags/tag357.xml"/><Relationship Id="rId25" Type="http://schemas.openxmlformats.org/officeDocument/2006/relationships/tags" Target="../tags/tag356.xml"/><Relationship Id="rId24" Type="http://schemas.openxmlformats.org/officeDocument/2006/relationships/tags" Target="../tags/tag355.xml"/><Relationship Id="rId23" Type="http://schemas.openxmlformats.org/officeDocument/2006/relationships/tags" Target="../tags/tag354.xml"/><Relationship Id="rId22" Type="http://schemas.openxmlformats.org/officeDocument/2006/relationships/tags" Target="../tags/tag353.xml"/><Relationship Id="rId21" Type="http://schemas.openxmlformats.org/officeDocument/2006/relationships/tags" Target="../tags/tag352.xml"/><Relationship Id="rId20" Type="http://schemas.openxmlformats.org/officeDocument/2006/relationships/tags" Target="../tags/tag351.xml"/><Relationship Id="rId2" Type="http://schemas.openxmlformats.org/officeDocument/2006/relationships/tags" Target="../tags/tag333.xml"/><Relationship Id="rId19" Type="http://schemas.openxmlformats.org/officeDocument/2006/relationships/tags" Target="../tags/tag350.xml"/><Relationship Id="rId18" Type="http://schemas.openxmlformats.org/officeDocument/2006/relationships/tags" Target="../tags/tag349.xml"/><Relationship Id="rId17" Type="http://schemas.openxmlformats.org/officeDocument/2006/relationships/tags" Target="../tags/tag348.xml"/><Relationship Id="rId16" Type="http://schemas.openxmlformats.org/officeDocument/2006/relationships/tags" Target="../tags/tag347.xml"/><Relationship Id="rId15" Type="http://schemas.openxmlformats.org/officeDocument/2006/relationships/tags" Target="../tags/tag346.xml"/><Relationship Id="rId14" Type="http://schemas.openxmlformats.org/officeDocument/2006/relationships/tags" Target="../tags/tag345.xml"/><Relationship Id="rId13" Type="http://schemas.openxmlformats.org/officeDocument/2006/relationships/tags" Target="../tags/tag344.xml"/><Relationship Id="rId12" Type="http://schemas.openxmlformats.org/officeDocument/2006/relationships/tags" Target="../tags/tag343.xml"/><Relationship Id="rId11" Type="http://schemas.openxmlformats.org/officeDocument/2006/relationships/tags" Target="../tags/tag342.xml"/><Relationship Id="rId10" Type="http://schemas.openxmlformats.org/officeDocument/2006/relationships/tags" Target="../tags/tag341.xml"/><Relationship Id="rId1" Type="http://schemas.openxmlformats.org/officeDocument/2006/relationships/tags" Target="../tags/tag332.xml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398.xml"/><Relationship Id="rId8" Type="http://schemas.openxmlformats.org/officeDocument/2006/relationships/tags" Target="../tags/tag397.xml"/><Relationship Id="rId7" Type="http://schemas.openxmlformats.org/officeDocument/2006/relationships/tags" Target="../tags/tag396.xml"/><Relationship Id="rId6" Type="http://schemas.openxmlformats.org/officeDocument/2006/relationships/tags" Target="../tags/tag395.xml"/><Relationship Id="rId59" Type="http://schemas.openxmlformats.org/officeDocument/2006/relationships/slideLayout" Target="../slideLayouts/slideLayout2.xml"/><Relationship Id="rId58" Type="http://schemas.openxmlformats.org/officeDocument/2006/relationships/tags" Target="../tags/tag447.xml"/><Relationship Id="rId57" Type="http://schemas.openxmlformats.org/officeDocument/2006/relationships/tags" Target="../tags/tag446.xml"/><Relationship Id="rId56" Type="http://schemas.openxmlformats.org/officeDocument/2006/relationships/tags" Target="../tags/tag445.xml"/><Relationship Id="rId55" Type="http://schemas.openxmlformats.org/officeDocument/2006/relationships/tags" Target="../tags/tag444.xml"/><Relationship Id="rId54" Type="http://schemas.openxmlformats.org/officeDocument/2006/relationships/tags" Target="../tags/tag443.xml"/><Relationship Id="rId53" Type="http://schemas.openxmlformats.org/officeDocument/2006/relationships/tags" Target="../tags/tag442.xml"/><Relationship Id="rId52" Type="http://schemas.openxmlformats.org/officeDocument/2006/relationships/tags" Target="../tags/tag441.xml"/><Relationship Id="rId51" Type="http://schemas.openxmlformats.org/officeDocument/2006/relationships/tags" Target="../tags/tag440.xml"/><Relationship Id="rId50" Type="http://schemas.openxmlformats.org/officeDocument/2006/relationships/tags" Target="../tags/tag439.xml"/><Relationship Id="rId5" Type="http://schemas.openxmlformats.org/officeDocument/2006/relationships/tags" Target="../tags/tag394.xml"/><Relationship Id="rId49" Type="http://schemas.openxmlformats.org/officeDocument/2006/relationships/tags" Target="../tags/tag438.xml"/><Relationship Id="rId48" Type="http://schemas.openxmlformats.org/officeDocument/2006/relationships/tags" Target="../tags/tag437.xml"/><Relationship Id="rId47" Type="http://schemas.openxmlformats.org/officeDocument/2006/relationships/tags" Target="../tags/tag436.xml"/><Relationship Id="rId46" Type="http://schemas.openxmlformats.org/officeDocument/2006/relationships/tags" Target="../tags/tag435.xml"/><Relationship Id="rId45" Type="http://schemas.openxmlformats.org/officeDocument/2006/relationships/tags" Target="../tags/tag434.xml"/><Relationship Id="rId44" Type="http://schemas.openxmlformats.org/officeDocument/2006/relationships/tags" Target="../tags/tag433.xml"/><Relationship Id="rId43" Type="http://schemas.openxmlformats.org/officeDocument/2006/relationships/tags" Target="../tags/tag432.xml"/><Relationship Id="rId42" Type="http://schemas.openxmlformats.org/officeDocument/2006/relationships/tags" Target="../tags/tag431.xml"/><Relationship Id="rId41" Type="http://schemas.openxmlformats.org/officeDocument/2006/relationships/tags" Target="../tags/tag430.xml"/><Relationship Id="rId40" Type="http://schemas.openxmlformats.org/officeDocument/2006/relationships/tags" Target="../tags/tag429.xml"/><Relationship Id="rId4" Type="http://schemas.openxmlformats.org/officeDocument/2006/relationships/tags" Target="../tags/tag393.xml"/><Relationship Id="rId39" Type="http://schemas.openxmlformats.org/officeDocument/2006/relationships/tags" Target="../tags/tag428.xml"/><Relationship Id="rId38" Type="http://schemas.openxmlformats.org/officeDocument/2006/relationships/tags" Target="../tags/tag427.xml"/><Relationship Id="rId37" Type="http://schemas.openxmlformats.org/officeDocument/2006/relationships/tags" Target="../tags/tag426.xml"/><Relationship Id="rId36" Type="http://schemas.openxmlformats.org/officeDocument/2006/relationships/tags" Target="../tags/tag425.xml"/><Relationship Id="rId35" Type="http://schemas.openxmlformats.org/officeDocument/2006/relationships/tags" Target="../tags/tag424.xml"/><Relationship Id="rId34" Type="http://schemas.openxmlformats.org/officeDocument/2006/relationships/tags" Target="../tags/tag423.xml"/><Relationship Id="rId33" Type="http://schemas.openxmlformats.org/officeDocument/2006/relationships/tags" Target="../tags/tag422.xml"/><Relationship Id="rId32" Type="http://schemas.openxmlformats.org/officeDocument/2006/relationships/tags" Target="../tags/tag421.xml"/><Relationship Id="rId31" Type="http://schemas.openxmlformats.org/officeDocument/2006/relationships/tags" Target="../tags/tag420.xml"/><Relationship Id="rId30" Type="http://schemas.openxmlformats.org/officeDocument/2006/relationships/tags" Target="../tags/tag419.xml"/><Relationship Id="rId3" Type="http://schemas.openxmlformats.org/officeDocument/2006/relationships/tags" Target="../tags/tag392.xml"/><Relationship Id="rId29" Type="http://schemas.openxmlformats.org/officeDocument/2006/relationships/tags" Target="../tags/tag418.xml"/><Relationship Id="rId28" Type="http://schemas.openxmlformats.org/officeDocument/2006/relationships/tags" Target="../tags/tag417.xml"/><Relationship Id="rId27" Type="http://schemas.openxmlformats.org/officeDocument/2006/relationships/tags" Target="../tags/tag416.xml"/><Relationship Id="rId26" Type="http://schemas.openxmlformats.org/officeDocument/2006/relationships/tags" Target="../tags/tag415.xml"/><Relationship Id="rId25" Type="http://schemas.openxmlformats.org/officeDocument/2006/relationships/tags" Target="../tags/tag414.xml"/><Relationship Id="rId24" Type="http://schemas.openxmlformats.org/officeDocument/2006/relationships/tags" Target="../tags/tag413.xml"/><Relationship Id="rId23" Type="http://schemas.openxmlformats.org/officeDocument/2006/relationships/tags" Target="../tags/tag412.xml"/><Relationship Id="rId22" Type="http://schemas.openxmlformats.org/officeDocument/2006/relationships/tags" Target="../tags/tag411.xml"/><Relationship Id="rId21" Type="http://schemas.openxmlformats.org/officeDocument/2006/relationships/tags" Target="../tags/tag410.xml"/><Relationship Id="rId20" Type="http://schemas.openxmlformats.org/officeDocument/2006/relationships/tags" Target="../tags/tag409.xml"/><Relationship Id="rId2" Type="http://schemas.openxmlformats.org/officeDocument/2006/relationships/tags" Target="../tags/tag391.xml"/><Relationship Id="rId19" Type="http://schemas.openxmlformats.org/officeDocument/2006/relationships/tags" Target="../tags/tag408.xml"/><Relationship Id="rId18" Type="http://schemas.openxmlformats.org/officeDocument/2006/relationships/tags" Target="../tags/tag407.xml"/><Relationship Id="rId17" Type="http://schemas.openxmlformats.org/officeDocument/2006/relationships/tags" Target="../tags/tag406.xml"/><Relationship Id="rId16" Type="http://schemas.openxmlformats.org/officeDocument/2006/relationships/tags" Target="../tags/tag405.xml"/><Relationship Id="rId15" Type="http://schemas.openxmlformats.org/officeDocument/2006/relationships/tags" Target="../tags/tag404.xml"/><Relationship Id="rId14" Type="http://schemas.openxmlformats.org/officeDocument/2006/relationships/tags" Target="../tags/tag403.xml"/><Relationship Id="rId13" Type="http://schemas.openxmlformats.org/officeDocument/2006/relationships/tags" Target="../tags/tag402.xml"/><Relationship Id="rId12" Type="http://schemas.openxmlformats.org/officeDocument/2006/relationships/tags" Target="../tags/tag401.xml"/><Relationship Id="rId11" Type="http://schemas.openxmlformats.org/officeDocument/2006/relationships/tags" Target="../tags/tag400.xml"/><Relationship Id="rId10" Type="http://schemas.openxmlformats.org/officeDocument/2006/relationships/tags" Target="../tags/tag399.xml"/><Relationship Id="rId1" Type="http://schemas.openxmlformats.org/officeDocument/2006/relationships/tags" Target="../tags/tag390.xml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450.xml"/><Relationship Id="rId2" Type="http://schemas.openxmlformats.org/officeDocument/2006/relationships/tags" Target="../tags/tag449.xml"/><Relationship Id="rId1" Type="http://schemas.openxmlformats.org/officeDocument/2006/relationships/tags" Target="../tags/tag448.xml"/></Relationships>
</file>

<file path=ppt/slides/_rels/slide3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456.xml"/><Relationship Id="rId5" Type="http://schemas.openxmlformats.org/officeDocument/2006/relationships/tags" Target="../tags/tag455.xml"/><Relationship Id="rId4" Type="http://schemas.openxmlformats.org/officeDocument/2006/relationships/tags" Target="../tags/tag454.xml"/><Relationship Id="rId3" Type="http://schemas.openxmlformats.org/officeDocument/2006/relationships/tags" Target="../tags/tag453.xml"/><Relationship Id="rId2" Type="http://schemas.openxmlformats.org/officeDocument/2006/relationships/tags" Target="../tags/tag452.xml"/><Relationship Id="rId1" Type="http://schemas.openxmlformats.org/officeDocument/2006/relationships/tags" Target="../tags/tag45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5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59.xml"/><Relationship Id="rId1" Type="http://schemas.openxmlformats.org/officeDocument/2006/relationships/tags" Target="../tags/tag45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61.xml"/><Relationship Id="rId1" Type="http://schemas.openxmlformats.org/officeDocument/2006/relationships/tags" Target="../tags/tag46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6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4.xml"/><Relationship Id="rId8" Type="http://schemas.openxmlformats.org/officeDocument/2006/relationships/tags" Target="../tags/tag13.xml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0" Type="http://schemas.openxmlformats.org/officeDocument/2006/relationships/slideLayout" Target="../slideLayouts/slideLayout2.xml"/><Relationship Id="rId3" Type="http://schemas.openxmlformats.org/officeDocument/2006/relationships/tags" Target="../tags/tag8.xml"/><Relationship Id="rId29" Type="http://schemas.openxmlformats.org/officeDocument/2006/relationships/tags" Target="../tags/tag34.xml"/><Relationship Id="rId28" Type="http://schemas.openxmlformats.org/officeDocument/2006/relationships/tags" Target="../tags/tag33.xml"/><Relationship Id="rId27" Type="http://schemas.openxmlformats.org/officeDocument/2006/relationships/tags" Target="../tags/tag32.xml"/><Relationship Id="rId26" Type="http://schemas.openxmlformats.org/officeDocument/2006/relationships/tags" Target="../tags/tag31.xml"/><Relationship Id="rId25" Type="http://schemas.openxmlformats.org/officeDocument/2006/relationships/tags" Target="../tags/tag30.xml"/><Relationship Id="rId24" Type="http://schemas.openxmlformats.org/officeDocument/2006/relationships/tags" Target="../tags/tag29.xml"/><Relationship Id="rId23" Type="http://schemas.openxmlformats.org/officeDocument/2006/relationships/tags" Target="../tags/tag28.xml"/><Relationship Id="rId22" Type="http://schemas.openxmlformats.org/officeDocument/2006/relationships/tags" Target="../tags/tag27.xml"/><Relationship Id="rId21" Type="http://schemas.openxmlformats.org/officeDocument/2006/relationships/tags" Target="../tags/tag26.xml"/><Relationship Id="rId20" Type="http://schemas.openxmlformats.org/officeDocument/2006/relationships/tags" Target="../tags/tag25.xml"/><Relationship Id="rId2" Type="http://schemas.openxmlformats.org/officeDocument/2006/relationships/tags" Target="../tags/tag7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tags" Target="../tags/tag21.xml"/><Relationship Id="rId15" Type="http://schemas.openxmlformats.org/officeDocument/2006/relationships/tags" Target="../tags/tag20.xml"/><Relationship Id="rId14" Type="http://schemas.openxmlformats.org/officeDocument/2006/relationships/tags" Target="../tags/tag19.xml"/><Relationship Id="rId13" Type="http://schemas.openxmlformats.org/officeDocument/2006/relationships/tags" Target="../tags/tag18.xml"/><Relationship Id="rId12" Type="http://schemas.openxmlformats.org/officeDocument/2006/relationships/tags" Target="../tags/tag17.xml"/><Relationship Id="rId11" Type="http://schemas.openxmlformats.org/officeDocument/2006/relationships/tags" Target="../tags/tag16.xml"/><Relationship Id="rId10" Type="http://schemas.openxmlformats.org/officeDocument/2006/relationships/tags" Target="../tags/tag15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64.xml"/><Relationship Id="rId3" Type="http://schemas.openxmlformats.org/officeDocument/2006/relationships/tags" Target="../tags/tag37.xml"/><Relationship Id="rId29" Type="http://schemas.openxmlformats.org/officeDocument/2006/relationships/tags" Target="../tags/tag63.xml"/><Relationship Id="rId28" Type="http://schemas.openxmlformats.org/officeDocument/2006/relationships/tags" Target="../tags/tag62.xml"/><Relationship Id="rId27" Type="http://schemas.openxmlformats.org/officeDocument/2006/relationships/tags" Target="../tags/tag61.xml"/><Relationship Id="rId26" Type="http://schemas.openxmlformats.org/officeDocument/2006/relationships/tags" Target="../tags/tag60.xml"/><Relationship Id="rId25" Type="http://schemas.openxmlformats.org/officeDocument/2006/relationships/tags" Target="../tags/tag59.xml"/><Relationship Id="rId24" Type="http://schemas.openxmlformats.org/officeDocument/2006/relationships/tags" Target="../tags/tag58.xml"/><Relationship Id="rId23" Type="http://schemas.openxmlformats.org/officeDocument/2006/relationships/tags" Target="../tags/tag57.xml"/><Relationship Id="rId22" Type="http://schemas.openxmlformats.org/officeDocument/2006/relationships/tags" Target="../tags/tag56.xml"/><Relationship Id="rId21" Type="http://schemas.openxmlformats.org/officeDocument/2006/relationships/tags" Target="../tags/tag55.xml"/><Relationship Id="rId20" Type="http://schemas.openxmlformats.org/officeDocument/2006/relationships/tags" Target="../tags/tag54.xml"/><Relationship Id="rId2" Type="http://schemas.openxmlformats.org/officeDocument/2006/relationships/tags" Target="../tags/tag36.xml"/><Relationship Id="rId19" Type="http://schemas.openxmlformats.org/officeDocument/2006/relationships/tags" Target="../tags/tag53.xml"/><Relationship Id="rId18" Type="http://schemas.openxmlformats.org/officeDocument/2006/relationships/tags" Target="../tags/tag52.xml"/><Relationship Id="rId17" Type="http://schemas.openxmlformats.org/officeDocument/2006/relationships/tags" Target="../tags/tag51.xml"/><Relationship Id="rId16" Type="http://schemas.openxmlformats.org/officeDocument/2006/relationships/tags" Target="../tags/tag50.xml"/><Relationship Id="rId15" Type="http://schemas.openxmlformats.org/officeDocument/2006/relationships/tags" Target="../tags/tag49.xml"/><Relationship Id="rId14" Type="http://schemas.openxmlformats.org/officeDocument/2006/relationships/tags" Target="../tags/tag48.xml"/><Relationship Id="rId13" Type="http://schemas.openxmlformats.org/officeDocument/2006/relationships/tags" Target="../tags/tag47.xml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tags" Target="../tags/tag44.xml"/><Relationship Id="rId1" Type="http://schemas.openxmlformats.org/officeDocument/2006/relationships/tags" Target="../tags/tag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95.xml"/><Relationship Id="rId3" Type="http://schemas.openxmlformats.org/officeDocument/2006/relationships/tags" Target="../tags/tag68.xml"/><Relationship Id="rId29" Type="http://schemas.openxmlformats.org/officeDocument/2006/relationships/tags" Target="../tags/tag94.xml"/><Relationship Id="rId28" Type="http://schemas.openxmlformats.org/officeDocument/2006/relationships/tags" Target="../tags/tag93.xml"/><Relationship Id="rId27" Type="http://schemas.openxmlformats.org/officeDocument/2006/relationships/tags" Target="../tags/tag92.xml"/><Relationship Id="rId26" Type="http://schemas.openxmlformats.org/officeDocument/2006/relationships/tags" Target="../tags/tag91.xml"/><Relationship Id="rId25" Type="http://schemas.openxmlformats.org/officeDocument/2006/relationships/tags" Target="../tags/tag90.xml"/><Relationship Id="rId24" Type="http://schemas.openxmlformats.org/officeDocument/2006/relationships/tags" Target="../tags/tag89.xml"/><Relationship Id="rId23" Type="http://schemas.openxmlformats.org/officeDocument/2006/relationships/tags" Target="../tags/tag88.xml"/><Relationship Id="rId22" Type="http://schemas.openxmlformats.org/officeDocument/2006/relationships/tags" Target="../tags/tag87.xml"/><Relationship Id="rId21" Type="http://schemas.openxmlformats.org/officeDocument/2006/relationships/tags" Target="../tags/tag86.xml"/><Relationship Id="rId20" Type="http://schemas.openxmlformats.org/officeDocument/2006/relationships/tags" Target="../tags/tag85.xml"/><Relationship Id="rId2" Type="http://schemas.openxmlformats.org/officeDocument/2006/relationships/tags" Target="../tags/tag67.xml"/><Relationship Id="rId19" Type="http://schemas.openxmlformats.org/officeDocument/2006/relationships/tags" Target="../tags/tag84.xml"/><Relationship Id="rId18" Type="http://schemas.openxmlformats.org/officeDocument/2006/relationships/tags" Target="../tags/tag83.xml"/><Relationship Id="rId17" Type="http://schemas.openxmlformats.org/officeDocument/2006/relationships/tags" Target="../tags/tag82.xml"/><Relationship Id="rId16" Type="http://schemas.openxmlformats.org/officeDocument/2006/relationships/tags" Target="../tags/tag81.xml"/><Relationship Id="rId15" Type="http://schemas.openxmlformats.org/officeDocument/2006/relationships/tags" Target="../tags/tag80.xml"/><Relationship Id="rId14" Type="http://schemas.openxmlformats.org/officeDocument/2006/relationships/tags" Target="../tags/tag79.xml"/><Relationship Id="rId13" Type="http://schemas.openxmlformats.org/officeDocument/2006/relationships/tags" Target="../tags/tag78.xml"/><Relationship Id="rId12" Type="http://schemas.openxmlformats.org/officeDocument/2006/relationships/tags" Target="../tags/tag77.xml"/><Relationship Id="rId11" Type="http://schemas.openxmlformats.org/officeDocument/2006/relationships/tags" Target="../tags/tag76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9" Type="http://schemas.openxmlformats.org/officeDocument/2006/relationships/slideLayout" Target="../slideLayouts/slideLayout2.xml"/><Relationship Id="rId58" Type="http://schemas.openxmlformats.org/officeDocument/2006/relationships/tags" Target="../tags/tag155.xml"/><Relationship Id="rId57" Type="http://schemas.openxmlformats.org/officeDocument/2006/relationships/tags" Target="../tags/tag154.xml"/><Relationship Id="rId56" Type="http://schemas.openxmlformats.org/officeDocument/2006/relationships/tags" Target="../tags/tag153.xml"/><Relationship Id="rId55" Type="http://schemas.openxmlformats.org/officeDocument/2006/relationships/tags" Target="../tags/tag152.xml"/><Relationship Id="rId54" Type="http://schemas.openxmlformats.org/officeDocument/2006/relationships/tags" Target="../tags/tag151.xml"/><Relationship Id="rId53" Type="http://schemas.openxmlformats.org/officeDocument/2006/relationships/tags" Target="../tags/tag150.xml"/><Relationship Id="rId52" Type="http://schemas.openxmlformats.org/officeDocument/2006/relationships/tags" Target="../tags/tag149.xml"/><Relationship Id="rId51" Type="http://schemas.openxmlformats.org/officeDocument/2006/relationships/tags" Target="../tags/tag148.xml"/><Relationship Id="rId50" Type="http://schemas.openxmlformats.org/officeDocument/2006/relationships/tags" Target="../tags/tag147.xml"/><Relationship Id="rId5" Type="http://schemas.openxmlformats.org/officeDocument/2006/relationships/tags" Target="../tags/tag102.xml"/><Relationship Id="rId49" Type="http://schemas.openxmlformats.org/officeDocument/2006/relationships/tags" Target="../tags/tag146.xml"/><Relationship Id="rId48" Type="http://schemas.openxmlformats.org/officeDocument/2006/relationships/tags" Target="../tags/tag145.xml"/><Relationship Id="rId47" Type="http://schemas.openxmlformats.org/officeDocument/2006/relationships/tags" Target="../tags/tag144.xml"/><Relationship Id="rId46" Type="http://schemas.openxmlformats.org/officeDocument/2006/relationships/tags" Target="../tags/tag143.xml"/><Relationship Id="rId45" Type="http://schemas.openxmlformats.org/officeDocument/2006/relationships/tags" Target="../tags/tag142.xml"/><Relationship Id="rId44" Type="http://schemas.openxmlformats.org/officeDocument/2006/relationships/tags" Target="../tags/tag141.xml"/><Relationship Id="rId43" Type="http://schemas.openxmlformats.org/officeDocument/2006/relationships/tags" Target="../tags/tag140.xml"/><Relationship Id="rId42" Type="http://schemas.openxmlformats.org/officeDocument/2006/relationships/tags" Target="../tags/tag139.xml"/><Relationship Id="rId41" Type="http://schemas.openxmlformats.org/officeDocument/2006/relationships/tags" Target="../tags/tag138.xml"/><Relationship Id="rId40" Type="http://schemas.openxmlformats.org/officeDocument/2006/relationships/tags" Target="../tags/tag137.xml"/><Relationship Id="rId4" Type="http://schemas.openxmlformats.org/officeDocument/2006/relationships/tags" Target="../tags/tag101.xml"/><Relationship Id="rId39" Type="http://schemas.openxmlformats.org/officeDocument/2006/relationships/tags" Target="../tags/tag136.xml"/><Relationship Id="rId38" Type="http://schemas.openxmlformats.org/officeDocument/2006/relationships/tags" Target="../tags/tag135.xml"/><Relationship Id="rId37" Type="http://schemas.openxmlformats.org/officeDocument/2006/relationships/tags" Target="../tags/tag134.xml"/><Relationship Id="rId36" Type="http://schemas.openxmlformats.org/officeDocument/2006/relationships/tags" Target="../tags/tag133.xml"/><Relationship Id="rId35" Type="http://schemas.openxmlformats.org/officeDocument/2006/relationships/tags" Target="../tags/tag132.xml"/><Relationship Id="rId34" Type="http://schemas.openxmlformats.org/officeDocument/2006/relationships/tags" Target="../tags/tag131.xml"/><Relationship Id="rId33" Type="http://schemas.openxmlformats.org/officeDocument/2006/relationships/tags" Target="../tags/tag130.xml"/><Relationship Id="rId32" Type="http://schemas.openxmlformats.org/officeDocument/2006/relationships/tags" Target="../tags/tag129.xml"/><Relationship Id="rId31" Type="http://schemas.openxmlformats.org/officeDocument/2006/relationships/tags" Target="../tags/tag128.xml"/><Relationship Id="rId30" Type="http://schemas.openxmlformats.org/officeDocument/2006/relationships/tags" Target="../tags/tag127.xml"/><Relationship Id="rId3" Type="http://schemas.openxmlformats.org/officeDocument/2006/relationships/tags" Target="../tags/tag100.xml"/><Relationship Id="rId29" Type="http://schemas.openxmlformats.org/officeDocument/2006/relationships/tags" Target="../tags/tag126.xml"/><Relationship Id="rId28" Type="http://schemas.openxmlformats.org/officeDocument/2006/relationships/tags" Target="../tags/tag125.xml"/><Relationship Id="rId27" Type="http://schemas.openxmlformats.org/officeDocument/2006/relationships/tags" Target="../tags/tag124.xml"/><Relationship Id="rId26" Type="http://schemas.openxmlformats.org/officeDocument/2006/relationships/tags" Target="../tags/tag123.xml"/><Relationship Id="rId25" Type="http://schemas.openxmlformats.org/officeDocument/2006/relationships/tags" Target="../tags/tag122.xml"/><Relationship Id="rId24" Type="http://schemas.openxmlformats.org/officeDocument/2006/relationships/tags" Target="../tags/tag121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99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2532380" y="1853883"/>
            <a:ext cx="5314950" cy="1977796"/>
          </a:xfrm>
        </p:spPr>
        <p:txBody>
          <a:bodyPr/>
          <a:lstStyle/>
          <a:p>
            <a:r>
              <a:rPr lang="zh-CN" altLang="zh-CN" sz="4400" dirty="0"/>
              <a:t>图</a:t>
            </a:r>
            <a:r>
              <a:rPr lang="en-US" altLang="zh-CN" sz="4400" dirty="0"/>
              <a:t>--</a:t>
            </a:r>
            <a:r>
              <a:rPr lang="zh-CN" altLang="en-US" sz="4400" dirty="0"/>
              <a:t>最小生成树</a:t>
            </a:r>
            <a:endParaRPr lang="zh-CN" altLang="en-US" sz="4400" dirty="0"/>
          </a:p>
        </p:txBody>
      </p:sp>
    </p:spTree>
    <p:custDataLst>
      <p:tags r:id="rId2"/>
    </p:custData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Prim算法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610" y="2200910"/>
            <a:ext cx="4201160" cy="2662555"/>
            <a:chOff x="6138" y="2403"/>
            <a:chExt cx="7586" cy="5262"/>
          </a:xfrm>
        </p:grpSpPr>
        <p:grpSp>
          <p:nvGrpSpPr>
            <p:cNvPr id="10" name="组合 9"/>
            <p:cNvGrpSpPr/>
            <p:nvPr/>
          </p:nvGrpSpPr>
          <p:grpSpPr>
            <a:xfrm>
              <a:off x="6138" y="2403"/>
              <a:ext cx="7586" cy="5262"/>
              <a:chOff x="6138" y="2403"/>
              <a:chExt cx="7586" cy="5262"/>
            </a:xfrm>
          </p:grpSpPr>
          <p:sp>
            <p:nvSpPr>
              <p:cNvPr id="11" name="Rectangle 3"/>
              <p:cNvSpPr/>
              <p:nvPr>
                <p:custDataLst>
                  <p:tags r:id="rId1"/>
                </p:custDataLst>
              </p:nvPr>
            </p:nvSpPr>
            <p:spPr>
              <a:xfrm>
                <a:off x="6138" y="2415"/>
                <a:ext cx="7586" cy="5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2" name="Group 9"/>
              <p:cNvGrpSpPr/>
              <p:nvPr/>
            </p:nvGrpSpPr>
            <p:grpSpPr>
              <a:xfrm>
                <a:off x="6571" y="2403"/>
                <a:ext cx="6355" cy="5250"/>
                <a:chOff x="0" y="0"/>
                <a:chExt cx="3780" cy="2652"/>
              </a:xfrm>
            </p:grpSpPr>
            <p:sp>
              <p:nvSpPr>
                <p:cNvPr id="13" name="Oval 10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0" y="625"/>
                  <a:ext cx="541" cy="539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" name="Oval 11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621" y="0"/>
                  <a:ext cx="539" cy="54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" name="Oval 12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440" y="2028"/>
                  <a:ext cx="541" cy="5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Oval 1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621" y="936"/>
                  <a:ext cx="539" cy="541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Oval 14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3241" y="469"/>
                  <a:ext cx="539" cy="539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" name="Line 15"/>
                <p:cNvSpPr/>
                <p:nvPr>
                  <p:custDataLst>
                    <p:tags r:id="rId7"/>
                  </p:custDataLst>
                </p:nvPr>
              </p:nvSpPr>
              <p:spPr>
                <a:xfrm flipV="1">
                  <a:off x="541" y="312"/>
                  <a:ext cx="1080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19" name="Line 16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360" y="1092"/>
                  <a:ext cx="1080" cy="1092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0" name="Line 17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41" y="936"/>
                  <a:ext cx="1080" cy="156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1" name="Line 18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800" y="469"/>
                  <a:ext cx="0" cy="467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2" name="Line 19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800" y="1491"/>
                  <a:ext cx="1" cy="53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3" name="Line 20"/>
                <p:cNvSpPr/>
                <p:nvPr>
                  <p:custDataLst>
                    <p:tags r:id="rId12"/>
                  </p:custDataLst>
                </p:nvPr>
              </p:nvSpPr>
              <p:spPr>
                <a:xfrm flipV="1">
                  <a:off x="2160" y="783"/>
                  <a:ext cx="1081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4" name="Line 21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160" y="312"/>
                  <a:ext cx="1081" cy="31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5" name="Text Box 22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60" y="6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1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Text Box 23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1709" y="25"/>
                  <a:ext cx="539" cy="4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" name="Rectangle 24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621" y="936"/>
                  <a:ext cx="539" cy="7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" name="Text Box 25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1621" y="936"/>
                  <a:ext cx="539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Text Box 26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1440" y="2028"/>
                  <a:ext cx="541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 </a:t>
                  </a:r>
                  <a:r>
                    <a:rPr lang="zh-CN" altLang="zh-CN" sz="2400" dirty="0">
                      <a:latin typeface="Arial" panose="020B0604020202020204" pitchFamily="34" charset="0"/>
                    </a:rPr>
                    <a:t>4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Text Box 27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3241" y="469"/>
                  <a:ext cx="539" cy="6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5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Text Box 28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841" y="2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Text Box 29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901" y="690"/>
                  <a:ext cx="1024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12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Text Box 30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795" y="1380"/>
                  <a:ext cx="932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10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Text Box 31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1728" y="504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8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Text Box 32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1728" y="1560"/>
                  <a:ext cx="720" cy="3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6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" name="Text Box 33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2460" y="690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" name="Text Box 34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2416" y="96"/>
                  <a:ext cx="360" cy="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9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8" name="Line 20"/>
            <p:cNvSpPr/>
            <p:nvPr>
              <p:custDataLst>
                <p:tags r:id="rId27"/>
              </p:custDataLst>
            </p:nvPr>
          </p:nvSpPr>
          <p:spPr>
            <a:xfrm flipV="1">
              <a:off x="9806" y="4328"/>
              <a:ext cx="2441" cy="240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9" name="Text Box 33"/>
            <p:cNvSpPr txBox="1"/>
            <p:nvPr>
              <p:custDataLst>
                <p:tags r:id="rId28"/>
              </p:custDataLst>
            </p:nvPr>
          </p:nvSpPr>
          <p:spPr>
            <a:xfrm>
              <a:off x="10904" y="5361"/>
              <a:ext cx="605" cy="9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en-US" sz="2400" dirty="0">
                  <a:latin typeface="Arial" panose="020B0604020202020204" pitchFamily="34" charset="0"/>
                </a:rPr>
                <a:t>7</a:t>
              </a:r>
              <a:endParaRPr 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14020" y="935355"/>
            <a:ext cx="7910195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第二次循环是找到min[2]最小的蓝点2。将2变为白点，接着枚举与2相连的所有蓝点3、5，修改它们与白点相连的最小边权。</a:t>
            </a:r>
            <a:endParaRPr lang="zh-CN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415" y="5169535"/>
            <a:ext cx="8368665" cy="1330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第三次循环是找到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min[3]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最小的蓝点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。将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变为白点，接着枚举与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相连的所有蓝点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，修改它们与白点相连的最小边权。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023995" y="2135505"/>
            <a:ext cx="4201160" cy="2662555"/>
            <a:chOff x="6138" y="2403"/>
            <a:chExt cx="7586" cy="5262"/>
          </a:xfrm>
        </p:grpSpPr>
        <p:grpSp>
          <p:nvGrpSpPr>
            <p:cNvPr id="69" name="组合 68"/>
            <p:cNvGrpSpPr/>
            <p:nvPr/>
          </p:nvGrpSpPr>
          <p:grpSpPr>
            <a:xfrm>
              <a:off x="6138" y="2403"/>
              <a:ext cx="7586" cy="5262"/>
              <a:chOff x="6138" y="2403"/>
              <a:chExt cx="7586" cy="5262"/>
            </a:xfrm>
          </p:grpSpPr>
          <p:sp>
            <p:nvSpPr>
              <p:cNvPr id="70" name="Rectangle 3"/>
              <p:cNvSpPr/>
              <p:nvPr>
                <p:custDataLst>
                  <p:tags r:id="rId29"/>
                </p:custDataLst>
              </p:nvPr>
            </p:nvSpPr>
            <p:spPr>
              <a:xfrm>
                <a:off x="6138" y="2415"/>
                <a:ext cx="7586" cy="5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71" name="Group 9"/>
              <p:cNvGrpSpPr/>
              <p:nvPr/>
            </p:nvGrpSpPr>
            <p:grpSpPr>
              <a:xfrm>
                <a:off x="6571" y="2403"/>
                <a:ext cx="6355" cy="5250"/>
                <a:chOff x="0" y="0"/>
                <a:chExt cx="3780" cy="2652"/>
              </a:xfrm>
            </p:grpSpPr>
            <p:sp>
              <p:nvSpPr>
                <p:cNvPr id="72" name="Oval 10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0" y="625"/>
                  <a:ext cx="541" cy="539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3" name="Oval 11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1621" y="0"/>
                  <a:ext cx="539" cy="54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4" name="Oval 12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1440" y="2028"/>
                  <a:ext cx="541" cy="5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5" name="Oval 13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1621" y="936"/>
                  <a:ext cx="539" cy="541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6" name="Oval 14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3241" y="469"/>
                  <a:ext cx="539" cy="539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7" name="Line 15"/>
                <p:cNvSpPr/>
                <p:nvPr>
                  <p:custDataLst>
                    <p:tags r:id="rId35"/>
                  </p:custDataLst>
                </p:nvPr>
              </p:nvSpPr>
              <p:spPr>
                <a:xfrm flipV="1">
                  <a:off x="541" y="312"/>
                  <a:ext cx="1080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78" name="Line 16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360" y="1092"/>
                  <a:ext cx="1080" cy="1092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79" name="Line 17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541" y="936"/>
                  <a:ext cx="1080" cy="156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80" name="Line 18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1800" y="469"/>
                  <a:ext cx="0" cy="467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81" name="Line 19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1800" y="1491"/>
                  <a:ext cx="1" cy="53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82" name="Line 20"/>
                <p:cNvSpPr/>
                <p:nvPr>
                  <p:custDataLst>
                    <p:tags r:id="rId40"/>
                  </p:custDataLst>
                </p:nvPr>
              </p:nvSpPr>
              <p:spPr>
                <a:xfrm flipV="1">
                  <a:off x="2160" y="783"/>
                  <a:ext cx="1081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83" name="Line 21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2160" y="312"/>
                  <a:ext cx="1081" cy="31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84" name="Text Box 22"/>
                <p:cNvSpPr txBox="1"/>
                <p:nvPr>
                  <p:custDataLst>
                    <p:tags r:id="rId42"/>
                  </p:custDataLst>
                </p:nvPr>
              </p:nvSpPr>
              <p:spPr>
                <a:xfrm>
                  <a:off x="60" y="6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1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5" name="Text Box 23"/>
                <p:cNvSpPr txBox="1"/>
                <p:nvPr>
                  <p:custDataLst>
                    <p:tags r:id="rId43"/>
                  </p:custDataLst>
                </p:nvPr>
              </p:nvSpPr>
              <p:spPr>
                <a:xfrm>
                  <a:off x="1709" y="25"/>
                  <a:ext cx="539" cy="4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6" name="Rectangle 24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1621" y="936"/>
                  <a:ext cx="539" cy="7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7" name="Text Box 25"/>
                <p:cNvSpPr txBox="1"/>
                <p:nvPr>
                  <p:custDataLst>
                    <p:tags r:id="rId45"/>
                  </p:custDataLst>
                </p:nvPr>
              </p:nvSpPr>
              <p:spPr>
                <a:xfrm>
                  <a:off x="1621" y="936"/>
                  <a:ext cx="539" cy="37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8" name="Text Box 26"/>
                <p:cNvSpPr txBox="1"/>
                <p:nvPr>
                  <p:custDataLst>
                    <p:tags r:id="rId46"/>
                  </p:custDataLst>
                </p:nvPr>
              </p:nvSpPr>
              <p:spPr>
                <a:xfrm>
                  <a:off x="1440" y="2028"/>
                  <a:ext cx="541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 </a:t>
                  </a:r>
                  <a:r>
                    <a:rPr lang="zh-CN" altLang="zh-CN" sz="2400" dirty="0">
                      <a:latin typeface="Arial" panose="020B0604020202020204" pitchFamily="34" charset="0"/>
                    </a:rPr>
                    <a:t>4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89" name="Text Box 27"/>
                <p:cNvSpPr txBox="1"/>
                <p:nvPr>
                  <p:custDataLst>
                    <p:tags r:id="rId47"/>
                  </p:custDataLst>
                </p:nvPr>
              </p:nvSpPr>
              <p:spPr>
                <a:xfrm>
                  <a:off x="3241" y="469"/>
                  <a:ext cx="539" cy="6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5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0" name="Text Box 28"/>
                <p:cNvSpPr txBox="1"/>
                <p:nvPr>
                  <p:custDataLst>
                    <p:tags r:id="rId48"/>
                  </p:custDataLst>
                </p:nvPr>
              </p:nvSpPr>
              <p:spPr>
                <a:xfrm>
                  <a:off x="841" y="2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1" name="Text Box 29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901" y="690"/>
                  <a:ext cx="1024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12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" name="Text Box 30"/>
                <p:cNvSpPr txBox="1"/>
                <p:nvPr>
                  <p:custDataLst>
                    <p:tags r:id="rId50"/>
                  </p:custDataLst>
                </p:nvPr>
              </p:nvSpPr>
              <p:spPr>
                <a:xfrm>
                  <a:off x="795" y="1380"/>
                  <a:ext cx="932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10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3" name="Text Box 31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1728" y="504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8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4" name="Text Box 32"/>
                <p:cNvSpPr txBox="1"/>
                <p:nvPr>
                  <p:custDataLst>
                    <p:tags r:id="rId52"/>
                  </p:custDataLst>
                </p:nvPr>
              </p:nvSpPr>
              <p:spPr>
                <a:xfrm>
                  <a:off x="1728" y="1560"/>
                  <a:ext cx="720" cy="3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6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5" name="Text Box 33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2460" y="690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6" name="Text Box 34"/>
                <p:cNvSpPr txBox="1"/>
                <p:nvPr>
                  <p:custDataLst>
                    <p:tags r:id="rId54"/>
                  </p:custDataLst>
                </p:nvPr>
              </p:nvSpPr>
              <p:spPr>
                <a:xfrm>
                  <a:off x="2416" y="96"/>
                  <a:ext cx="360" cy="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9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97" name="Line 20"/>
            <p:cNvSpPr/>
            <p:nvPr>
              <p:custDataLst>
                <p:tags r:id="rId55"/>
              </p:custDataLst>
            </p:nvPr>
          </p:nvSpPr>
          <p:spPr>
            <a:xfrm flipV="1">
              <a:off x="9806" y="4328"/>
              <a:ext cx="2441" cy="240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98" name="Text Box 33"/>
            <p:cNvSpPr txBox="1"/>
            <p:nvPr>
              <p:custDataLst>
                <p:tags r:id="rId56"/>
              </p:custDataLst>
            </p:nvPr>
          </p:nvSpPr>
          <p:spPr>
            <a:xfrm>
              <a:off x="10904" y="5361"/>
              <a:ext cx="605" cy="9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en-US" sz="2400" dirty="0">
                  <a:latin typeface="Arial" panose="020B0604020202020204" pitchFamily="34" charset="0"/>
                </a:rPr>
                <a:t>7</a:t>
              </a:r>
              <a:endParaRPr 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9229" name="Text Box 63"/>
          <p:cNvSpPr txBox="1"/>
          <p:nvPr>
            <p:custDataLst>
              <p:tags r:id="rId57"/>
            </p:custDataLst>
          </p:nvPr>
        </p:nvSpPr>
        <p:spPr>
          <a:xfrm>
            <a:off x="2694314" y="4052092"/>
            <a:ext cx="2156134" cy="100796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zh-CN" dirty="0">
                <a:latin typeface="Arial" panose="020B0604020202020204" pitchFamily="34" charset="0"/>
              </a:rPr>
              <a:t>min[3]=w[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zh-CN" dirty="0">
                <a:latin typeface="Arial" panose="020B0604020202020204" pitchFamily="34" charset="0"/>
              </a:rPr>
              <a:t>][3]=</a:t>
            </a:r>
            <a:r>
              <a:rPr lang="en-US" altLang="zh-CN" dirty="0">
                <a:latin typeface="Arial" panose="020B0604020202020204" pitchFamily="34" charset="0"/>
              </a:rPr>
              <a:t>8</a:t>
            </a:r>
            <a:r>
              <a:rPr lang="zh-CN" altLang="zh-CN" dirty="0">
                <a:latin typeface="Arial" panose="020B0604020202020204" pitchFamily="34" charset="0"/>
              </a:rPr>
              <a:t>;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zh-CN" dirty="0">
                <a:latin typeface="Arial" panose="020B0604020202020204" pitchFamily="34" charset="0"/>
              </a:rPr>
              <a:t>min[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zh-CN" dirty="0">
                <a:latin typeface="Arial" panose="020B0604020202020204" pitchFamily="34" charset="0"/>
              </a:rPr>
              <a:t>]=w[</a:t>
            </a:r>
            <a:r>
              <a:rPr lang="en-US" altLang="zh-CN" dirty="0">
                <a:latin typeface="Arial" panose="020B0604020202020204" pitchFamily="34" charset="0"/>
              </a:rPr>
              <a:t>2</a:t>
            </a:r>
            <a:r>
              <a:rPr lang="zh-CN" altLang="zh-CN" dirty="0">
                <a:latin typeface="Arial" panose="020B0604020202020204" pitchFamily="34" charset="0"/>
              </a:rPr>
              <a:t>][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zh-CN" dirty="0">
                <a:latin typeface="Arial" panose="020B0604020202020204" pitchFamily="34" charset="0"/>
              </a:rPr>
              <a:t>]=</a:t>
            </a:r>
            <a:r>
              <a:rPr lang="en-US" altLang="zh-CN" dirty="0">
                <a:latin typeface="Arial" panose="020B0604020202020204" pitchFamily="34" charset="0"/>
              </a:rPr>
              <a:t>9</a:t>
            </a:r>
            <a:r>
              <a:rPr lang="zh-CN" altLang="zh-CN" dirty="0">
                <a:latin typeface="Arial" panose="020B0604020202020204" pitchFamily="34" charset="0"/>
              </a:rPr>
              <a:t>;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zh-CN" altLang="zh-CN" dirty="0">
              <a:latin typeface="Arial" panose="020B0604020202020204" pitchFamily="34" charset="0"/>
            </a:endParaRPr>
          </a:p>
          <a:p>
            <a:endParaRPr lang="zh-CN" altLang="zh-CN" dirty="0">
              <a:latin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326130" y="3974465"/>
            <a:ext cx="926465" cy="88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Text Box 63"/>
          <p:cNvSpPr txBox="1"/>
          <p:nvPr>
            <p:custDataLst>
              <p:tags r:id="rId58"/>
            </p:custDataLst>
          </p:nvPr>
        </p:nvSpPr>
        <p:spPr>
          <a:xfrm>
            <a:off x="6848484" y="4052092"/>
            <a:ext cx="2156134" cy="100796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zh-CN" dirty="0">
                <a:latin typeface="Arial" panose="020B0604020202020204" pitchFamily="34" charset="0"/>
              </a:rPr>
              <a:t>min[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zh-CN" dirty="0">
                <a:latin typeface="Arial" panose="020B0604020202020204" pitchFamily="34" charset="0"/>
              </a:rPr>
              <a:t>]=w[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zh-CN" dirty="0">
                <a:latin typeface="Arial" panose="020B0604020202020204" pitchFamily="34" charset="0"/>
              </a:rPr>
              <a:t>][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zh-CN" dirty="0">
                <a:latin typeface="Arial" panose="020B0604020202020204" pitchFamily="34" charset="0"/>
              </a:rPr>
              <a:t>]=</a:t>
            </a:r>
            <a:r>
              <a:rPr lang="en-US" altLang="zh-CN" dirty="0">
                <a:latin typeface="Arial" panose="020B0604020202020204" pitchFamily="34" charset="0"/>
              </a:rPr>
              <a:t>6</a:t>
            </a:r>
            <a:r>
              <a:rPr lang="zh-CN" altLang="zh-CN" dirty="0">
                <a:latin typeface="Arial" panose="020B0604020202020204" pitchFamily="34" charset="0"/>
              </a:rPr>
              <a:t>;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zh-CN" dirty="0">
                <a:latin typeface="Arial" panose="020B0604020202020204" pitchFamily="34" charset="0"/>
              </a:rPr>
              <a:t>min[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zh-CN" dirty="0">
                <a:latin typeface="Arial" panose="020B0604020202020204" pitchFamily="34" charset="0"/>
              </a:rPr>
              <a:t>]=w[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zh-CN" dirty="0">
                <a:latin typeface="Arial" panose="020B0604020202020204" pitchFamily="34" charset="0"/>
              </a:rPr>
              <a:t>][</a:t>
            </a:r>
            <a:r>
              <a:rPr lang="en-US" altLang="zh-CN" dirty="0">
                <a:latin typeface="Arial" panose="020B0604020202020204" pitchFamily="34" charset="0"/>
              </a:rPr>
              <a:t>5</a:t>
            </a:r>
            <a:r>
              <a:rPr lang="zh-CN" altLang="zh-CN" dirty="0">
                <a:latin typeface="Arial" panose="020B0604020202020204" pitchFamily="34" charset="0"/>
              </a:rPr>
              <a:t>]=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zh-CN" dirty="0">
                <a:latin typeface="Arial" panose="020B0604020202020204" pitchFamily="34" charset="0"/>
              </a:rPr>
              <a:t>;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zh-CN" altLang="zh-CN" dirty="0">
              <a:latin typeface="Arial" panose="020B0604020202020204" pitchFamily="34" charset="0"/>
            </a:endParaRPr>
          </a:p>
          <a:p>
            <a:endParaRPr lang="zh-CN" altLang="zh-CN" dirty="0">
              <a:latin typeface="Arial" panose="020B0604020202020204" pitchFamily="34" charset="0"/>
            </a:endParaRPr>
          </a:p>
        </p:txBody>
      </p:sp>
    </p:spTree>
    <p:custDataLst>
      <p:tags r:id="rId5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Prim算法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4020" y="935355"/>
            <a:ext cx="7910195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第四次循环是找到min[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</a:t>
            </a:r>
            <a:r>
              <a:rPr 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]最小的蓝点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</a:t>
            </a:r>
            <a:r>
              <a:rPr 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。将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</a:t>
            </a:r>
            <a:r>
              <a:rPr 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变为白点，接着枚举与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</a:t>
            </a:r>
            <a:r>
              <a:rPr 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相连的所有蓝点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</a:t>
            </a:r>
            <a:r>
              <a:rPr 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，修改它们与白点相连的最小边权。</a:t>
            </a:r>
            <a:endParaRPr lang="zh-CN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415" y="5169535"/>
            <a:ext cx="8368665" cy="1330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第五次循环是将点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以及边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w[3][4]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加入最小生成树。最后权值之和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MST=19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算法时间复杂度：O (N</a:t>
            </a:r>
            <a:r>
              <a:rPr lang="zh-CN" altLang="en-US" sz="2400" baseline="30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)。</a:t>
            </a:r>
            <a:endParaRPr lang="en-US" altLang="zh-CN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87570" y="2160905"/>
            <a:ext cx="4201160" cy="2662555"/>
            <a:chOff x="6138" y="2403"/>
            <a:chExt cx="7586" cy="5262"/>
          </a:xfrm>
        </p:grpSpPr>
        <p:grpSp>
          <p:nvGrpSpPr>
            <p:cNvPr id="6" name="组合 5"/>
            <p:cNvGrpSpPr/>
            <p:nvPr/>
          </p:nvGrpSpPr>
          <p:grpSpPr>
            <a:xfrm>
              <a:off x="6138" y="2403"/>
              <a:ext cx="7586" cy="5262"/>
              <a:chOff x="6138" y="2403"/>
              <a:chExt cx="7586" cy="5262"/>
            </a:xfrm>
          </p:grpSpPr>
          <p:sp>
            <p:nvSpPr>
              <p:cNvPr id="7" name="Rectangle 3"/>
              <p:cNvSpPr/>
              <p:nvPr>
                <p:custDataLst>
                  <p:tags r:id="rId1"/>
                </p:custDataLst>
              </p:nvPr>
            </p:nvSpPr>
            <p:spPr>
              <a:xfrm>
                <a:off x="6138" y="2415"/>
                <a:ext cx="7586" cy="5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40" name="Group 9"/>
              <p:cNvGrpSpPr/>
              <p:nvPr/>
            </p:nvGrpSpPr>
            <p:grpSpPr>
              <a:xfrm>
                <a:off x="6571" y="2403"/>
                <a:ext cx="6355" cy="5084"/>
                <a:chOff x="0" y="0"/>
                <a:chExt cx="3780" cy="2568"/>
              </a:xfrm>
            </p:grpSpPr>
            <p:sp>
              <p:nvSpPr>
                <p:cNvPr id="41" name="Oval 10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0" y="625"/>
                  <a:ext cx="541" cy="539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" name="Oval 11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621" y="0"/>
                  <a:ext cx="539" cy="54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" name="Oval 12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440" y="2028"/>
                  <a:ext cx="541" cy="54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Oval 1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621" y="936"/>
                  <a:ext cx="539" cy="541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" name="Oval 14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3241" y="469"/>
                  <a:ext cx="539" cy="539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" name="Line 15"/>
                <p:cNvSpPr/>
                <p:nvPr>
                  <p:custDataLst>
                    <p:tags r:id="rId7"/>
                  </p:custDataLst>
                </p:nvPr>
              </p:nvSpPr>
              <p:spPr>
                <a:xfrm flipV="1">
                  <a:off x="541" y="312"/>
                  <a:ext cx="1080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47" name="Line 16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360" y="1092"/>
                  <a:ext cx="1080" cy="1092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48" name="Line 17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41" y="936"/>
                  <a:ext cx="1080" cy="156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49" name="Line 18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800" y="469"/>
                  <a:ext cx="0" cy="467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" name="Line 19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800" y="1491"/>
                  <a:ext cx="1" cy="53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1" name="Line 20"/>
                <p:cNvSpPr/>
                <p:nvPr>
                  <p:custDataLst>
                    <p:tags r:id="rId12"/>
                  </p:custDataLst>
                </p:nvPr>
              </p:nvSpPr>
              <p:spPr>
                <a:xfrm flipV="1">
                  <a:off x="2160" y="783"/>
                  <a:ext cx="1081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2" name="Line 21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160" y="312"/>
                  <a:ext cx="1081" cy="31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53" name="Text Box 22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60" y="6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1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Text Box 23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1709" y="25"/>
                  <a:ext cx="539" cy="4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" name="Rectangle 24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621" y="936"/>
                  <a:ext cx="539" cy="7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" name="Text Box 25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1621" y="936"/>
                  <a:ext cx="539" cy="37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" name="Text Box 26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1440" y="2034"/>
                  <a:ext cx="541" cy="39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 </a:t>
                  </a:r>
                  <a:r>
                    <a:rPr lang="zh-CN" altLang="zh-CN" sz="2400" dirty="0">
                      <a:latin typeface="Arial" panose="020B0604020202020204" pitchFamily="34" charset="0"/>
                    </a:rPr>
                    <a:t>4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" name="Text Box 27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3241" y="469"/>
                  <a:ext cx="539" cy="3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5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Text Box 28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841" y="2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Text Box 29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901" y="690"/>
                  <a:ext cx="1024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12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" name="Text Box 30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795" y="1380"/>
                  <a:ext cx="825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10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" name="Text Box 31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1801" y="528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8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Text Box 32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1925" y="1536"/>
                  <a:ext cx="720" cy="3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6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4" name="Text Box 33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2460" y="690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5" name="Text Box 34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2416" y="96"/>
                  <a:ext cx="360" cy="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9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6" name="Line 20"/>
            <p:cNvSpPr/>
            <p:nvPr>
              <p:custDataLst>
                <p:tags r:id="rId27"/>
              </p:custDataLst>
            </p:nvPr>
          </p:nvSpPr>
          <p:spPr>
            <a:xfrm flipV="1">
              <a:off x="9806" y="4328"/>
              <a:ext cx="2441" cy="240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7" name="Text Box 33"/>
            <p:cNvSpPr txBox="1"/>
            <p:nvPr>
              <p:custDataLst>
                <p:tags r:id="rId28"/>
              </p:custDataLst>
            </p:nvPr>
          </p:nvSpPr>
          <p:spPr>
            <a:xfrm>
              <a:off x="10904" y="5361"/>
              <a:ext cx="605" cy="9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en-US" sz="2400" dirty="0">
                  <a:latin typeface="Arial" panose="020B0604020202020204" pitchFamily="34" charset="0"/>
                </a:rPr>
                <a:t>7</a:t>
              </a:r>
              <a:endParaRPr lang="en-US" sz="2400" dirty="0">
                <a:latin typeface="Arial" panose="020B0604020202020204" pitchFamily="34" charset="0"/>
              </a:endParaRPr>
            </a:p>
          </p:txBody>
        </p:sp>
      </p:grpSp>
      <p:grpSp>
        <p:nvGrpSpPr>
          <p:cNvPr id="100" name="组合 99"/>
          <p:cNvGrpSpPr/>
          <p:nvPr/>
        </p:nvGrpSpPr>
        <p:grpSpPr>
          <a:xfrm>
            <a:off x="90805" y="2167255"/>
            <a:ext cx="4201160" cy="2662555"/>
            <a:chOff x="6138" y="2403"/>
            <a:chExt cx="7586" cy="5262"/>
          </a:xfrm>
        </p:grpSpPr>
        <p:grpSp>
          <p:nvGrpSpPr>
            <p:cNvPr id="101" name="组合 100"/>
            <p:cNvGrpSpPr/>
            <p:nvPr/>
          </p:nvGrpSpPr>
          <p:grpSpPr>
            <a:xfrm>
              <a:off x="6138" y="2403"/>
              <a:ext cx="7586" cy="5262"/>
              <a:chOff x="6138" y="2403"/>
              <a:chExt cx="7586" cy="5262"/>
            </a:xfrm>
          </p:grpSpPr>
          <p:sp>
            <p:nvSpPr>
              <p:cNvPr id="102" name="Rectangle 3"/>
              <p:cNvSpPr/>
              <p:nvPr>
                <p:custDataLst>
                  <p:tags r:id="rId29"/>
                </p:custDataLst>
              </p:nvPr>
            </p:nvSpPr>
            <p:spPr>
              <a:xfrm>
                <a:off x="6138" y="2415"/>
                <a:ext cx="7586" cy="5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03" name="Group 9"/>
              <p:cNvGrpSpPr/>
              <p:nvPr/>
            </p:nvGrpSpPr>
            <p:grpSpPr>
              <a:xfrm>
                <a:off x="6571" y="2403"/>
                <a:ext cx="6355" cy="5250"/>
                <a:chOff x="0" y="0"/>
                <a:chExt cx="3780" cy="2652"/>
              </a:xfrm>
            </p:grpSpPr>
            <p:sp>
              <p:nvSpPr>
                <p:cNvPr id="104" name="Oval 10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0" y="625"/>
                  <a:ext cx="541" cy="539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5" name="Oval 11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1621" y="0"/>
                  <a:ext cx="539" cy="54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6" name="Oval 12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1440" y="2028"/>
                  <a:ext cx="541" cy="5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7" name="Oval 13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1621" y="936"/>
                  <a:ext cx="539" cy="541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8" name="Oval 14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3241" y="469"/>
                  <a:ext cx="539" cy="539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09" name="Line 15"/>
                <p:cNvSpPr/>
                <p:nvPr>
                  <p:custDataLst>
                    <p:tags r:id="rId35"/>
                  </p:custDataLst>
                </p:nvPr>
              </p:nvSpPr>
              <p:spPr>
                <a:xfrm flipV="1">
                  <a:off x="541" y="312"/>
                  <a:ext cx="1080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0" name="Line 16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360" y="1092"/>
                  <a:ext cx="1080" cy="1092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111" name="Line 17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541" y="936"/>
                  <a:ext cx="1080" cy="156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112" name="Line 18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1800" y="469"/>
                  <a:ext cx="0" cy="467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3" name="Line 19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1800" y="1491"/>
                  <a:ext cx="1" cy="53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114" name="Line 20"/>
                <p:cNvSpPr/>
                <p:nvPr>
                  <p:custDataLst>
                    <p:tags r:id="rId40"/>
                  </p:custDataLst>
                </p:nvPr>
              </p:nvSpPr>
              <p:spPr>
                <a:xfrm flipV="1">
                  <a:off x="2160" y="783"/>
                  <a:ext cx="1081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15" name="Line 21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2160" y="312"/>
                  <a:ext cx="1081" cy="31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116" name="Text Box 22"/>
                <p:cNvSpPr txBox="1"/>
                <p:nvPr>
                  <p:custDataLst>
                    <p:tags r:id="rId42"/>
                  </p:custDataLst>
                </p:nvPr>
              </p:nvSpPr>
              <p:spPr>
                <a:xfrm>
                  <a:off x="60" y="6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1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7" name="Text Box 23"/>
                <p:cNvSpPr txBox="1"/>
                <p:nvPr>
                  <p:custDataLst>
                    <p:tags r:id="rId43"/>
                  </p:custDataLst>
                </p:nvPr>
              </p:nvSpPr>
              <p:spPr>
                <a:xfrm>
                  <a:off x="1709" y="25"/>
                  <a:ext cx="539" cy="45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8" name="Rectangle 24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1621" y="936"/>
                  <a:ext cx="539" cy="7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9" name="Text Box 25"/>
                <p:cNvSpPr txBox="1"/>
                <p:nvPr>
                  <p:custDataLst>
                    <p:tags r:id="rId45"/>
                  </p:custDataLst>
                </p:nvPr>
              </p:nvSpPr>
              <p:spPr>
                <a:xfrm>
                  <a:off x="1621" y="936"/>
                  <a:ext cx="539" cy="37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0" name="Text Box 26"/>
                <p:cNvSpPr txBox="1"/>
                <p:nvPr>
                  <p:custDataLst>
                    <p:tags r:id="rId46"/>
                  </p:custDataLst>
                </p:nvPr>
              </p:nvSpPr>
              <p:spPr>
                <a:xfrm>
                  <a:off x="1440" y="2028"/>
                  <a:ext cx="541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 </a:t>
                  </a:r>
                  <a:r>
                    <a:rPr lang="zh-CN" altLang="zh-CN" sz="2400" dirty="0">
                      <a:latin typeface="Arial" panose="020B0604020202020204" pitchFamily="34" charset="0"/>
                    </a:rPr>
                    <a:t>4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1" name="Text Box 27"/>
                <p:cNvSpPr txBox="1"/>
                <p:nvPr>
                  <p:custDataLst>
                    <p:tags r:id="rId47"/>
                  </p:custDataLst>
                </p:nvPr>
              </p:nvSpPr>
              <p:spPr>
                <a:xfrm>
                  <a:off x="3241" y="469"/>
                  <a:ext cx="539" cy="3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5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" name="Text Box 28"/>
                <p:cNvSpPr txBox="1"/>
                <p:nvPr>
                  <p:custDataLst>
                    <p:tags r:id="rId48"/>
                  </p:custDataLst>
                </p:nvPr>
              </p:nvSpPr>
              <p:spPr>
                <a:xfrm>
                  <a:off x="841" y="2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3" name="Text Box 29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901" y="690"/>
                  <a:ext cx="1024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12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4" name="Text Box 30"/>
                <p:cNvSpPr txBox="1"/>
                <p:nvPr>
                  <p:custDataLst>
                    <p:tags r:id="rId50"/>
                  </p:custDataLst>
                </p:nvPr>
              </p:nvSpPr>
              <p:spPr>
                <a:xfrm>
                  <a:off x="795" y="1380"/>
                  <a:ext cx="932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10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5" name="Text Box 31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1801" y="528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8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6" name="Text Box 32"/>
                <p:cNvSpPr txBox="1"/>
                <p:nvPr>
                  <p:custDataLst>
                    <p:tags r:id="rId52"/>
                  </p:custDataLst>
                </p:nvPr>
              </p:nvSpPr>
              <p:spPr>
                <a:xfrm>
                  <a:off x="1728" y="1560"/>
                  <a:ext cx="720" cy="3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6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7" name="Text Box 33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2460" y="690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8" name="Text Box 34"/>
                <p:cNvSpPr txBox="1"/>
                <p:nvPr>
                  <p:custDataLst>
                    <p:tags r:id="rId54"/>
                  </p:custDataLst>
                </p:nvPr>
              </p:nvSpPr>
              <p:spPr>
                <a:xfrm>
                  <a:off x="2416" y="96"/>
                  <a:ext cx="360" cy="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9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9" name="Line 20"/>
            <p:cNvSpPr/>
            <p:nvPr>
              <p:custDataLst>
                <p:tags r:id="rId55"/>
              </p:custDataLst>
            </p:nvPr>
          </p:nvSpPr>
          <p:spPr>
            <a:xfrm flipV="1">
              <a:off x="9806" y="4328"/>
              <a:ext cx="2441" cy="240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30" name="Text Box 33"/>
            <p:cNvSpPr txBox="1"/>
            <p:nvPr>
              <p:custDataLst>
                <p:tags r:id="rId56"/>
              </p:custDataLst>
            </p:nvPr>
          </p:nvSpPr>
          <p:spPr>
            <a:xfrm>
              <a:off x="10904" y="5361"/>
              <a:ext cx="605" cy="9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en-US" sz="2400" dirty="0">
                  <a:latin typeface="Arial" panose="020B0604020202020204" pitchFamily="34" charset="0"/>
                </a:rPr>
                <a:t>7</a:t>
              </a:r>
              <a:endParaRPr 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9229" name="Text Box 63"/>
          <p:cNvSpPr txBox="1"/>
          <p:nvPr>
            <p:custDataLst>
              <p:tags r:id="rId57"/>
            </p:custDataLst>
          </p:nvPr>
        </p:nvSpPr>
        <p:spPr>
          <a:xfrm>
            <a:off x="2694314" y="4052092"/>
            <a:ext cx="2156134" cy="100796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zh-CN" dirty="0">
                <a:latin typeface="Arial" panose="020B0604020202020204" pitchFamily="34" charset="0"/>
              </a:rPr>
              <a:t>min[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zh-CN" dirty="0">
                <a:latin typeface="Arial" panose="020B0604020202020204" pitchFamily="34" charset="0"/>
              </a:rPr>
              <a:t>]=w[</a:t>
            </a:r>
            <a:r>
              <a:rPr lang="en-US" altLang="zh-CN" dirty="0">
                <a:latin typeface="Arial" panose="020B0604020202020204" pitchFamily="34" charset="0"/>
              </a:rPr>
              <a:t>3</a:t>
            </a:r>
            <a:r>
              <a:rPr lang="zh-CN" altLang="zh-CN" dirty="0">
                <a:latin typeface="Arial" panose="020B0604020202020204" pitchFamily="34" charset="0"/>
              </a:rPr>
              <a:t>][</a:t>
            </a:r>
            <a:r>
              <a:rPr lang="en-US" altLang="zh-CN" dirty="0">
                <a:latin typeface="Arial" panose="020B0604020202020204" pitchFamily="34" charset="0"/>
              </a:rPr>
              <a:t>4</a:t>
            </a:r>
            <a:r>
              <a:rPr lang="zh-CN" altLang="zh-CN" dirty="0">
                <a:latin typeface="Arial" panose="020B0604020202020204" pitchFamily="34" charset="0"/>
              </a:rPr>
              <a:t>]=</a:t>
            </a:r>
            <a:r>
              <a:rPr lang="en-US" altLang="zh-CN" dirty="0">
                <a:latin typeface="Arial" panose="020B0604020202020204" pitchFamily="34" charset="0"/>
              </a:rPr>
              <a:t>6</a:t>
            </a:r>
            <a:r>
              <a:rPr lang="zh-CN" altLang="zh-CN" dirty="0">
                <a:latin typeface="Arial" panose="020B0604020202020204" pitchFamily="34" charset="0"/>
              </a:rPr>
              <a:t>;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zh-CN" altLang="zh-CN" dirty="0">
              <a:latin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884930" y="3797300"/>
            <a:ext cx="926465" cy="88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541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Prim算法代码实现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7625" y="1089025"/>
            <a:ext cx="9239250" cy="27908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33240"/>
            <a:ext cx="4648200" cy="24860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38125" y="7232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初始化定义：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91465" y="392239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存图：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541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Prim算法代码实现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8125" y="7232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Prim</a:t>
            </a:r>
            <a:r>
              <a:rPr lang="zh-CN" altLang="en-US"/>
              <a:t>算法实现：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" y="1179195"/>
            <a:ext cx="9137650" cy="424561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5413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Prim算法代码实现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74320" y="8915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/>
              <a:t>最后输出</a:t>
            </a:r>
            <a:r>
              <a:rPr lang="zh-CN" altLang="en-US"/>
              <a:t>：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4320" y="1352550"/>
            <a:ext cx="4667250" cy="39052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Prim算法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727075"/>
            <a:ext cx="9143365" cy="6185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【例4-10】、最优布线问题(wire.cpp)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【问题描述】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学校有n台计算机，为了方便数据传输，现要将它们用数据线连接起来。两台计算机被连接是指它们间有数据线连接。由于计算机所处的位置不同，因此不同的两台计算机的连接费用往往是不同的。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当然，如果将任意两台计算机都用数据线连接，费用将是相当庞大的。为了节省费用，我们采用数据的间接传输手段，即一台计算机可以间接的通过若干台计算机（作为中转）来实现与另一台计算机的连接。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现在由你负责连接这些计算机，任务是使任意两台计算机都连通（不管是直接的或间接的）。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【输入格式】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输入文件wire.in，第一行为整数n（2&lt;=n&lt;=100），表示计算机的数目。此后的n行，每行n个整数。第x+1行y列的整数表示直接连接第x台计算机和第y台计算机的费用。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【输出格式】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输出文件wire.out，一个整数，表示最小的连接费用。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【输入样例】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3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0 1 2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1 0 1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2 1 0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【输出样例】    2   （注：表示连接1和2，2和3，费用为2）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Prim算法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727075"/>
            <a:ext cx="9143365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【参考程序】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#include&lt;iostream&gt;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#include&lt;cstdio&gt;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#include&lt;cstring&gt;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using namespace std;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int g[101][101];              //邻接矩阵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int minn[101];                //minn[i]存放蓝点i与白点相连的最小边权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bool u[101];                  //u[i]=True，表示顶点i还未加入到生成树中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                        //u[i]=False，表示顶点i已加入到生成树中 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int n,i,j;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int main()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{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freopen("wire.in","r",stdin);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freopen("wire.out","w",stdout);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cin &gt;&gt; n;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for (i = 1; i &lt;= n; i++)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  for (j = 1; j &lt;= n; j++)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      cin &gt;&gt; g[i][j];           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memset(minn,0x7f,sizeof(minn));   //初始化为maxint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minn[1] = 0;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memset(u,1,sizeof(u));          //初始化为True，表示所有顶点为蓝点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Prim算法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727075"/>
            <a:ext cx="9143365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for (i = 1; i &lt;= n; i++)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{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  int k = 0;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  for (j = 1; j &lt;= n; j++)   //找一个与白点相连的权值最小的蓝点k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      if (u[j] &amp;&amp; (minn[j] &lt; minn[k]))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          k = j;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  u[k] = false;                    //蓝点k加入生成树，标记为白点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  for (j = 1; j &lt;= n; j++)         //修改与k相连的所有蓝点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      if (u[j] &amp;&amp; (g[k][j] &lt; minn[j]))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           minn[j] = g[k][j]; 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}       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int total = 0;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for (i = 1; i &lt;= n; i++)             //累加权值 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    total += minn[i];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cout &lt;&lt; total &lt;&lt; endl;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return 0;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 fontAlgn="base">
              <a:lnSpc>
                <a:spcPct val="9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}</a:t>
            </a:r>
            <a:endParaRPr lang="zh-CN" altLang="en-US" sz="20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Prim算法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840105"/>
            <a:ext cx="9144635" cy="59080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C/C++重定向 标准输入输出 的库函数。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所谓重定向输出，就是可以把原本只是输出在控制台的字符，输出到你指定的路径文件中。(输入类似，就是从指定的文件中读取，而不是读取在控制台中的输入。)重定向函数可以在任何时候开启、关闭。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函数名：freopen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标准声明：FILE *freopen( const char *path, const char *mode, FILE *stream );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所在文件： &lt;stdio.h&gt;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参数说明：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path: 文件名，用于存储输入输出的自定义文件名。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mode: 文件打开的模式。和fopen中的模式（如r-只读, w-写）相同。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stream: 一个文件，通常使用标准流文件。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返回值：成功，则返回一个path所指定文件的指针；失败，返回NULL。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27500" y="3828415"/>
            <a:ext cx="47694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注意freopen()的地址格式！必须是双斜杠\\ !!!!</a:t>
            </a:r>
            <a:endParaRPr lang="zh-CN" altLang="en-US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75615" y="890270"/>
            <a:ext cx="80435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Kruskal（克鲁斯卡尔）算法是一种巧妙利用并查集来求最小生成树的算法。</a:t>
            </a:r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475615" y="1873250"/>
            <a:ext cx="804418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一、并查集</a:t>
            </a:r>
            <a:endParaRPr lang="zh-CN" altLang="en-US" sz="2400"/>
          </a:p>
          <a:p>
            <a:r>
              <a:rPr lang="zh-CN" altLang="en-US" sz="2400"/>
              <a:t>并查集(Union-find Sets)是一种非常精巧而实用的</a:t>
            </a:r>
            <a:r>
              <a:rPr lang="zh-CN" altLang="en-US" sz="2400">
                <a:solidFill>
                  <a:srgbClr val="FF0000"/>
                </a:solidFill>
              </a:rPr>
              <a:t>数据结构</a:t>
            </a:r>
            <a:r>
              <a:rPr lang="zh-CN" altLang="en-US" sz="2400"/>
              <a:t>，它主要用于处理一些</a:t>
            </a:r>
            <a:r>
              <a:rPr lang="zh-CN" altLang="en-US" sz="2400">
                <a:solidFill>
                  <a:srgbClr val="FF0000"/>
                </a:solidFill>
              </a:rPr>
              <a:t>不相交集合的合并问题</a:t>
            </a:r>
            <a:r>
              <a:rPr lang="zh-CN" altLang="en-US" sz="2400"/>
              <a:t>。一些常见的用途有求连通子图、求最小生成树的Kruskal算法和求最近公共祖先(LCA)等。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8280" y="1053465"/>
            <a:ext cx="872744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一、什么是最小生成树？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　　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sym typeface="+mn-ea"/>
              </a:rPr>
              <a:t>不知道大家还记不记得树的一个定理：N个点用N-1条边连接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sym typeface="+mn-ea"/>
              </a:rPr>
              <a:t>成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sym typeface="+mn-ea"/>
              </a:rPr>
              <a:t>一个连通块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sym typeface="+mn-ea"/>
              </a:rPr>
              <a:t>，形成的图形只可能是树，没有别的可能。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8280" y="5351145"/>
            <a:ext cx="8552180" cy="11004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457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一个有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个点的图，边一定是大于等于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N-1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条的。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indent="457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图的生成树，就是在这些边中选择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N-1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条出来，连接所有的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个点。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indent="457200" fontAlgn="auto">
              <a:lnSpc>
                <a:spcPct val="120000"/>
              </a:lnSpc>
              <a:extLst>
                <a:ext uri="{35155182-B16C-46BC-9424-99874614C6A1}">
                  <wpsdc:indentchars xmlns:wpsdc="http://www.wps.cn/officeDocument/2017/drawingmlCustomData" val="200" checksum="59296752"/>
                </a:ext>
              </a:extLst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图的最小生成树：这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N-1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条边的边权之和是所有方案中最小的。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引入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5" name="Picture 4" descr="untitled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99615" y="2311400"/>
            <a:ext cx="4968875" cy="2981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7714615" y="3620135"/>
            <a:ext cx="122110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7</a:t>
            </a:r>
            <a:r>
              <a:rPr lang="zh-CN" altLang="en-US"/>
              <a:t>个点</a:t>
            </a:r>
            <a:endParaRPr lang="zh-CN" altLang="en-US"/>
          </a:p>
          <a:p>
            <a:r>
              <a:rPr lang="en-US" altLang="zh-CN"/>
              <a:t>11</a:t>
            </a:r>
            <a:r>
              <a:rPr lang="zh-CN" altLang="en-US"/>
              <a:t>条边</a:t>
            </a:r>
            <a:endParaRPr lang="zh-CN" altLang="en-US"/>
          </a:p>
          <a:p>
            <a:r>
              <a:rPr lang="en-US" altLang="zh-CN"/>
              <a:t>↓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个点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条边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775" y="805815"/>
            <a:ext cx="8935085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【例4-9】、亲戚(relation)</a:t>
            </a:r>
            <a:endParaRPr lang="zh-CN" altLang="en-US" sz="2400"/>
          </a:p>
          <a:p>
            <a:r>
              <a:rPr lang="zh-CN" altLang="en-US" sz="2400"/>
              <a:t>【问题描述】</a:t>
            </a:r>
            <a:endParaRPr lang="zh-CN" altLang="en-US" sz="2400"/>
          </a:p>
          <a:p>
            <a:r>
              <a:rPr lang="zh-CN" altLang="en-US" sz="2400"/>
              <a:t>或许你并不知道，你的某个朋友是你的亲戚。他可能是你的曾祖父的外公的女婿的外甥女的表姐的孙子。如果能得到完整的家谱，判断两个人是否亲戚应该是可行的，但如果两个人的最近公共祖先与他们相隔好几代，使得家谱十分庞大，那么检验亲戚关系实非人力所能及。在这种情况下，最好的帮手就是计算机。为了将问题简化，你将得到一些亲戚关系的信息，如Marry和Tom是亲戚，Tom和Ben是亲戚，等等。从这些信息中，你可以推出Marry和Ben是亲戚。请写一个程序，对于我们的关于亲戚关系的提问，以最快的速度给出答案。</a:t>
            </a:r>
            <a:endParaRPr lang="zh-CN" altLang="en-US" sz="2400"/>
          </a:p>
          <a:p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775" y="805815"/>
            <a:ext cx="8935085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【输入格式】</a:t>
            </a:r>
            <a:endParaRPr lang="zh-CN" altLang="en-US" sz="2400"/>
          </a:p>
          <a:p>
            <a:r>
              <a:rPr lang="zh-CN" altLang="en-US" sz="2400"/>
              <a:t>输入由两部分组成。</a:t>
            </a:r>
            <a:endParaRPr lang="zh-CN" altLang="en-US" sz="2400"/>
          </a:p>
          <a:p>
            <a:r>
              <a:rPr lang="zh-CN" altLang="en-US" sz="2400"/>
              <a:t>第一部分以N，M开始。N为问题涉及的人的个数(1≤N≤20000)。这些人的编号为1,2,3,…, N。下面有M行(1≤M≤1 000 000)，每行有两个数ai, bi，表示已知ai和bi是亲戚。</a:t>
            </a:r>
            <a:endParaRPr lang="zh-CN" altLang="en-US" sz="2400"/>
          </a:p>
          <a:p>
            <a:r>
              <a:rPr lang="zh-CN" altLang="en-US" sz="2400"/>
              <a:t>第二部分以Q开始。以下Q行有Q个询问(1≤Q≤1 000 000)，每行为ci, di，表示询问ci和di是否为亲戚。</a:t>
            </a:r>
            <a:endParaRPr lang="zh-CN" altLang="en-US" sz="2400"/>
          </a:p>
          <a:p>
            <a:r>
              <a:rPr lang="zh-CN" altLang="en-US" sz="2400"/>
              <a:t>【输出格式】</a:t>
            </a:r>
            <a:endParaRPr lang="zh-CN" altLang="en-US" sz="2400"/>
          </a:p>
          <a:p>
            <a:r>
              <a:rPr lang="zh-CN" altLang="en-US" sz="2400"/>
              <a:t>对于每个询问ci, di，输出一行：若ci和di为亲戚，则输出“Yes”，否则输出“No”。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775" y="805815"/>
            <a:ext cx="893508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【输入样例】</a:t>
            </a:r>
            <a:r>
              <a:rPr lang="en-US" altLang="zh-CN" sz="2400"/>
              <a:t>                  </a:t>
            </a:r>
            <a:r>
              <a:rPr lang="zh-CN" altLang="en-US" sz="2400">
                <a:sym typeface="+mn-ea"/>
              </a:rPr>
              <a:t>【输出样例】</a:t>
            </a:r>
            <a:endParaRPr lang="zh-CN" altLang="en-US" sz="2400"/>
          </a:p>
          <a:p>
            <a:r>
              <a:rPr lang="zh-CN" altLang="en-US" sz="2400"/>
              <a:t>　　10 7</a:t>
            </a:r>
            <a:r>
              <a:rPr lang="en-US" altLang="zh-CN" sz="2400"/>
              <a:t>                                 </a:t>
            </a:r>
            <a:r>
              <a:rPr lang="zh-CN" altLang="en-US" sz="2400">
                <a:sym typeface="+mn-ea"/>
              </a:rPr>
              <a:t>Yes</a:t>
            </a:r>
            <a:endParaRPr lang="zh-CN" altLang="en-US" sz="2400"/>
          </a:p>
          <a:p>
            <a:r>
              <a:rPr lang="zh-CN" altLang="en-US" sz="2400"/>
              <a:t>　　2 4</a:t>
            </a:r>
            <a:r>
              <a:rPr lang="en-US" altLang="zh-CN" sz="2400"/>
              <a:t>                                    </a:t>
            </a:r>
            <a:r>
              <a:rPr lang="zh-CN" altLang="en-US" sz="2400">
                <a:sym typeface="+mn-ea"/>
              </a:rPr>
              <a:t>No</a:t>
            </a:r>
            <a:endParaRPr lang="zh-CN" altLang="en-US" sz="2400"/>
          </a:p>
          <a:p>
            <a:r>
              <a:rPr lang="zh-CN" altLang="en-US" sz="2400"/>
              <a:t>　　5 7</a:t>
            </a:r>
            <a:r>
              <a:rPr lang="en-US" altLang="zh-CN" sz="2400"/>
              <a:t>                                   </a:t>
            </a:r>
            <a:r>
              <a:rPr lang="zh-CN" altLang="en-US" sz="2400">
                <a:sym typeface="+mn-ea"/>
              </a:rPr>
              <a:t>Yes</a:t>
            </a:r>
            <a:endParaRPr lang="zh-CN" altLang="en-US" sz="2400"/>
          </a:p>
          <a:p>
            <a:r>
              <a:rPr lang="zh-CN" altLang="en-US" sz="2400"/>
              <a:t>　　1 3</a:t>
            </a:r>
            <a:endParaRPr lang="zh-CN" altLang="en-US" sz="2400"/>
          </a:p>
          <a:p>
            <a:r>
              <a:rPr lang="zh-CN" altLang="en-US" sz="2400"/>
              <a:t>　　8 9</a:t>
            </a:r>
            <a:endParaRPr lang="zh-CN" altLang="en-US" sz="2400"/>
          </a:p>
          <a:p>
            <a:r>
              <a:rPr lang="zh-CN" altLang="en-US" sz="2400"/>
              <a:t>　　1 2</a:t>
            </a:r>
            <a:endParaRPr lang="zh-CN" altLang="en-US" sz="2400"/>
          </a:p>
          <a:p>
            <a:r>
              <a:rPr lang="zh-CN" altLang="en-US" sz="2400"/>
              <a:t>　　5 6</a:t>
            </a:r>
            <a:endParaRPr lang="zh-CN" altLang="en-US" sz="2400"/>
          </a:p>
          <a:p>
            <a:r>
              <a:rPr lang="zh-CN" altLang="en-US" sz="2400"/>
              <a:t>　　2 3</a:t>
            </a:r>
            <a:endParaRPr lang="zh-CN" altLang="en-US" sz="2400"/>
          </a:p>
          <a:p>
            <a:r>
              <a:rPr lang="zh-CN" altLang="en-US" sz="2400"/>
              <a:t>　　3</a:t>
            </a:r>
            <a:endParaRPr lang="zh-CN" altLang="en-US" sz="2400"/>
          </a:p>
          <a:p>
            <a:r>
              <a:rPr lang="zh-CN" altLang="en-US" sz="2400"/>
              <a:t>　　3 4</a:t>
            </a:r>
            <a:endParaRPr lang="zh-CN" altLang="en-US" sz="2400"/>
          </a:p>
          <a:p>
            <a:r>
              <a:rPr lang="zh-CN" altLang="en-US" sz="2400"/>
              <a:t>　　7 10</a:t>
            </a:r>
            <a:endParaRPr lang="zh-CN" altLang="en-US" sz="2400"/>
          </a:p>
          <a:p>
            <a:r>
              <a:rPr lang="zh-CN" altLang="en-US" sz="2400"/>
              <a:t>　　8 9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2956560" y="2674620"/>
            <a:ext cx="6082665" cy="40767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609600" fontAlgn="auto">
              <a:lnSpc>
                <a:spcPct val="9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sym typeface="+mn-ea"/>
              </a:rPr>
              <a:t>将每个人抽象成为一个点，数据给出M个边的关系，两个人是亲戚的时候两点间有一条边。很自然的就得到了一个N个顶点M条边的图论模型，注意到传递关系，在图中一个连通块中的任意点之间都是亲戚。对于最后的Q个提问，即判断所提问的两个顶点是否在同一个连通块中。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</a:endParaRPr>
          </a:p>
          <a:p>
            <a:pPr indent="609600" fontAlgn="auto">
              <a:lnSpc>
                <a:spcPct val="90000"/>
              </a:lnSpc>
              <a:extLst>
                <a:ext uri="{35155182-B16C-46BC-9424-99874614C6A1}">
                  <wpsdc:indentchars xmlns:wpsdc="http://www.wps.cn/officeDocument/2017/drawingmlCustomData" val="200" checksum="4158780845"/>
                </a:ext>
              </a:extLst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sym typeface="+mn-ea"/>
              </a:rPr>
              <a:t>用传统的思路，可以马上反应过来，对于输入的N个点M条边，找出连通块，然后进行判断。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charset="-122"/>
                <a:sym typeface="+mn-ea"/>
              </a:rPr>
              <a:t>但这种实现思路首先必须保存M条边，然后再进行普通的遍历算法，效率显然不高。</a:t>
            </a:r>
            <a:endParaRPr lang="zh-CN" altLang="en-US" sz="2400" dirty="0">
              <a:solidFill>
                <a:srgbClr val="FF0000"/>
              </a:solidFill>
              <a:latin typeface="黑体" panose="02010609060101010101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10243" name="文本占位符 10242"/>
          <p:cNvSpPr/>
          <p:nvPr>
            <p:custDataLst>
              <p:tags r:id="rId1"/>
            </p:custDataLst>
          </p:nvPr>
        </p:nvSpPr>
        <p:spPr>
          <a:xfrm>
            <a:off x="468313" y="908050"/>
            <a:ext cx="8229600" cy="53276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400" b="0" i="0" u="non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  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  用集合的思路，对于每个人建立一个集合，开始的时候集合元素是这个人本身，表示开始时不知道任何人是他的亲戚。以后每次给出一个亲戚关系时，就将两个集合合并。这样实时地得到了在当前状态下的集合关系。如果有提问，即在当前得到的结果中看两元素是否属于同一集合。对于样例数据的解释如下图1：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 输入关系        分离集合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 初始状态  {1}{2}{3}{4}{5}{6}{7}{8}{9}{10}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  (2,4)       {1}{2,4}{3}{5}{6}{7}{8}{9}{10}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(5,7)       {1}{2,4}{3}{5,7}{6}{8}{9}{10}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(1,3)	   {1,3}{2,4}{5,7}{6}{8}{9}{10}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(8,9)       {1,3}{2,4}{5,7}{6}{8,9}{10}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(1,2)       {1,2,3,4}{5,7}{6}{8,9}{10}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(5,6)       {1,2,3,4}{5,6,7}{8,9}{10}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(2,3)       {1,2,3,4}{5,6,7}{8,9}{10}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图1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algn="ctr">
              <a:lnSpc>
                <a:spcPct val="80000"/>
              </a:lnSpc>
              <a:buNone/>
            </a:pP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　　由图1可以看出，操作是在集合的基础上进行的，没有必要保存所有的边，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       而且每一步得到的划分方式是动态的。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sz="1800" dirty="0">
                <a:solidFill>
                  <a:schemeClr val="tx1"/>
                </a:solidFill>
              </a:rPr>
              <a:t>　　那么，如何来实现以上的算法思想呢？我们就用到并查集。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187" r="64016"/>
          <a:stretch>
            <a:fillRect/>
          </a:stretch>
        </p:blipFill>
        <p:spPr>
          <a:xfrm>
            <a:off x="0" y="864235"/>
            <a:ext cx="4511675" cy="3051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339465"/>
            <a:ext cx="3459480" cy="30403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3459480" y="4251325"/>
            <a:ext cx="5652135" cy="162306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293745" y="3339465"/>
            <a:ext cx="546608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数组</a:t>
            </a:r>
            <a:r>
              <a:rPr lang="en-US" altLang="zh-CN" sz="2400"/>
              <a:t>fa[]</a:t>
            </a:r>
            <a:r>
              <a:rPr lang="zh-CN" altLang="en-US" sz="2400"/>
              <a:t>来存储每个元素的父节点，一开始，我们先将它们的父节点设为自己。</a:t>
            </a:r>
            <a:endParaRPr lang="zh-CN" altLang="en-US" sz="2400"/>
          </a:p>
        </p:txBody>
      </p:sp>
    </p:spTree>
    <p:custDataLst>
      <p:tags r:id="rId7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753110"/>
            <a:ext cx="6763385" cy="592518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599565" y="18180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//</a:t>
            </a:r>
            <a:r>
              <a:rPr lang="zh-CN" altLang="en-US">
                <a:solidFill>
                  <a:srgbClr val="FF0000"/>
                </a:solidFill>
              </a:rPr>
              <a:t>找</a:t>
            </a:r>
            <a:r>
              <a:rPr lang="en-US" altLang="zh-CN">
                <a:solidFill>
                  <a:srgbClr val="FF0000"/>
                </a:solidFill>
              </a:rPr>
              <a:t>i</a:t>
            </a:r>
            <a:r>
              <a:rPr lang="zh-CN" altLang="en-US">
                <a:solidFill>
                  <a:srgbClr val="FF0000"/>
                </a:solidFill>
              </a:rPr>
              <a:t>的祖先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04560" y="3553460"/>
            <a:ext cx="3139440" cy="2879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3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2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1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5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7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。。。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>
                <a:solidFill>
                  <a:schemeClr val="tx1"/>
                </a:solidFill>
              </a:rPr>
              <a:t>（</a:t>
            </a:r>
            <a:r>
              <a:rPr lang="en-US" altLang="zh-CN">
                <a:solidFill>
                  <a:schemeClr val="tx1"/>
                </a:solidFill>
              </a:rPr>
              <a:t>4</a:t>
            </a:r>
            <a:r>
              <a:rPr lang="zh-CN" altLang="en-US">
                <a:solidFill>
                  <a:schemeClr val="tx1"/>
                </a:solidFill>
              </a:rPr>
              <a:t>，</a:t>
            </a:r>
            <a:r>
              <a:rPr lang="en-US" altLang="zh-CN">
                <a:solidFill>
                  <a:schemeClr val="tx1"/>
                </a:solidFill>
              </a:rPr>
              <a:t>10000</a:t>
            </a:r>
            <a:r>
              <a:rPr lang="zh-CN" altLang="en-US">
                <a:solidFill>
                  <a:schemeClr val="tx1"/>
                </a:solidFill>
              </a:rPr>
              <a:t>）</a:t>
            </a:r>
            <a:endParaRPr lang="zh-CN" altLang="en-US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数据这种“并”与“查”的方式肯定会超时。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" y="800735"/>
            <a:ext cx="88436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/>
              <a:t>下面有一种优化的方法：</a:t>
            </a:r>
            <a:endParaRPr sz="2400"/>
          </a:p>
          <a:p>
            <a:r>
              <a:rPr sz="2400"/>
              <a:t>并查集的</a:t>
            </a:r>
            <a:r>
              <a:rPr sz="2400">
                <a:highlight>
                  <a:srgbClr val="FFFF00"/>
                </a:highlight>
              </a:rPr>
              <a:t>路径压缩</a:t>
            </a:r>
            <a:endParaRPr sz="2400"/>
          </a:p>
          <a:p>
            <a:r>
              <a:rPr sz="2400"/>
              <a:t>　　路径压缩实际上是在找完根结点之后，在递归回来的时候顺便把路径上元素的父亲指针都指向根结点。</a:t>
            </a:r>
            <a:endParaRPr sz="2400"/>
          </a:p>
          <a:p>
            <a:r>
              <a:rPr sz="2400"/>
              <a:t>　　这就是说，我们在“合并5和</a:t>
            </a:r>
            <a:r>
              <a:rPr lang="en-US" sz="2400"/>
              <a:t>4</a:t>
            </a:r>
            <a:r>
              <a:rPr sz="2400"/>
              <a:t>”的时候，不是简单地将</a:t>
            </a:r>
            <a:r>
              <a:rPr lang="en-US" sz="2400"/>
              <a:t>4</a:t>
            </a:r>
            <a:r>
              <a:rPr sz="2400"/>
              <a:t>的父亲指向</a:t>
            </a:r>
            <a:r>
              <a:rPr lang="en-US" sz="2400"/>
              <a:t>5</a:t>
            </a:r>
            <a:r>
              <a:rPr sz="2400"/>
              <a:t>，而是直接指向根节点1，如图：</a:t>
            </a:r>
            <a:endParaRPr sz="240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29710" y="3429000"/>
            <a:ext cx="5052060" cy="31546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l="32611"/>
          <a:stretch>
            <a:fillRect/>
          </a:stretch>
        </p:blipFill>
        <p:spPr>
          <a:xfrm>
            <a:off x="148590" y="3065145"/>
            <a:ext cx="4046855" cy="35185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1440" y="800735"/>
            <a:ext cx="884364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【程序清单】</a:t>
            </a:r>
          </a:p>
          <a:p>
            <a:r>
              <a:t>（1）初始化：</a:t>
            </a:r>
          </a:p>
          <a:p>
            <a:r>
              <a:t>　for (i = 1; i &lt;= n; i++) father[i] = i;</a:t>
            </a:r>
          </a:p>
          <a:p>
            <a:r>
              <a:t>　因为每个元素属于单独的一个集合，所以每个元素以自己作为根结点。</a:t>
            </a:r>
          </a:p>
          <a:p>
            <a:r>
              <a:t>（2）寻找根结点编号并压缩路径：</a:t>
            </a:r>
          </a:p>
          <a:p>
            <a:r>
              <a:t>　　int find (int x)</a:t>
            </a:r>
          </a:p>
          <a:p>
            <a:r>
              <a:t>　　{</a:t>
            </a:r>
          </a:p>
          <a:p>
            <a:r>
              <a:t>　　    if (father[x] != x) father[x] = find (father[x]);</a:t>
            </a:r>
          </a:p>
          <a:p>
            <a:r>
              <a:t>　　    return father[x];</a:t>
            </a:r>
          </a:p>
          <a:p>
            <a:r>
              <a:t>　　}</a:t>
            </a:r>
          </a:p>
          <a:p/>
          <a:p>
            <a:r>
              <a:t>（3）合并两个集合： </a:t>
            </a:r>
          </a:p>
          <a:p>
            <a:r>
              <a:t>void unionn(int x,int y)</a:t>
            </a:r>
          </a:p>
          <a:p>
            <a:r>
              <a:t>{</a:t>
            </a:r>
          </a:p>
          <a:p>
            <a:r>
              <a:t>　　x = find(x);y = find(y);</a:t>
            </a:r>
          </a:p>
          <a:p>
            <a:r>
              <a:t>　　father[y] = x;</a:t>
            </a:r>
          </a:p>
          <a:p>
            <a:r>
              <a:t>}</a:t>
            </a:r>
          </a:p>
          <a:p/>
          <a:p/>
        </p:txBody>
      </p:sp>
      <p:sp>
        <p:nvSpPr>
          <p:cNvPr id="4" name="文本框 3"/>
          <p:cNvSpPr txBox="1"/>
          <p:nvPr/>
        </p:nvSpPr>
        <p:spPr>
          <a:xfrm>
            <a:off x="3656965" y="3813810"/>
            <a:ext cx="503301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>
                <a:sym typeface="+mn-ea"/>
              </a:rPr>
              <a:t>（4）判断元素是否属于同一集合：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bool  judge(int x,int y)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{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x = find(x);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y = find(y);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if  (x == y)  return true;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          else return false;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}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6385" y="846455"/>
            <a:ext cx="8561070" cy="58019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2590" y="890270"/>
            <a:ext cx="7212330" cy="58172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208280" y="846455"/>
            <a:ext cx="8727440" cy="6015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rgbClr val="FF0000"/>
                </a:solidFill>
                <a:sym typeface="+mn-ea"/>
              </a:rPr>
              <a:t>二、最小生成树用来解决什么问题？</a:t>
            </a:r>
            <a:endParaRPr lang="zh-CN" altLang="en-US" b="1" dirty="0">
              <a:solidFill>
                <a:srgbClr val="FF0000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tx1"/>
                </a:solidFill>
                <a:sym typeface="+mn-ea"/>
              </a:rPr>
              <a:t>　　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用来解决如何用最小的“代价”用</a:t>
            </a:r>
            <a:r>
              <a:rPr lang="zh-CN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N-1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条边连接</a:t>
            </a:r>
            <a:r>
              <a:rPr lang="zh-CN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个点的问题。例如：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城市公交网建设问题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【问题描述】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有一张城市地图，图中的顶点为城市，无向边代表两个城市间的连通关系，边上的权为在这两个城市之间修建高速公路的造价，研究后发现，这个地图有一个特点，即任一对城市都是连通的。现在的问题是，要修建若干高速公路把所有城市联系起来，问如何设计可使得工程的总造价最少？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【输入格式】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n（城市数，1&lt;=n&lt;=100）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e（边数）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以下e行，每行3个数i,j,w</a:t>
            </a:r>
            <a:r>
              <a:rPr lang="zh-CN" altLang="en-US" b="1" baseline="-25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ij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，表示在城市i,j之间修建高速公路的造价。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【输出格式】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4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n-1行，每行为两个城市的序号，表明这两个城市间建一条高速公路。如：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引入</a:t>
            </a:r>
            <a:endParaRPr lang="zh-CN" altLang="en-US" sz="2800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805180"/>
            <a:ext cx="8719185" cy="2263140"/>
          </a:xfrm>
          <a:prstGeom prst="rect">
            <a:avLst/>
          </a:prstGeom>
        </p:spPr>
      </p:pic>
      <p:sp>
        <p:nvSpPr>
          <p:cNvPr id="17411" name="Rectangle 3"/>
          <p:cNvSpPr/>
          <p:nvPr>
            <p:ph idx="1"/>
            <p:custDataLst>
              <p:tags r:id="rId3"/>
            </p:custDataLst>
          </p:nvPr>
        </p:nvSpPr>
        <p:spPr>
          <a:xfrm>
            <a:off x="468630" y="3068320"/>
            <a:ext cx="8229600" cy="316738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7415" name="Text Box 7"/>
          <p:cNvSpPr txBox="1"/>
          <p:nvPr>
            <p:custDataLst>
              <p:tags r:id="rId4"/>
            </p:custDataLst>
          </p:nvPr>
        </p:nvSpPr>
        <p:spPr>
          <a:xfrm>
            <a:off x="2430780" y="2980690"/>
            <a:ext cx="629475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endParaRPr lang="zh-CN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思想讲解：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Kruskal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（克鲁斯卡尔）算法开始时，认为每一个点都是孤立的，分属于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个独立的集合。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7416" name="Group 8"/>
          <p:cNvGrpSpPr/>
          <p:nvPr/>
        </p:nvGrpSpPr>
        <p:grpSpPr>
          <a:xfrm>
            <a:off x="336233" y="3373755"/>
            <a:ext cx="2016125" cy="2232025"/>
            <a:chOff x="0" y="0"/>
            <a:chExt cx="1620" cy="1950"/>
          </a:xfrm>
        </p:grpSpPr>
        <p:grpSp>
          <p:nvGrpSpPr>
            <p:cNvPr id="17419" name="Group 9"/>
            <p:cNvGrpSpPr/>
            <p:nvPr/>
          </p:nvGrpSpPr>
          <p:grpSpPr>
            <a:xfrm>
              <a:off x="180" y="192"/>
              <a:ext cx="360" cy="468"/>
              <a:chOff x="0" y="0"/>
              <a:chExt cx="360" cy="468"/>
            </a:xfrm>
          </p:grpSpPr>
          <p:sp>
            <p:nvSpPr>
              <p:cNvPr id="17448" name="Oval 10"/>
              <p:cNvSpPr/>
              <p:nvPr>
                <p:custDataLst>
                  <p:tags r:id="rId5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49" name="Text Box 11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1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20" name="Group 12"/>
            <p:cNvGrpSpPr/>
            <p:nvPr/>
          </p:nvGrpSpPr>
          <p:grpSpPr>
            <a:xfrm>
              <a:off x="1080" y="192"/>
              <a:ext cx="360" cy="468"/>
              <a:chOff x="0" y="0"/>
              <a:chExt cx="360" cy="468"/>
            </a:xfrm>
          </p:grpSpPr>
          <p:sp>
            <p:nvSpPr>
              <p:cNvPr id="17446" name="Oval 13"/>
              <p:cNvSpPr/>
              <p:nvPr>
                <p:custDataLst>
                  <p:tags r:id="rId7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47" name="Text Box 1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2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21" name="Group 15"/>
            <p:cNvGrpSpPr/>
            <p:nvPr/>
          </p:nvGrpSpPr>
          <p:grpSpPr>
            <a:xfrm>
              <a:off x="180" y="1440"/>
              <a:ext cx="360" cy="468"/>
              <a:chOff x="0" y="0"/>
              <a:chExt cx="360" cy="468"/>
            </a:xfrm>
          </p:grpSpPr>
          <p:sp>
            <p:nvSpPr>
              <p:cNvPr id="17444" name="Oval 16"/>
              <p:cNvSpPr/>
              <p:nvPr>
                <p:custDataLst>
                  <p:tags r:id="rId9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45" name="Text Box 1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3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22" name="Group 18"/>
            <p:cNvGrpSpPr/>
            <p:nvPr/>
          </p:nvGrpSpPr>
          <p:grpSpPr>
            <a:xfrm>
              <a:off x="1080" y="1440"/>
              <a:ext cx="360" cy="468"/>
              <a:chOff x="0" y="0"/>
              <a:chExt cx="360" cy="468"/>
            </a:xfrm>
          </p:grpSpPr>
          <p:sp>
            <p:nvSpPr>
              <p:cNvPr id="17442" name="Oval 19"/>
              <p:cNvSpPr/>
              <p:nvPr>
                <p:custDataLst>
                  <p:tags r:id="rId11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43" name="Text Box 20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4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23" name="Group 21"/>
            <p:cNvGrpSpPr/>
            <p:nvPr/>
          </p:nvGrpSpPr>
          <p:grpSpPr>
            <a:xfrm>
              <a:off x="650" y="813"/>
              <a:ext cx="360" cy="480"/>
              <a:chOff x="-70" y="-3"/>
              <a:chExt cx="360" cy="480"/>
            </a:xfrm>
          </p:grpSpPr>
          <p:sp>
            <p:nvSpPr>
              <p:cNvPr id="17440" name="Oval 22"/>
              <p:cNvSpPr/>
              <p:nvPr>
                <p:custDataLst>
                  <p:tags r:id="rId13"/>
                </p:custDataLst>
              </p:nvPr>
            </p:nvSpPr>
            <p:spPr>
              <a:xfrm>
                <a:off x="-70" y="0"/>
                <a:ext cx="304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7441" name="Text Box 23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-70" y="-3"/>
                <a:ext cx="360" cy="48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5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7424" name="Line 24"/>
            <p:cNvSpPr/>
            <p:nvPr>
              <p:custDataLst>
                <p:tags r:id="rId15"/>
              </p:custDataLst>
            </p:nvPr>
          </p:nvSpPr>
          <p:spPr>
            <a:xfrm>
              <a:off x="540" y="348"/>
              <a:ext cx="540" cy="0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25" name="Line 25"/>
            <p:cNvSpPr/>
            <p:nvPr>
              <p:custDataLst>
                <p:tags r:id="rId16"/>
              </p:custDataLst>
            </p:nvPr>
          </p:nvSpPr>
          <p:spPr>
            <a:xfrm>
              <a:off x="360" y="504"/>
              <a:ext cx="0" cy="936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26" name="Line 26"/>
            <p:cNvSpPr/>
            <p:nvPr>
              <p:custDataLst>
                <p:tags r:id="rId17"/>
              </p:custDataLst>
            </p:nvPr>
          </p:nvSpPr>
          <p:spPr>
            <a:xfrm>
              <a:off x="540" y="1596"/>
              <a:ext cx="540" cy="0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27" name="Line 27"/>
            <p:cNvSpPr/>
            <p:nvPr>
              <p:custDataLst>
                <p:tags r:id="rId18"/>
              </p:custDataLst>
            </p:nvPr>
          </p:nvSpPr>
          <p:spPr>
            <a:xfrm>
              <a:off x="1260" y="504"/>
              <a:ext cx="0" cy="936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28" name="Line 28"/>
            <p:cNvSpPr/>
            <p:nvPr>
              <p:custDataLst>
                <p:tags r:id="rId19"/>
              </p:custDataLst>
            </p:nvPr>
          </p:nvSpPr>
          <p:spPr>
            <a:xfrm>
              <a:off x="360" y="504"/>
              <a:ext cx="360" cy="312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29" name="Line 29"/>
            <p:cNvSpPr/>
            <p:nvPr>
              <p:custDataLst>
                <p:tags r:id="rId20"/>
              </p:custDataLst>
            </p:nvPr>
          </p:nvSpPr>
          <p:spPr>
            <a:xfrm flipH="1">
              <a:off x="540" y="1128"/>
              <a:ext cx="180" cy="312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30" name="Line 30"/>
            <p:cNvSpPr/>
            <p:nvPr>
              <p:custDataLst>
                <p:tags r:id="rId21"/>
              </p:custDataLst>
            </p:nvPr>
          </p:nvSpPr>
          <p:spPr>
            <a:xfrm>
              <a:off x="900" y="1128"/>
              <a:ext cx="180" cy="312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31" name="Line 31"/>
            <p:cNvSpPr/>
            <p:nvPr>
              <p:custDataLst>
                <p:tags r:id="rId22"/>
              </p:custDataLst>
            </p:nvPr>
          </p:nvSpPr>
          <p:spPr>
            <a:xfrm flipH="1">
              <a:off x="900" y="504"/>
              <a:ext cx="180" cy="312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7432" name="Text Box 32"/>
            <p:cNvSpPr txBox="1"/>
            <p:nvPr>
              <p:custDataLst>
                <p:tags r:id="rId23"/>
              </p:custDataLst>
            </p:nvPr>
          </p:nvSpPr>
          <p:spPr>
            <a:xfrm>
              <a:off x="649" y="0"/>
              <a:ext cx="359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3" name="Text Box 33"/>
            <p:cNvSpPr txBox="1"/>
            <p:nvPr>
              <p:custDataLst>
                <p:tags r:id="rId24"/>
              </p:custDataLst>
            </p:nvPr>
          </p:nvSpPr>
          <p:spPr>
            <a:xfrm>
              <a:off x="405" y="383"/>
              <a:ext cx="477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12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4" name="Text Box 34"/>
            <p:cNvSpPr txBox="1"/>
            <p:nvPr>
              <p:custDataLst>
                <p:tags r:id="rId25"/>
              </p:custDataLst>
            </p:nvPr>
          </p:nvSpPr>
          <p:spPr>
            <a:xfrm>
              <a:off x="900" y="504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8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5" name="Text Box 35"/>
            <p:cNvSpPr txBox="1"/>
            <p:nvPr>
              <p:custDataLst>
                <p:tags r:id="rId26"/>
              </p:custDataLst>
            </p:nvPr>
          </p:nvSpPr>
          <p:spPr>
            <a:xfrm>
              <a:off x="1260" y="660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9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6" name="Text Box 36"/>
            <p:cNvSpPr txBox="1"/>
            <p:nvPr>
              <p:custDataLst>
                <p:tags r:id="rId27"/>
              </p:custDataLst>
            </p:nvPr>
          </p:nvSpPr>
          <p:spPr>
            <a:xfrm>
              <a:off x="402" y="1002"/>
              <a:ext cx="271" cy="407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6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7" name="Text Box 37"/>
            <p:cNvSpPr txBox="1"/>
            <p:nvPr>
              <p:custDataLst>
                <p:tags r:id="rId28"/>
              </p:custDataLst>
            </p:nvPr>
          </p:nvSpPr>
          <p:spPr>
            <a:xfrm>
              <a:off x="720" y="1440"/>
              <a:ext cx="180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7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8" name="Text Box 38"/>
            <p:cNvSpPr txBox="1"/>
            <p:nvPr>
              <p:custDataLst>
                <p:tags r:id="rId29"/>
              </p:custDataLst>
            </p:nvPr>
          </p:nvSpPr>
          <p:spPr>
            <a:xfrm>
              <a:off x="901" y="1050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3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7439" name="Text Box 39"/>
            <p:cNvSpPr txBox="1"/>
            <p:nvPr>
              <p:custDataLst>
                <p:tags r:id="rId30"/>
              </p:custDataLst>
            </p:nvPr>
          </p:nvSpPr>
          <p:spPr>
            <a:xfrm>
              <a:off x="0" y="660"/>
              <a:ext cx="477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10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7417" name="Text Box 40"/>
          <p:cNvSpPr txBox="1"/>
          <p:nvPr>
            <p:custDataLst>
              <p:tags r:id="rId31"/>
            </p:custDataLst>
          </p:nvPr>
        </p:nvSpPr>
        <p:spPr>
          <a:xfrm>
            <a:off x="2575878" y="4794250"/>
            <a:ext cx="5237162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个集合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 {1}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{2}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{3}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{4}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{5} }</a:t>
            </a:r>
            <a:endParaRPr lang="zh-CN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生成树中没有边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7418" name="Text Box 41"/>
          <p:cNvSpPr txBox="1"/>
          <p:nvPr>
            <p:custDataLst>
              <p:tags r:id="rId32"/>
            </p:custDataLst>
          </p:nvPr>
        </p:nvSpPr>
        <p:spPr>
          <a:xfrm>
            <a:off x="539750" y="5911850"/>
            <a:ext cx="716915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Kruskal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每次都选择一条最小的边，而且这条边的两个顶点分属于两个不同的集合。将选取的这条边加入最小生成树，并且合并集合。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3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18435" name="Rectangle 3"/>
          <p:cNvSpPr/>
          <p:nvPr>
            <p:ph idx="1"/>
            <p:custDataLst>
              <p:tags r:id="rId1"/>
            </p:custDataLst>
          </p:nvPr>
        </p:nvSpPr>
        <p:spPr>
          <a:xfrm>
            <a:off x="468313" y="908050"/>
            <a:ext cx="8229600" cy="532765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8439" name="Text Box 7"/>
          <p:cNvSpPr txBox="1"/>
          <p:nvPr>
            <p:custDataLst>
              <p:tags r:id="rId2"/>
            </p:custDataLst>
          </p:nvPr>
        </p:nvSpPr>
        <p:spPr>
          <a:xfrm>
            <a:off x="336550" y="974725"/>
            <a:ext cx="848360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第一次选择的是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&lt;1,2&gt;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这条边，将这条边加入到生成树中，并且将它的两个顶点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合并成一个集合。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8440" name="Group 8"/>
          <p:cNvGrpSpPr/>
          <p:nvPr/>
        </p:nvGrpSpPr>
        <p:grpSpPr>
          <a:xfrm>
            <a:off x="757238" y="1630363"/>
            <a:ext cx="2376487" cy="2230437"/>
            <a:chOff x="0" y="0"/>
            <a:chExt cx="1620" cy="1938"/>
          </a:xfrm>
        </p:grpSpPr>
        <p:grpSp>
          <p:nvGrpSpPr>
            <p:cNvPr id="18476" name="Group 9"/>
            <p:cNvGrpSpPr/>
            <p:nvPr/>
          </p:nvGrpSpPr>
          <p:grpSpPr>
            <a:xfrm>
              <a:off x="180" y="180"/>
              <a:ext cx="360" cy="468"/>
              <a:chOff x="0" y="0"/>
              <a:chExt cx="360" cy="468"/>
            </a:xfrm>
          </p:grpSpPr>
          <p:sp>
            <p:nvSpPr>
              <p:cNvPr id="18505" name="Oval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506" name="Text 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1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77" name="Group 12"/>
            <p:cNvGrpSpPr/>
            <p:nvPr/>
          </p:nvGrpSpPr>
          <p:grpSpPr>
            <a:xfrm>
              <a:off x="1080" y="180"/>
              <a:ext cx="360" cy="468"/>
              <a:chOff x="0" y="0"/>
              <a:chExt cx="360" cy="468"/>
            </a:xfrm>
          </p:grpSpPr>
          <p:sp>
            <p:nvSpPr>
              <p:cNvPr id="18503" name="Oval 13"/>
              <p:cNvSpPr/>
              <p:nvPr>
                <p:custDataLst>
                  <p:tags r:id="rId5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504" name="Text Box 14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2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78" name="Group 15"/>
            <p:cNvGrpSpPr/>
            <p:nvPr/>
          </p:nvGrpSpPr>
          <p:grpSpPr>
            <a:xfrm>
              <a:off x="180" y="1428"/>
              <a:ext cx="360" cy="468"/>
              <a:chOff x="0" y="0"/>
              <a:chExt cx="360" cy="468"/>
            </a:xfrm>
          </p:grpSpPr>
          <p:sp>
            <p:nvSpPr>
              <p:cNvPr id="18501" name="Oval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502" name="Text Box 1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3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79" name="Group 18"/>
            <p:cNvGrpSpPr/>
            <p:nvPr/>
          </p:nvGrpSpPr>
          <p:grpSpPr>
            <a:xfrm>
              <a:off x="1080" y="1428"/>
              <a:ext cx="360" cy="468"/>
              <a:chOff x="0" y="0"/>
              <a:chExt cx="360" cy="468"/>
            </a:xfrm>
          </p:grpSpPr>
          <p:sp>
            <p:nvSpPr>
              <p:cNvPr id="18499" name="Oval 19"/>
              <p:cNvSpPr/>
              <p:nvPr>
                <p:custDataLst>
                  <p:tags r:id="rId9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500" name="Text Box 2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4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80" name="Group 21"/>
            <p:cNvGrpSpPr/>
            <p:nvPr/>
          </p:nvGrpSpPr>
          <p:grpSpPr>
            <a:xfrm>
              <a:off x="720" y="804"/>
              <a:ext cx="360" cy="468"/>
              <a:chOff x="0" y="0"/>
              <a:chExt cx="360" cy="468"/>
            </a:xfrm>
          </p:grpSpPr>
          <p:sp>
            <p:nvSpPr>
              <p:cNvPr id="18497" name="Oval 22"/>
              <p:cNvSpPr/>
              <p:nvPr>
                <p:custDataLst>
                  <p:tags r:id="rId11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98" name="Text Box 23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5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481" name="Line 24"/>
            <p:cNvSpPr/>
            <p:nvPr>
              <p:custDataLst>
                <p:tags r:id="rId13"/>
              </p:custDataLst>
            </p:nvPr>
          </p:nvSpPr>
          <p:spPr>
            <a:xfrm>
              <a:off x="540" y="336"/>
              <a:ext cx="5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82" name="Line 25"/>
            <p:cNvSpPr/>
            <p:nvPr>
              <p:custDataLst>
                <p:tags r:id="rId14"/>
              </p:custDataLst>
            </p:nvPr>
          </p:nvSpPr>
          <p:spPr>
            <a:xfrm>
              <a:off x="360" y="492"/>
              <a:ext cx="0" cy="936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83" name="Line 26"/>
            <p:cNvSpPr/>
            <p:nvPr>
              <p:custDataLst>
                <p:tags r:id="rId15"/>
              </p:custDataLst>
            </p:nvPr>
          </p:nvSpPr>
          <p:spPr>
            <a:xfrm>
              <a:off x="540" y="1584"/>
              <a:ext cx="540" cy="0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84" name="Line 27"/>
            <p:cNvSpPr/>
            <p:nvPr>
              <p:custDataLst>
                <p:tags r:id="rId16"/>
              </p:custDataLst>
            </p:nvPr>
          </p:nvSpPr>
          <p:spPr>
            <a:xfrm>
              <a:off x="1260" y="492"/>
              <a:ext cx="0" cy="936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85" name="Line 28"/>
            <p:cNvSpPr/>
            <p:nvPr>
              <p:custDataLst>
                <p:tags r:id="rId17"/>
              </p:custDataLst>
            </p:nvPr>
          </p:nvSpPr>
          <p:spPr>
            <a:xfrm>
              <a:off x="360" y="492"/>
              <a:ext cx="360" cy="312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86" name="Line 29"/>
            <p:cNvSpPr/>
            <p:nvPr>
              <p:custDataLst>
                <p:tags r:id="rId18"/>
              </p:custDataLst>
            </p:nvPr>
          </p:nvSpPr>
          <p:spPr>
            <a:xfrm flipH="1">
              <a:off x="540" y="1116"/>
              <a:ext cx="180" cy="312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87" name="Line 30"/>
            <p:cNvSpPr/>
            <p:nvPr>
              <p:custDataLst>
                <p:tags r:id="rId19"/>
              </p:custDataLst>
            </p:nvPr>
          </p:nvSpPr>
          <p:spPr>
            <a:xfrm>
              <a:off x="900" y="1116"/>
              <a:ext cx="180" cy="312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88" name="Line 31"/>
            <p:cNvSpPr/>
            <p:nvPr>
              <p:custDataLst>
                <p:tags r:id="rId20"/>
              </p:custDataLst>
            </p:nvPr>
          </p:nvSpPr>
          <p:spPr>
            <a:xfrm flipH="1">
              <a:off x="900" y="492"/>
              <a:ext cx="180" cy="312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89" name="Text Box 32"/>
            <p:cNvSpPr txBox="1"/>
            <p:nvPr>
              <p:custDataLst>
                <p:tags r:id="rId21"/>
              </p:custDataLst>
            </p:nvPr>
          </p:nvSpPr>
          <p:spPr>
            <a:xfrm>
              <a:off x="648" y="0"/>
              <a:ext cx="359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90" name="Text Box 33"/>
            <p:cNvSpPr txBox="1"/>
            <p:nvPr>
              <p:custDataLst>
                <p:tags r:id="rId22"/>
              </p:custDataLst>
            </p:nvPr>
          </p:nvSpPr>
          <p:spPr>
            <a:xfrm>
              <a:off x="360" y="336"/>
              <a:ext cx="477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12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91" name="Text Box 34"/>
            <p:cNvSpPr txBox="1"/>
            <p:nvPr>
              <p:custDataLst>
                <p:tags r:id="rId23"/>
              </p:custDataLst>
            </p:nvPr>
          </p:nvSpPr>
          <p:spPr>
            <a:xfrm>
              <a:off x="900" y="492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8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92" name="Text Box 35"/>
            <p:cNvSpPr txBox="1"/>
            <p:nvPr>
              <p:custDataLst>
                <p:tags r:id="rId24"/>
              </p:custDataLst>
            </p:nvPr>
          </p:nvSpPr>
          <p:spPr>
            <a:xfrm>
              <a:off x="1260" y="648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9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93" name="Text Box 36"/>
            <p:cNvSpPr txBox="1"/>
            <p:nvPr>
              <p:custDataLst>
                <p:tags r:id="rId25"/>
              </p:custDataLst>
            </p:nvPr>
          </p:nvSpPr>
          <p:spPr>
            <a:xfrm>
              <a:off x="360" y="960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6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94" name="Text Box 37"/>
            <p:cNvSpPr txBox="1"/>
            <p:nvPr>
              <p:custDataLst>
                <p:tags r:id="rId26"/>
              </p:custDataLst>
            </p:nvPr>
          </p:nvSpPr>
          <p:spPr>
            <a:xfrm>
              <a:off x="720" y="1428"/>
              <a:ext cx="180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7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95" name="Text Box 38"/>
            <p:cNvSpPr txBox="1"/>
            <p:nvPr>
              <p:custDataLst>
                <p:tags r:id="rId27"/>
              </p:custDataLst>
            </p:nvPr>
          </p:nvSpPr>
          <p:spPr>
            <a:xfrm>
              <a:off x="900" y="1116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3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96" name="Text Box 39"/>
            <p:cNvSpPr txBox="1"/>
            <p:nvPr>
              <p:custDataLst>
                <p:tags r:id="rId28"/>
              </p:custDataLst>
            </p:nvPr>
          </p:nvSpPr>
          <p:spPr>
            <a:xfrm>
              <a:off x="0" y="648"/>
              <a:ext cx="477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10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441" name="Text Box 40"/>
          <p:cNvSpPr txBox="1"/>
          <p:nvPr>
            <p:custDataLst>
              <p:tags r:id="rId29"/>
            </p:custDataLst>
          </p:nvPr>
        </p:nvSpPr>
        <p:spPr>
          <a:xfrm>
            <a:off x="3563938" y="2205038"/>
            <a:ext cx="4325937" cy="639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个集合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 {1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2}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{3}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{4}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{5} }</a:t>
            </a:r>
            <a:endParaRPr lang="zh-CN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生成树中有一条边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 &lt;1,2&gt; }</a:t>
            </a:r>
            <a:endParaRPr lang="zh-CN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8442" name="Text Box 41"/>
          <p:cNvSpPr txBox="1"/>
          <p:nvPr>
            <p:custDataLst>
              <p:tags r:id="rId30"/>
            </p:custDataLst>
          </p:nvPr>
        </p:nvSpPr>
        <p:spPr>
          <a:xfrm>
            <a:off x="325438" y="3860800"/>
            <a:ext cx="8494712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第二次选择的是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&lt;4,5&gt;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这条边，将这条边加入到生成树中，并且将它的两个顶点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合并成一个集合。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8443" name="Group 42"/>
          <p:cNvGrpSpPr/>
          <p:nvPr/>
        </p:nvGrpSpPr>
        <p:grpSpPr>
          <a:xfrm>
            <a:off x="755650" y="4508500"/>
            <a:ext cx="2447925" cy="2017713"/>
            <a:chOff x="0" y="0"/>
            <a:chExt cx="1620" cy="1938"/>
          </a:xfrm>
        </p:grpSpPr>
        <p:grpSp>
          <p:nvGrpSpPr>
            <p:cNvPr id="18445" name="Group 43"/>
            <p:cNvGrpSpPr/>
            <p:nvPr/>
          </p:nvGrpSpPr>
          <p:grpSpPr>
            <a:xfrm>
              <a:off x="180" y="180"/>
              <a:ext cx="360" cy="468"/>
              <a:chOff x="0" y="0"/>
              <a:chExt cx="360" cy="468"/>
            </a:xfrm>
          </p:grpSpPr>
          <p:sp>
            <p:nvSpPr>
              <p:cNvPr id="18474" name="Oval 44"/>
              <p:cNvSpPr/>
              <p:nvPr>
                <p:custDataLst>
                  <p:tags r:id="rId31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75" name="Text Box 45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1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46" name="Group 46"/>
            <p:cNvGrpSpPr/>
            <p:nvPr/>
          </p:nvGrpSpPr>
          <p:grpSpPr>
            <a:xfrm>
              <a:off x="1080" y="180"/>
              <a:ext cx="360" cy="468"/>
              <a:chOff x="0" y="0"/>
              <a:chExt cx="360" cy="468"/>
            </a:xfrm>
          </p:grpSpPr>
          <p:sp>
            <p:nvSpPr>
              <p:cNvPr id="18472" name="Oval 47"/>
              <p:cNvSpPr/>
              <p:nvPr>
                <p:custDataLst>
                  <p:tags r:id="rId33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73" name="Text Box 48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2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47" name="Group 49"/>
            <p:cNvGrpSpPr/>
            <p:nvPr/>
          </p:nvGrpSpPr>
          <p:grpSpPr>
            <a:xfrm>
              <a:off x="180" y="1428"/>
              <a:ext cx="360" cy="468"/>
              <a:chOff x="0" y="0"/>
              <a:chExt cx="360" cy="468"/>
            </a:xfrm>
          </p:grpSpPr>
          <p:sp>
            <p:nvSpPr>
              <p:cNvPr id="18470" name="Oval 50"/>
              <p:cNvSpPr/>
              <p:nvPr>
                <p:custDataLst>
                  <p:tags r:id="rId35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71" name="Text Box 51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3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48" name="Group 52"/>
            <p:cNvGrpSpPr/>
            <p:nvPr/>
          </p:nvGrpSpPr>
          <p:grpSpPr>
            <a:xfrm>
              <a:off x="1080" y="1428"/>
              <a:ext cx="360" cy="468"/>
              <a:chOff x="0" y="0"/>
              <a:chExt cx="360" cy="468"/>
            </a:xfrm>
          </p:grpSpPr>
          <p:sp>
            <p:nvSpPr>
              <p:cNvPr id="18468" name="Oval 53"/>
              <p:cNvSpPr/>
              <p:nvPr>
                <p:custDataLst>
                  <p:tags r:id="rId37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69" name="Text Box 54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4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8449" name="Group 55"/>
            <p:cNvGrpSpPr/>
            <p:nvPr/>
          </p:nvGrpSpPr>
          <p:grpSpPr>
            <a:xfrm>
              <a:off x="720" y="804"/>
              <a:ext cx="360" cy="468"/>
              <a:chOff x="0" y="0"/>
              <a:chExt cx="360" cy="468"/>
            </a:xfrm>
          </p:grpSpPr>
          <p:sp>
            <p:nvSpPr>
              <p:cNvPr id="18466" name="Oval 56"/>
              <p:cNvSpPr/>
              <p:nvPr>
                <p:custDataLst>
                  <p:tags r:id="rId39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8467" name="Text Box 5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5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8450" name="Line 58"/>
            <p:cNvSpPr/>
            <p:nvPr>
              <p:custDataLst>
                <p:tags r:id="rId41"/>
              </p:custDataLst>
            </p:nvPr>
          </p:nvSpPr>
          <p:spPr>
            <a:xfrm>
              <a:off x="540" y="336"/>
              <a:ext cx="5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1" name="Line 59"/>
            <p:cNvSpPr/>
            <p:nvPr>
              <p:custDataLst>
                <p:tags r:id="rId42"/>
              </p:custDataLst>
            </p:nvPr>
          </p:nvSpPr>
          <p:spPr>
            <a:xfrm>
              <a:off x="360" y="492"/>
              <a:ext cx="0" cy="936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52" name="Line 60"/>
            <p:cNvSpPr/>
            <p:nvPr>
              <p:custDataLst>
                <p:tags r:id="rId43"/>
              </p:custDataLst>
            </p:nvPr>
          </p:nvSpPr>
          <p:spPr>
            <a:xfrm>
              <a:off x="540" y="1584"/>
              <a:ext cx="540" cy="0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53" name="Line 61"/>
            <p:cNvSpPr/>
            <p:nvPr>
              <p:custDataLst>
                <p:tags r:id="rId44"/>
              </p:custDataLst>
            </p:nvPr>
          </p:nvSpPr>
          <p:spPr>
            <a:xfrm>
              <a:off x="1260" y="492"/>
              <a:ext cx="0" cy="936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54" name="Line 62"/>
            <p:cNvSpPr/>
            <p:nvPr>
              <p:custDataLst>
                <p:tags r:id="rId45"/>
              </p:custDataLst>
            </p:nvPr>
          </p:nvSpPr>
          <p:spPr>
            <a:xfrm>
              <a:off x="360" y="492"/>
              <a:ext cx="360" cy="312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55" name="Line 63"/>
            <p:cNvSpPr/>
            <p:nvPr>
              <p:custDataLst>
                <p:tags r:id="rId46"/>
              </p:custDataLst>
            </p:nvPr>
          </p:nvSpPr>
          <p:spPr>
            <a:xfrm flipH="1">
              <a:off x="540" y="1116"/>
              <a:ext cx="180" cy="312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56" name="Line 64"/>
            <p:cNvSpPr/>
            <p:nvPr>
              <p:custDataLst>
                <p:tags r:id="rId47"/>
              </p:custDataLst>
            </p:nvPr>
          </p:nvSpPr>
          <p:spPr>
            <a:xfrm>
              <a:off x="900" y="1116"/>
              <a:ext cx="180" cy="31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7" name="Line 65"/>
            <p:cNvSpPr/>
            <p:nvPr>
              <p:custDataLst>
                <p:tags r:id="rId48"/>
              </p:custDataLst>
            </p:nvPr>
          </p:nvSpPr>
          <p:spPr>
            <a:xfrm flipH="1">
              <a:off x="900" y="492"/>
              <a:ext cx="180" cy="312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458" name="Text Box 66"/>
            <p:cNvSpPr txBox="1"/>
            <p:nvPr>
              <p:custDataLst>
                <p:tags r:id="rId49"/>
              </p:custDataLst>
            </p:nvPr>
          </p:nvSpPr>
          <p:spPr>
            <a:xfrm>
              <a:off x="648" y="0"/>
              <a:ext cx="359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59" name="Text Box 67"/>
            <p:cNvSpPr txBox="1"/>
            <p:nvPr>
              <p:custDataLst>
                <p:tags r:id="rId50"/>
              </p:custDataLst>
            </p:nvPr>
          </p:nvSpPr>
          <p:spPr>
            <a:xfrm>
              <a:off x="360" y="336"/>
              <a:ext cx="477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12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60" name="Text Box 68"/>
            <p:cNvSpPr txBox="1"/>
            <p:nvPr>
              <p:custDataLst>
                <p:tags r:id="rId51"/>
              </p:custDataLst>
            </p:nvPr>
          </p:nvSpPr>
          <p:spPr>
            <a:xfrm>
              <a:off x="900" y="492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8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61" name="Text Box 69"/>
            <p:cNvSpPr txBox="1"/>
            <p:nvPr>
              <p:custDataLst>
                <p:tags r:id="rId52"/>
              </p:custDataLst>
            </p:nvPr>
          </p:nvSpPr>
          <p:spPr>
            <a:xfrm>
              <a:off x="1260" y="648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9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62" name="Text Box 70"/>
            <p:cNvSpPr txBox="1"/>
            <p:nvPr>
              <p:custDataLst>
                <p:tags r:id="rId53"/>
              </p:custDataLst>
            </p:nvPr>
          </p:nvSpPr>
          <p:spPr>
            <a:xfrm>
              <a:off x="360" y="960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6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63" name="Text Box 71"/>
            <p:cNvSpPr txBox="1"/>
            <p:nvPr>
              <p:custDataLst>
                <p:tags r:id="rId54"/>
              </p:custDataLst>
            </p:nvPr>
          </p:nvSpPr>
          <p:spPr>
            <a:xfrm>
              <a:off x="720" y="1428"/>
              <a:ext cx="180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7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64" name="Text Box 72"/>
            <p:cNvSpPr txBox="1"/>
            <p:nvPr>
              <p:custDataLst>
                <p:tags r:id="rId55"/>
              </p:custDataLst>
            </p:nvPr>
          </p:nvSpPr>
          <p:spPr>
            <a:xfrm>
              <a:off x="888" y="1008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3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65" name="Text Box 73"/>
            <p:cNvSpPr txBox="1"/>
            <p:nvPr>
              <p:custDataLst>
                <p:tags r:id="rId56"/>
              </p:custDataLst>
            </p:nvPr>
          </p:nvSpPr>
          <p:spPr>
            <a:xfrm>
              <a:off x="0" y="648"/>
              <a:ext cx="477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10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8444" name="Text Box 74"/>
          <p:cNvSpPr txBox="1"/>
          <p:nvPr>
            <p:custDataLst>
              <p:tags r:id="rId57"/>
            </p:custDataLst>
          </p:nvPr>
        </p:nvSpPr>
        <p:spPr>
          <a:xfrm>
            <a:off x="3563938" y="5070475"/>
            <a:ext cx="4681537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个集合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 {1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2}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{3}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5} }</a:t>
            </a:r>
            <a:endParaRPr lang="zh-CN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生成树中有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条边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 &lt;1,2&gt;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&lt;4,5&gt;}</a:t>
            </a:r>
            <a:endParaRPr lang="zh-CN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  <p:custDataLst>
      <p:tags r:id="rId5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19459" name="Rectangle 3"/>
          <p:cNvSpPr/>
          <p:nvPr>
            <p:ph idx="1"/>
            <p:custDataLst>
              <p:tags r:id="rId1"/>
            </p:custDataLst>
          </p:nvPr>
        </p:nvSpPr>
        <p:spPr>
          <a:xfrm>
            <a:off x="468313" y="908050"/>
            <a:ext cx="8229600" cy="532765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9463" name="Text Box 7"/>
          <p:cNvSpPr txBox="1"/>
          <p:nvPr>
            <p:custDataLst>
              <p:tags r:id="rId2"/>
            </p:custDataLst>
          </p:nvPr>
        </p:nvSpPr>
        <p:spPr>
          <a:xfrm>
            <a:off x="336550" y="974725"/>
            <a:ext cx="8483600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第三次选择的是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&lt;3,5&gt;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这条边，将这条边加入到生成树中，并且将它的两个顶点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所在的两个集合合并成一个集合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9464" name="Group 8"/>
          <p:cNvGrpSpPr/>
          <p:nvPr/>
        </p:nvGrpSpPr>
        <p:grpSpPr>
          <a:xfrm>
            <a:off x="755650" y="1557338"/>
            <a:ext cx="2374900" cy="2016125"/>
            <a:chOff x="0" y="0"/>
            <a:chExt cx="1620" cy="1938"/>
          </a:xfrm>
        </p:grpSpPr>
        <p:grpSp>
          <p:nvGrpSpPr>
            <p:cNvPr id="19500" name="Group 9"/>
            <p:cNvGrpSpPr/>
            <p:nvPr/>
          </p:nvGrpSpPr>
          <p:grpSpPr>
            <a:xfrm>
              <a:off x="180" y="180"/>
              <a:ext cx="360" cy="468"/>
              <a:chOff x="0" y="0"/>
              <a:chExt cx="360" cy="468"/>
            </a:xfrm>
          </p:grpSpPr>
          <p:sp>
            <p:nvSpPr>
              <p:cNvPr id="19529" name="Oval 10"/>
              <p:cNvSpPr/>
              <p:nvPr>
                <p:custDataLst>
                  <p:tags r:id="rId3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30" name="Text Box 11"/>
              <p:cNvSpPr txBox="1"/>
              <p:nvPr>
                <p:custDataLst>
                  <p:tags r:id="rId4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1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501" name="Group 12"/>
            <p:cNvGrpSpPr/>
            <p:nvPr/>
          </p:nvGrpSpPr>
          <p:grpSpPr>
            <a:xfrm>
              <a:off x="1080" y="180"/>
              <a:ext cx="360" cy="468"/>
              <a:chOff x="0" y="0"/>
              <a:chExt cx="360" cy="468"/>
            </a:xfrm>
          </p:grpSpPr>
          <p:sp>
            <p:nvSpPr>
              <p:cNvPr id="19527" name="Oval 13"/>
              <p:cNvSpPr/>
              <p:nvPr>
                <p:custDataLst>
                  <p:tags r:id="rId5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28" name="Text Box 14"/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2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502" name="Group 15"/>
            <p:cNvGrpSpPr/>
            <p:nvPr/>
          </p:nvGrpSpPr>
          <p:grpSpPr>
            <a:xfrm>
              <a:off x="180" y="1428"/>
              <a:ext cx="360" cy="468"/>
              <a:chOff x="0" y="0"/>
              <a:chExt cx="360" cy="468"/>
            </a:xfrm>
          </p:grpSpPr>
          <p:sp>
            <p:nvSpPr>
              <p:cNvPr id="19525" name="Oval 16"/>
              <p:cNvSpPr/>
              <p:nvPr>
                <p:custDataLst>
                  <p:tags r:id="rId7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26" name="Text Box 17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3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503" name="Group 18"/>
            <p:cNvGrpSpPr/>
            <p:nvPr/>
          </p:nvGrpSpPr>
          <p:grpSpPr>
            <a:xfrm>
              <a:off x="1080" y="1428"/>
              <a:ext cx="360" cy="468"/>
              <a:chOff x="0" y="0"/>
              <a:chExt cx="360" cy="468"/>
            </a:xfrm>
          </p:grpSpPr>
          <p:sp>
            <p:nvSpPr>
              <p:cNvPr id="19523" name="Oval 19"/>
              <p:cNvSpPr/>
              <p:nvPr>
                <p:custDataLst>
                  <p:tags r:id="rId9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24" name="Text Box 20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4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9504" name="Group 21"/>
            <p:cNvGrpSpPr/>
            <p:nvPr/>
          </p:nvGrpSpPr>
          <p:grpSpPr>
            <a:xfrm>
              <a:off x="720" y="804"/>
              <a:ext cx="360" cy="468"/>
              <a:chOff x="0" y="0"/>
              <a:chExt cx="360" cy="468"/>
            </a:xfrm>
          </p:grpSpPr>
          <p:sp>
            <p:nvSpPr>
              <p:cNvPr id="19521" name="Oval 22"/>
              <p:cNvSpPr/>
              <p:nvPr>
                <p:custDataLst>
                  <p:tags r:id="rId11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522" name="Text Box 23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sz="24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5</a:t>
                </a:r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endPara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505" name="Line 24"/>
            <p:cNvSpPr/>
            <p:nvPr>
              <p:custDataLst>
                <p:tags r:id="rId13"/>
              </p:custDataLst>
            </p:nvPr>
          </p:nvSpPr>
          <p:spPr>
            <a:xfrm>
              <a:off x="540" y="336"/>
              <a:ext cx="5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06" name="Line 25"/>
            <p:cNvSpPr/>
            <p:nvPr>
              <p:custDataLst>
                <p:tags r:id="rId14"/>
              </p:custDataLst>
            </p:nvPr>
          </p:nvSpPr>
          <p:spPr>
            <a:xfrm>
              <a:off x="360" y="492"/>
              <a:ext cx="0" cy="936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507" name="Line 26"/>
            <p:cNvSpPr/>
            <p:nvPr>
              <p:custDataLst>
                <p:tags r:id="rId15"/>
              </p:custDataLst>
            </p:nvPr>
          </p:nvSpPr>
          <p:spPr>
            <a:xfrm>
              <a:off x="540" y="1584"/>
              <a:ext cx="540" cy="0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508" name="Line 27"/>
            <p:cNvSpPr/>
            <p:nvPr>
              <p:custDataLst>
                <p:tags r:id="rId16"/>
              </p:custDataLst>
            </p:nvPr>
          </p:nvSpPr>
          <p:spPr>
            <a:xfrm>
              <a:off x="1260" y="492"/>
              <a:ext cx="0" cy="936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509" name="Line 28"/>
            <p:cNvSpPr/>
            <p:nvPr>
              <p:custDataLst>
                <p:tags r:id="rId17"/>
              </p:custDataLst>
            </p:nvPr>
          </p:nvSpPr>
          <p:spPr>
            <a:xfrm>
              <a:off x="360" y="492"/>
              <a:ext cx="360" cy="312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510" name="Line 29"/>
            <p:cNvSpPr/>
            <p:nvPr>
              <p:custDataLst>
                <p:tags r:id="rId18"/>
              </p:custDataLst>
            </p:nvPr>
          </p:nvSpPr>
          <p:spPr>
            <a:xfrm flipH="1">
              <a:off x="492" y="1116"/>
              <a:ext cx="228" cy="36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11" name="Line 30"/>
            <p:cNvSpPr/>
            <p:nvPr>
              <p:custDataLst>
                <p:tags r:id="rId19"/>
              </p:custDataLst>
            </p:nvPr>
          </p:nvSpPr>
          <p:spPr>
            <a:xfrm>
              <a:off x="984" y="1140"/>
              <a:ext cx="180" cy="31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512" name="Line 31"/>
            <p:cNvSpPr/>
            <p:nvPr>
              <p:custDataLst>
                <p:tags r:id="rId20"/>
              </p:custDataLst>
            </p:nvPr>
          </p:nvSpPr>
          <p:spPr>
            <a:xfrm flipH="1">
              <a:off x="900" y="492"/>
              <a:ext cx="180" cy="312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513" name="Text Box 32"/>
            <p:cNvSpPr txBox="1"/>
            <p:nvPr>
              <p:custDataLst>
                <p:tags r:id="rId21"/>
              </p:custDataLst>
            </p:nvPr>
          </p:nvSpPr>
          <p:spPr>
            <a:xfrm>
              <a:off x="648" y="0"/>
              <a:ext cx="359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2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14" name="Text Box 33"/>
            <p:cNvSpPr txBox="1"/>
            <p:nvPr>
              <p:custDataLst>
                <p:tags r:id="rId22"/>
              </p:custDataLst>
            </p:nvPr>
          </p:nvSpPr>
          <p:spPr>
            <a:xfrm>
              <a:off x="472" y="336"/>
              <a:ext cx="477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12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15" name="Text Box 34"/>
            <p:cNvSpPr txBox="1"/>
            <p:nvPr>
              <p:custDataLst>
                <p:tags r:id="rId23"/>
              </p:custDataLst>
            </p:nvPr>
          </p:nvSpPr>
          <p:spPr>
            <a:xfrm>
              <a:off x="900" y="492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8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16" name="Text Box 35"/>
            <p:cNvSpPr txBox="1"/>
            <p:nvPr>
              <p:custDataLst>
                <p:tags r:id="rId24"/>
              </p:custDataLst>
            </p:nvPr>
          </p:nvSpPr>
          <p:spPr>
            <a:xfrm>
              <a:off x="1260" y="648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9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17" name="Text Box 36"/>
            <p:cNvSpPr txBox="1"/>
            <p:nvPr>
              <p:custDataLst>
                <p:tags r:id="rId25"/>
              </p:custDataLst>
            </p:nvPr>
          </p:nvSpPr>
          <p:spPr>
            <a:xfrm>
              <a:off x="360" y="960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6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18" name="Text Box 37"/>
            <p:cNvSpPr txBox="1"/>
            <p:nvPr>
              <p:custDataLst>
                <p:tags r:id="rId26"/>
              </p:custDataLst>
            </p:nvPr>
          </p:nvSpPr>
          <p:spPr>
            <a:xfrm>
              <a:off x="720" y="1428"/>
              <a:ext cx="180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7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19" name="Text Box 38"/>
            <p:cNvSpPr txBox="1"/>
            <p:nvPr>
              <p:custDataLst>
                <p:tags r:id="rId27"/>
              </p:custDataLst>
            </p:nvPr>
          </p:nvSpPr>
          <p:spPr>
            <a:xfrm>
              <a:off x="1007" y="984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3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20" name="Text Box 39"/>
            <p:cNvSpPr txBox="1"/>
            <p:nvPr>
              <p:custDataLst>
                <p:tags r:id="rId28"/>
              </p:custDataLst>
            </p:nvPr>
          </p:nvSpPr>
          <p:spPr>
            <a:xfrm>
              <a:off x="0" y="648"/>
              <a:ext cx="477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sz="2400" dirty="0">
                  <a:solidFill>
                    <a:schemeClr val="tx1"/>
                  </a:solidFill>
                  <a:latin typeface="Arial" panose="020B0604020202020204" pitchFamily="34" charset="0"/>
                </a:rPr>
                <a:t>10</a:t>
              </a:r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  <a:p>
              <a:endParaRPr lang="zh-CN" altLang="zh-CN" sz="2400" dirty="0">
                <a:solidFill>
                  <a:schemeClr val="tx1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9465" name="Text Box 40"/>
          <p:cNvSpPr txBox="1"/>
          <p:nvPr>
            <p:custDataLst>
              <p:tags r:id="rId29"/>
            </p:custDataLst>
          </p:nvPr>
        </p:nvSpPr>
        <p:spPr>
          <a:xfrm>
            <a:off x="3417888" y="2055813"/>
            <a:ext cx="4683125" cy="639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个集合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 {1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2}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5} }</a:t>
            </a:r>
            <a:endParaRPr lang="zh-CN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生成树中有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条边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{ &lt;1,2&gt; 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&lt;4,5&gt;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&lt;3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5&gt;}</a:t>
            </a:r>
            <a:endParaRPr lang="zh-CN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19466" name="Text Box 41"/>
          <p:cNvSpPr txBox="1"/>
          <p:nvPr>
            <p:custDataLst>
              <p:tags r:id="rId30"/>
            </p:custDataLst>
          </p:nvPr>
        </p:nvSpPr>
        <p:spPr>
          <a:xfrm>
            <a:off x="447675" y="3681413"/>
            <a:ext cx="7869238" cy="922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　　第四次选择的是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&lt;2,5&gt;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这条边（因为点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点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在一个集合中</a:t>
            </a:r>
            <a:r>
              <a:rPr lang="en-US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pass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），将这条边加入到生成树中，并且将它的两个顶点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、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5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所在的两个集合合并成一个集合。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19467" name="Group 42"/>
          <p:cNvGrpSpPr/>
          <p:nvPr/>
        </p:nvGrpSpPr>
        <p:grpSpPr>
          <a:xfrm>
            <a:off x="828675" y="4292600"/>
            <a:ext cx="2373313" cy="2233613"/>
            <a:chOff x="0" y="0"/>
            <a:chExt cx="1620" cy="1938"/>
          </a:xfrm>
        </p:grpSpPr>
        <p:grpSp>
          <p:nvGrpSpPr>
            <p:cNvPr id="19469" name="Group 43"/>
            <p:cNvGrpSpPr/>
            <p:nvPr/>
          </p:nvGrpSpPr>
          <p:grpSpPr>
            <a:xfrm>
              <a:off x="180" y="180"/>
              <a:ext cx="360" cy="468"/>
              <a:chOff x="0" y="0"/>
              <a:chExt cx="360" cy="468"/>
            </a:xfrm>
          </p:grpSpPr>
          <p:sp>
            <p:nvSpPr>
              <p:cNvPr id="19498" name="Oval 44"/>
              <p:cNvSpPr/>
              <p:nvPr>
                <p:custDataLst>
                  <p:tags r:id="rId31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499" name="Text Box 45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rPr>
                  <a:t>1</a:t>
                </a:r>
                <a:endPara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endParaRPr>
              </a:p>
              <a:p>
                <a:endPara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</p:grpSp>
        <p:grpSp>
          <p:nvGrpSpPr>
            <p:cNvPr id="19470" name="Group 46"/>
            <p:cNvGrpSpPr/>
            <p:nvPr/>
          </p:nvGrpSpPr>
          <p:grpSpPr>
            <a:xfrm>
              <a:off x="1080" y="180"/>
              <a:ext cx="360" cy="468"/>
              <a:chOff x="0" y="0"/>
              <a:chExt cx="360" cy="468"/>
            </a:xfrm>
          </p:grpSpPr>
          <p:sp>
            <p:nvSpPr>
              <p:cNvPr id="19496" name="Oval 47"/>
              <p:cNvSpPr/>
              <p:nvPr>
                <p:custDataLst>
                  <p:tags r:id="rId33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497" name="Text Box 48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rPr>
                  <a:t>2</a:t>
                </a:r>
                <a:endPara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endParaRPr>
              </a:p>
              <a:p>
                <a:endPara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</p:grpSp>
        <p:grpSp>
          <p:nvGrpSpPr>
            <p:cNvPr id="19471" name="Group 49"/>
            <p:cNvGrpSpPr/>
            <p:nvPr/>
          </p:nvGrpSpPr>
          <p:grpSpPr>
            <a:xfrm>
              <a:off x="180" y="1428"/>
              <a:ext cx="360" cy="468"/>
              <a:chOff x="0" y="0"/>
              <a:chExt cx="360" cy="468"/>
            </a:xfrm>
          </p:grpSpPr>
          <p:sp>
            <p:nvSpPr>
              <p:cNvPr id="19494" name="Oval 50"/>
              <p:cNvSpPr/>
              <p:nvPr>
                <p:custDataLst>
                  <p:tags r:id="rId35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495" name="Text Box 51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rPr>
                  <a:t>3</a:t>
                </a:r>
                <a:endPara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endParaRPr>
              </a:p>
              <a:p>
                <a:endPara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</p:grpSp>
        <p:grpSp>
          <p:nvGrpSpPr>
            <p:cNvPr id="19472" name="Group 52"/>
            <p:cNvGrpSpPr/>
            <p:nvPr/>
          </p:nvGrpSpPr>
          <p:grpSpPr>
            <a:xfrm>
              <a:off x="1080" y="1428"/>
              <a:ext cx="360" cy="468"/>
              <a:chOff x="0" y="0"/>
              <a:chExt cx="360" cy="468"/>
            </a:xfrm>
          </p:grpSpPr>
          <p:sp>
            <p:nvSpPr>
              <p:cNvPr id="19492" name="Oval 53"/>
              <p:cNvSpPr/>
              <p:nvPr>
                <p:custDataLst>
                  <p:tags r:id="rId37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493" name="Text Box 54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rPr>
                  <a:t>4</a:t>
                </a:r>
                <a:endPara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endParaRPr>
              </a:p>
              <a:p>
                <a:endPara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</p:grpSp>
        <p:grpSp>
          <p:nvGrpSpPr>
            <p:cNvPr id="19473" name="Group 55"/>
            <p:cNvGrpSpPr/>
            <p:nvPr/>
          </p:nvGrpSpPr>
          <p:grpSpPr>
            <a:xfrm>
              <a:off x="720" y="804"/>
              <a:ext cx="360" cy="468"/>
              <a:chOff x="0" y="0"/>
              <a:chExt cx="360" cy="468"/>
            </a:xfrm>
          </p:grpSpPr>
          <p:sp>
            <p:nvSpPr>
              <p:cNvPr id="19490" name="Oval 56"/>
              <p:cNvSpPr/>
              <p:nvPr>
                <p:custDataLst>
                  <p:tags r:id="rId39"/>
                </p:custDataLst>
              </p:nvPr>
            </p:nvSpPr>
            <p:spPr>
              <a:xfrm>
                <a:off x="0" y="0"/>
                <a:ext cx="360" cy="360"/>
              </a:xfrm>
              <a:prstGeom prst="ellipse">
                <a:avLst/>
              </a:prstGeom>
              <a:solidFill>
                <a:srgbClr val="99CCFF"/>
              </a:solidFill>
              <a:ln w="190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19491" name="Text Box 57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0" y="0"/>
                <a:ext cx="360" cy="46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/>
              <a:p>
                <a:r>
                  <a:rPr lang="zh-CN" altLang="zh-CN" dirty="0">
                    <a:solidFill>
                      <a:schemeClr val="tx1"/>
                    </a:solidFill>
                    <a:latin typeface="Arial" panose="020B0604020202020204" pitchFamily="34" charset="0"/>
                    <a:ea typeface="黑体" panose="02010609060101010101" charset="-122"/>
                  </a:rPr>
                  <a:t>5</a:t>
                </a:r>
                <a:endPara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endParaRPr>
              </a:p>
              <a:p>
                <a:endPara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endParaRPr>
              </a:p>
            </p:txBody>
          </p:sp>
        </p:grpSp>
        <p:sp>
          <p:nvSpPr>
            <p:cNvPr id="19474" name="Line 58"/>
            <p:cNvSpPr/>
            <p:nvPr>
              <p:custDataLst>
                <p:tags r:id="rId41"/>
              </p:custDataLst>
            </p:nvPr>
          </p:nvSpPr>
          <p:spPr>
            <a:xfrm>
              <a:off x="540" y="336"/>
              <a:ext cx="540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5" name="Line 59"/>
            <p:cNvSpPr/>
            <p:nvPr>
              <p:custDataLst>
                <p:tags r:id="rId42"/>
              </p:custDataLst>
            </p:nvPr>
          </p:nvSpPr>
          <p:spPr>
            <a:xfrm>
              <a:off x="360" y="492"/>
              <a:ext cx="0" cy="936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476" name="Line 60"/>
            <p:cNvSpPr/>
            <p:nvPr>
              <p:custDataLst>
                <p:tags r:id="rId43"/>
              </p:custDataLst>
            </p:nvPr>
          </p:nvSpPr>
          <p:spPr>
            <a:xfrm>
              <a:off x="540" y="1584"/>
              <a:ext cx="540" cy="0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477" name="Line 61"/>
            <p:cNvSpPr/>
            <p:nvPr>
              <p:custDataLst>
                <p:tags r:id="rId44"/>
              </p:custDataLst>
            </p:nvPr>
          </p:nvSpPr>
          <p:spPr>
            <a:xfrm>
              <a:off x="1260" y="492"/>
              <a:ext cx="0" cy="936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478" name="Line 62"/>
            <p:cNvSpPr/>
            <p:nvPr>
              <p:custDataLst>
                <p:tags r:id="rId45"/>
              </p:custDataLst>
            </p:nvPr>
          </p:nvSpPr>
          <p:spPr>
            <a:xfrm>
              <a:off x="360" y="492"/>
              <a:ext cx="360" cy="312"/>
            </a:xfrm>
            <a:prstGeom prst="line">
              <a:avLst/>
            </a:prstGeom>
            <a:ln w="3175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479" name="Line 63"/>
            <p:cNvSpPr/>
            <p:nvPr>
              <p:custDataLst>
                <p:tags r:id="rId46"/>
              </p:custDataLst>
            </p:nvPr>
          </p:nvSpPr>
          <p:spPr>
            <a:xfrm flipH="1">
              <a:off x="492" y="1116"/>
              <a:ext cx="228" cy="36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0" name="Line 64"/>
            <p:cNvSpPr/>
            <p:nvPr>
              <p:custDataLst>
                <p:tags r:id="rId47"/>
              </p:custDataLst>
            </p:nvPr>
          </p:nvSpPr>
          <p:spPr>
            <a:xfrm>
              <a:off x="984" y="1140"/>
              <a:ext cx="180" cy="31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1" name="Line 65"/>
            <p:cNvSpPr/>
            <p:nvPr>
              <p:custDataLst>
                <p:tags r:id="rId48"/>
              </p:custDataLst>
            </p:nvPr>
          </p:nvSpPr>
          <p:spPr>
            <a:xfrm flipH="1">
              <a:off x="948" y="492"/>
              <a:ext cx="180" cy="312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2" name="Text Box 66"/>
            <p:cNvSpPr txBox="1"/>
            <p:nvPr>
              <p:custDataLst>
                <p:tags r:id="rId49"/>
              </p:custDataLst>
            </p:nvPr>
          </p:nvSpPr>
          <p:spPr>
            <a:xfrm>
              <a:off x="648" y="0"/>
              <a:ext cx="359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rPr>
                <a:t>2</a:t>
              </a:r>
              <a:endPara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  <a:p>
              <a:endPara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9483" name="Text Box 67"/>
            <p:cNvSpPr txBox="1"/>
            <p:nvPr>
              <p:custDataLst>
                <p:tags r:id="rId50"/>
              </p:custDataLst>
            </p:nvPr>
          </p:nvSpPr>
          <p:spPr>
            <a:xfrm>
              <a:off x="442" y="444"/>
              <a:ext cx="477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rPr>
                <a:t>12</a:t>
              </a:r>
              <a:endPara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  <a:p>
              <a:endPara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9484" name="Text Box 68"/>
            <p:cNvSpPr txBox="1"/>
            <p:nvPr>
              <p:custDataLst>
                <p:tags r:id="rId51"/>
              </p:custDataLst>
            </p:nvPr>
          </p:nvSpPr>
          <p:spPr>
            <a:xfrm>
              <a:off x="912" y="444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rPr>
                <a:t>8</a:t>
              </a:r>
              <a:endPara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  <a:p>
              <a:endPara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9485" name="Text Box 69"/>
            <p:cNvSpPr txBox="1"/>
            <p:nvPr>
              <p:custDataLst>
                <p:tags r:id="rId52"/>
              </p:custDataLst>
            </p:nvPr>
          </p:nvSpPr>
          <p:spPr>
            <a:xfrm>
              <a:off x="1260" y="648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rPr>
                <a:t>9</a:t>
              </a:r>
              <a:endPara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  <a:p>
              <a:endPara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9486" name="Text Box 70"/>
            <p:cNvSpPr txBox="1"/>
            <p:nvPr>
              <p:custDataLst>
                <p:tags r:id="rId53"/>
              </p:custDataLst>
            </p:nvPr>
          </p:nvSpPr>
          <p:spPr>
            <a:xfrm>
              <a:off x="360" y="960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rPr>
                <a:t>6</a:t>
              </a:r>
              <a:endPara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  <a:p>
              <a:endPara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9487" name="Text Box 71"/>
            <p:cNvSpPr txBox="1"/>
            <p:nvPr>
              <p:custDataLst>
                <p:tags r:id="rId54"/>
              </p:custDataLst>
            </p:nvPr>
          </p:nvSpPr>
          <p:spPr>
            <a:xfrm>
              <a:off x="720" y="1428"/>
              <a:ext cx="180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rPr>
                <a:t>7</a:t>
              </a:r>
              <a:endPara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  <a:p>
              <a:endPara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9488" name="Text Box 72"/>
            <p:cNvSpPr txBox="1"/>
            <p:nvPr>
              <p:custDataLst>
                <p:tags r:id="rId55"/>
              </p:custDataLst>
            </p:nvPr>
          </p:nvSpPr>
          <p:spPr>
            <a:xfrm>
              <a:off x="1007" y="1062"/>
              <a:ext cx="360" cy="468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rPr>
                <a:t>3</a:t>
              </a:r>
              <a:endPara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  <a:p>
              <a:endPara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  <p:sp>
          <p:nvSpPr>
            <p:cNvPr id="19489" name="Text Box 73"/>
            <p:cNvSpPr txBox="1"/>
            <p:nvPr>
              <p:custDataLst>
                <p:tags r:id="rId56"/>
              </p:custDataLst>
            </p:nvPr>
          </p:nvSpPr>
          <p:spPr>
            <a:xfrm>
              <a:off x="0" y="648"/>
              <a:ext cx="477" cy="51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zh-CN" altLang="zh-CN" dirty="0"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charset="-122"/>
                </a:rPr>
                <a:t>10</a:t>
              </a:r>
              <a:endPara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  <a:p>
              <a:endPara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endParaRPr>
            </a:p>
          </p:txBody>
        </p:sp>
      </p:grpSp>
      <p:sp>
        <p:nvSpPr>
          <p:cNvPr id="19468" name="Text Box 74"/>
          <p:cNvSpPr txBox="1"/>
          <p:nvPr>
            <p:custDataLst>
              <p:tags r:id="rId57"/>
            </p:custDataLst>
          </p:nvPr>
        </p:nvSpPr>
        <p:spPr>
          <a:xfrm>
            <a:off x="3348038" y="5013325"/>
            <a:ext cx="5426075" cy="639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个集合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{ {1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2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3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5} }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生成树中有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4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条边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{ &lt;1,2&gt;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&lt;4,5&gt;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&lt;3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5&gt;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，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&lt;2,5&gt;}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  <p:custDataLst>
      <p:tags r:id="rId5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19459" name="Rectangle 3"/>
          <p:cNvSpPr/>
          <p:nvPr>
            <p:ph idx="1"/>
            <p:custDataLst>
              <p:tags r:id="rId1"/>
            </p:custDataLst>
          </p:nvPr>
        </p:nvSpPr>
        <p:spPr>
          <a:xfrm>
            <a:off x="468313" y="908050"/>
            <a:ext cx="8229600" cy="532765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19463" name="Text Box 7"/>
          <p:cNvSpPr txBox="1"/>
          <p:nvPr>
            <p:custDataLst>
              <p:tags r:id="rId2"/>
            </p:custDataLst>
          </p:nvPr>
        </p:nvSpPr>
        <p:spPr>
          <a:xfrm>
            <a:off x="330200" y="817245"/>
            <a:ext cx="8483600" cy="41541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算法结束，最小生成树权值为19。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通过上面的模拟能够看到，Kruskal算法每次都选择一条最小的，且能合并两个不同集合的边，一张n个点的图总共选取n-1次边。因为每次我们选的都是最小的边，所以最后的生成树一定是最小生成树。每次我们选的边都能够合并两个集合，最后n个点一定会合并成一个集合。通过这样的贪心策略，Kruskal算法就能得到一棵有n-1条边，连接着n个点的最小生成树。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Kruskal算法的时间复杂度为O(E*logE)，E为边数。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1507" name="Rectangle 3"/>
          <p:cNvSpPr/>
          <p:nvPr>
            <p:ph idx="1"/>
            <p:custDataLst>
              <p:tags r:id="rId1"/>
            </p:custDataLst>
          </p:nvPr>
        </p:nvSpPr>
        <p:spPr>
          <a:xfrm>
            <a:off x="468313" y="908050"/>
            <a:ext cx="8229600" cy="532765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endParaRPr lang="zh-CN" altLang="en-US" dirty="0">
              <a:solidFill>
                <a:schemeClr val="tx1"/>
              </a:solidFill>
            </a:endParaRPr>
          </a:p>
          <a:p>
            <a:pPr eaLnBrk="1" hangingPunct="1">
              <a:buNone/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21510" name="Text Box 6"/>
          <p:cNvSpPr txBox="1"/>
          <p:nvPr>
            <p:custDataLst>
              <p:tags r:id="rId2"/>
            </p:custDataLst>
          </p:nvPr>
        </p:nvSpPr>
        <p:spPr>
          <a:xfrm>
            <a:off x="323850" y="765175"/>
            <a:ext cx="8505825" cy="2968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5000"/>
              </a:lnSpc>
            </a:pPr>
            <a:endParaRPr lang="zh-CN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sp>
        <p:nvSpPr>
          <p:cNvPr id="21511" name="Text Box 7"/>
          <p:cNvSpPr txBox="1"/>
          <p:nvPr>
            <p:custDataLst>
              <p:tags r:id="rId3"/>
            </p:custDataLst>
          </p:nvPr>
        </p:nvSpPr>
        <p:spPr>
          <a:xfrm>
            <a:off x="323850" y="765175"/>
            <a:ext cx="8483600" cy="2063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</a:pP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例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4-11】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、最短网络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Agri-Net</a:t>
            </a:r>
            <a:endParaRPr lang="zh-CN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问题描述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　　农民约翰被选为他们镇的镇长！他其中一个竞选承诺就是在镇上建立起互联网，并连接到所有的农场。当然，他需要你的帮助。约翰已经给他的农场安排了一条高速的网络线路，他想把这条线路共享给其他农场。为了用最小的消费，他想铺设最短的光纤去连接所有的农场。你将得到一份各农场之间连接费用的列表，你必须找出能连接所有农场并所用光纤最短的方案。每两个农场间的距离不会超过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100000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。</a:t>
            </a:r>
            <a:endParaRPr lang="zh-CN" altLang="en-US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输入格式</a:t>
            </a:r>
            <a:r>
              <a:rPr lang="zh-CN" altLang="zh-CN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</a:rPr>
              <a:t>】</a:t>
            </a:r>
            <a:endParaRPr lang="zh-CN" altLang="zh-CN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aphicFrame>
        <p:nvGraphicFramePr>
          <p:cNvPr id="22536" name="Group 8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68313" y="2781300"/>
          <a:ext cx="8281988" cy="1479551"/>
        </p:xfrm>
        <a:graphic>
          <a:graphicData uri="http://schemas.openxmlformats.org/drawingml/2006/table">
            <a:tbl>
              <a:tblPr/>
              <a:tblGrid>
                <a:gridCol w="1482725"/>
                <a:gridCol w="6799262"/>
              </a:tblGrid>
              <a:tr h="328613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黑体" panose="02010609060101010101" charset="-122"/>
                          <a:sym typeface="Times New Roman" panose="02020603050405020304" pitchFamily="18" charset="0"/>
                        </a:rPr>
                        <a:t>第一行：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黑体" panose="02010609060101010101" charset="-122"/>
                        <a:sym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Times New Roman" panose="02020603050405020304" pitchFamily="18" charset="0"/>
                        </a:rPr>
                        <a:t>农场的个数，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Times New Roman" panose="02020603050405020304" pitchFamily="18" charset="0"/>
                        </a:rPr>
                        <a:t>N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（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Times New Roman" panose="02020603050405020304" pitchFamily="18" charset="0"/>
                        </a:rPr>
                        <a:t>3&lt;=N&lt;=100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）。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50938"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Times New Roman" panose="02020603050405020304" pitchFamily="18" charset="0"/>
                        </a:rPr>
                        <a:t>第二行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Times New Roman" panose="02020603050405020304" pitchFamily="18" charset="0"/>
                        </a:rPr>
                        <a:t>..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结尾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Times New Roman" panose="02020603050405020304" pitchFamily="18" charset="0"/>
                        </a:rPr>
                        <a:t>后来的行包含了一个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Times New Roman" panose="02020603050405020304" pitchFamily="18" charset="0"/>
                        </a:rPr>
                        <a:t>N*N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的矩阵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Times New Roman" panose="02020603050405020304" pitchFamily="18" charset="0"/>
                        </a:rPr>
                        <a:t>,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表示每个农场之间的距离。他们是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Times New Roman" panose="02020603050405020304" pitchFamily="18" charset="0"/>
                        </a:rPr>
                        <a:t>N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行，每行由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Times New Roman" panose="02020603050405020304" pitchFamily="18" charset="0"/>
                        </a:rPr>
                        <a:t>N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个用空格分隔的数组成，对角线将会是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Times New Roman" panose="02020603050405020304" pitchFamily="18" charset="0"/>
                        </a:rPr>
                        <a:t>0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，因为不会有线路从第</a:t>
                      </a:r>
                      <a:r>
                        <a:rPr kumimoji="0" lang="zh-CN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Times New Roman" panose="02020603050405020304" pitchFamily="18" charset="0"/>
                        </a:rPr>
                        <a:t>i</a:t>
                      </a:r>
                      <a:r>
                        <a:rPr kumimoji="0" 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charset="-122"/>
                          <a:ea typeface="黑体" panose="02010609060101010101" charset="-122"/>
                          <a:sym typeface="宋体" panose="02010600030101010101" pitchFamily="2" charset="-122"/>
                        </a:rPr>
                        <a:t>个农场到它本身。</a:t>
                      </a:r>
                      <a:endParaRPr kumimoji="0" lang="zh-CN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黑体" panose="02010609060101010101" charset="-122"/>
                        <a:ea typeface="黑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23" name="Text Box 25"/>
          <p:cNvSpPr txBox="1"/>
          <p:nvPr>
            <p:custDataLst>
              <p:tags r:id="rId5"/>
            </p:custDataLst>
          </p:nvPr>
        </p:nvSpPr>
        <p:spPr>
          <a:xfrm>
            <a:off x="252413" y="4292600"/>
            <a:ext cx="8410575" cy="23031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输出格式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】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只有一个输出，其中包含连接到每个农场的光纤的最小长度。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输入样例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】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4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0  4  9  21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4  0  8  17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9  8  0  16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21 17 16  0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【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输出样例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】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　　</a:t>
            </a: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28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  <p:custDataLst>
      <p:tags r:id="rId6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99085" y="873125"/>
            <a:ext cx="8183880" cy="61201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【参考程序】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//agrinet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#include&lt;cstdio&gt;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#include&lt;iostream&gt;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#include&lt;algorithm&gt;                     //sort()需要用到&lt;algorithm&gt;库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using namespace std;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struct point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   {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      int x;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      int y;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      int v;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   };                     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          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//定义结构类型，表示边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point a[9901];                         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 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//存边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int fat[101];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int n,i,j,x,m,tot,k;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int father(int x)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                         //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路径压缩查找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的父节点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{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if (fat[x] != x) fat[x] = father(fat[x]);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return fat[x];   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}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void unionn(int x,int y)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            //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{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int fa = father(x);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int fb = father(y);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if (fa != fb) fat[fa] = fb;  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8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}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zh-CN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3559" name="Text Box 7"/>
          <p:cNvSpPr txBox="1"/>
          <p:nvPr>
            <p:custDataLst>
              <p:tags r:id="rId1"/>
            </p:custDataLst>
          </p:nvPr>
        </p:nvSpPr>
        <p:spPr>
          <a:xfrm>
            <a:off x="323850" y="765175"/>
            <a:ext cx="8534400" cy="5315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int cmp(const point &amp;a,const point &amp;b)      //sort()自定义的比较函数     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{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if (a.v &lt; b.v) return 1;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else return 0; 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}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int main()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{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cin &gt;&gt; n;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for (i = 1; i &lt;= n; i++)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for (j = 1; j &lt;= n; j++)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{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    cin &gt;&gt; x;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    if (x != 0)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    {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        m++;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        a[m].x = i; a[m].y = j; a[m].v = x;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     }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}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for (i = 1; i &lt;= n; i++) fat[i] = i;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     //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初始化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　sort(a+1,a+m+1,cmp);                        //C++标准库中自带的快排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 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//cmp为自定义的比较函数。表示a数组的1-m按规则cmp排序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Kruskal算法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24583" name="Text Box 7"/>
          <p:cNvSpPr txBox="1"/>
          <p:nvPr>
            <p:custDataLst>
              <p:tags r:id="rId1"/>
            </p:custDataLst>
          </p:nvPr>
        </p:nvSpPr>
        <p:spPr>
          <a:xfrm>
            <a:off x="323850" y="765175"/>
            <a:ext cx="8534400" cy="35744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90000"/>
              </a:lnSpc>
            </a:pP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for (i = 1; i &lt;= m; i++)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{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if (father(a[i].x) != father(a[i].y))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   //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不在一个集合的最小边纳入最小生成树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{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    unionn(a[i].x,a[i].y);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    tot += a[i].v;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    k++;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}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if (k == n-1) break;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          //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生成</a:t>
            </a:r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n-1</a:t>
            </a:r>
            <a:r>
              <a:rPr lang="zh-CN" altLang="en-US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条边就结束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}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cout &lt;&lt; tot;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    return 0;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zh-CN" dirty="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charset="-122"/>
              </a:rPr>
              <a:t>}</a:t>
            </a:r>
            <a:endParaRPr lang="zh-CN" altLang="zh-CN" dirty="0">
              <a:solidFill>
                <a:schemeClr val="tx1"/>
              </a:solidFill>
              <a:latin typeface="Arial" panose="020B0604020202020204" pitchFamily="34" charset="0"/>
              <a:ea typeface="黑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练习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6930" y="1085215"/>
            <a:ext cx="4010025" cy="2009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2400"/>
              <a:t>P3366 </a:t>
            </a:r>
            <a:r>
              <a:rPr lang="zh-CN" altLang="en-US" sz="2400"/>
              <a:t>【模板】最小生成树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en-US" altLang="zh-CN" sz="2400"/>
              <a:t>P1195 </a:t>
            </a:r>
            <a:r>
              <a:rPr lang="zh-CN" altLang="en-US" sz="2400"/>
              <a:t>口袋的天空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en-US" altLang="zh-CN" sz="2400"/>
              <a:t>P1194 </a:t>
            </a:r>
            <a:r>
              <a:rPr lang="zh-CN" altLang="en-US" sz="2400"/>
              <a:t>买礼物</a:t>
            </a:r>
            <a:endParaRPr lang="zh-CN" altLang="en-US" sz="2400"/>
          </a:p>
          <a:p>
            <a:pPr>
              <a:lnSpc>
                <a:spcPct val="130000"/>
              </a:lnSpc>
            </a:pPr>
            <a:r>
              <a:rPr lang="en-US" altLang="zh-CN" sz="2400"/>
              <a:t>P1396 </a:t>
            </a:r>
            <a:r>
              <a:rPr lang="zh-CN" altLang="en-US" sz="2400"/>
              <a:t>营救</a:t>
            </a:r>
            <a:endParaRPr lang="zh-CN" altLang="en-US" sz="2400"/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36930" y="846455"/>
            <a:ext cx="6909435" cy="40767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【输入样例】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5 8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1 2 2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2 5 9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5 4 7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4 1 10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1 3 12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4 3 6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5 3 3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2 3 8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【输出样例】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　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19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引入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897630" y="1525905"/>
            <a:ext cx="4817110" cy="3341370"/>
            <a:chOff x="6138" y="2403"/>
            <a:chExt cx="7586" cy="5262"/>
          </a:xfrm>
        </p:grpSpPr>
        <p:grpSp>
          <p:nvGrpSpPr>
            <p:cNvPr id="5" name="组合 4"/>
            <p:cNvGrpSpPr/>
            <p:nvPr/>
          </p:nvGrpSpPr>
          <p:grpSpPr>
            <a:xfrm>
              <a:off x="6138" y="2403"/>
              <a:ext cx="7586" cy="5262"/>
              <a:chOff x="6138" y="2403"/>
              <a:chExt cx="7586" cy="5262"/>
            </a:xfrm>
          </p:grpSpPr>
          <p:sp>
            <p:nvSpPr>
              <p:cNvPr id="4" name="Rectangle 3"/>
              <p:cNvSpPr/>
              <p:nvPr>
                <p:custDataLst>
                  <p:tags r:id="rId1"/>
                </p:custDataLst>
              </p:nvPr>
            </p:nvSpPr>
            <p:spPr>
              <a:xfrm>
                <a:off x="6138" y="2415"/>
                <a:ext cx="7586" cy="5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9225" name="Group 9"/>
              <p:cNvGrpSpPr/>
              <p:nvPr/>
            </p:nvGrpSpPr>
            <p:grpSpPr>
              <a:xfrm>
                <a:off x="6571" y="2403"/>
                <a:ext cx="6355" cy="5250"/>
                <a:chOff x="0" y="0"/>
                <a:chExt cx="3780" cy="2652"/>
              </a:xfrm>
            </p:grpSpPr>
            <p:sp>
              <p:nvSpPr>
                <p:cNvPr id="9255" name="Oval 10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0" y="625"/>
                  <a:ext cx="541" cy="539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56" name="Oval 11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621" y="0"/>
                  <a:ext cx="539" cy="5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57" name="Oval 12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440" y="2028"/>
                  <a:ext cx="541" cy="5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58" name="Oval 1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621" y="936"/>
                  <a:ext cx="539" cy="541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59" name="Oval 14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3241" y="469"/>
                  <a:ext cx="539" cy="539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60" name="Line 15"/>
                <p:cNvSpPr/>
                <p:nvPr>
                  <p:custDataLst>
                    <p:tags r:id="rId7"/>
                  </p:custDataLst>
                </p:nvPr>
              </p:nvSpPr>
              <p:spPr>
                <a:xfrm flipV="1">
                  <a:off x="541" y="312"/>
                  <a:ext cx="1080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9261" name="Line 16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360" y="1092"/>
                  <a:ext cx="1080" cy="1092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9262" name="Line 17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41" y="936"/>
                  <a:ext cx="1080" cy="156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9263" name="Line 18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800" y="469"/>
                  <a:ext cx="0" cy="467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9264" name="Line 19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800" y="1491"/>
                  <a:ext cx="1" cy="53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9265" name="Line 20"/>
                <p:cNvSpPr/>
                <p:nvPr>
                  <p:custDataLst>
                    <p:tags r:id="rId12"/>
                  </p:custDataLst>
                </p:nvPr>
              </p:nvSpPr>
              <p:spPr>
                <a:xfrm flipV="1">
                  <a:off x="2160" y="783"/>
                  <a:ext cx="1081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9266" name="Line 21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160" y="312"/>
                  <a:ext cx="1081" cy="31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9267" name="Text Box 22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60" y="6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1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68" name="Text Box 23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1620" y="0"/>
                  <a:ext cx="539" cy="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69" name="Rectangle 24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621" y="936"/>
                  <a:ext cx="539" cy="7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70" name="Text Box 25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1621" y="936"/>
                  <a:ext cx="539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71" name="Text Box 26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1440" y="2028"/>
                  <a:ext cx="541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 </a:t>
                  </a:r>
                  <a:r>
                    <a:rPr lang="zh-CN" altLang="zh-CN" sz="2400" dirty="0">
                      <a:latin typeface="Arial" panose="020B0604020202020204" pitchFamily="34" charset="0"/>
                    </a:rPr>
                    <a:t>4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72" name="Text Box 27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3241" y="469"/>
                  <a:ext cx="539" cy="6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5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73" name="Text Box 28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841" y="2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74" name="Text Box 29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901" y="690"/>
                  <a:ext cx="542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12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75" name="Text Box 30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795" y="1380"/>
                  <a:ext cx="541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10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76" name="Text Box 31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1728" y="504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8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77" name="Text Box 32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1728" y="1560"/>
                  <a:ext cx="720" cy="3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6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78" name="Text Box 33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2460" y="690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279" name="Text Box 34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2416" y="96"/>
                  <a:ext cx="360" cy="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9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" name="Line 20"/>
            <p:cNvSpPr/>
            <p:nvPr>
              <p:custDataLst>
                <p:tags r:id="rId27"/>
              </p:custDataLst>
            </p:nvPr>
          </p:nvSpPr>
          <p:spPr>
            <a:xfrm flipV="1">
              <a:off x="9806" y="4328"/>
              <a:ext cx="2441" cy="240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7" name="Text Box 33"/>
            <p:cNvSpPr txBox="1"/>
            <p:nvPr>
              <p:custDataLst>
                <p:tags r:id="rId28"/>
              </p:custDataLst>
            </p:nvPr>
          </p:nvSpPr>
          <p:spPr>
            <a:xfrm>
              <a:off x="10904" y="5361"/>
              <a:ext cx="605" cy="9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en-US" sz="2400" dirty="0">
                  <a:latin typeface="Arial" panose="020B0604020202020204" pitchFamily="34" charset="0"/>
                </a:rPr>
                <a:t>7</a:t>
              </a:r>
              <a:endParaRPr lang="en-US" sz="2400" dirty="0">
                <a:latin typeface="Arial" panose="020B0604020202020204" pitchFamily="34" charset="0"/>
              </a:endParaRPr>
            </a:p>
          </p:txBody>
        </p:sp>
      </p:grpSp>
    </p:spTree>
    <p:custDataLst>
      <p:tags r:id="rId29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用</a:t>
            </a:r>
            <a:r>
              <a:rPr lang="en-US" altLang="zh-CN" sz="2800" b="1">
                <a:solidFill>
                  <a:schemeClr val="bg1"/>
                </a:solidFill>
              </a:rPr>
              <a:t>vector</a:t>
            </a:r>
            <a:r>
              <a:rPr lang="zh-CN" altLang="en-US" sz="2800" b="1">
                <a:solidFill>
                  <a:schemeClr val="bg1"/>
                </a:solidFill>
              </a:rPr>
              <a:t>数组存图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332105" y="846455"/>
            <a:ext cx="8479790" cy="5329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我们遇到的图，一般都是稀疏图，即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个点，边远远小于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en-US" altLang="zh-CN" b="1" baseline="30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，用邻接矩阵存储就会大大浪费空间。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vector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是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C++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STL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（标准模板库）中的可变长数组（动态数组），可以随时添加数值或删除元素。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例如：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vector&lt;int&gt;a[5]  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定义了一个可变长二维数组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注意：行是不可变的，只有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行，而列可变，可以在指定行添加元素。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vector&lt;int&gt; G[6];  //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定义了行数为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6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，列数可变的二维数组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void read(){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int u,v;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scanf(“%d”,&amp;n);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for(int i=1;i&lt;=n;i++){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457200" lvl="1"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scanf(“%d%d”,&amp;u,&amp;v);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457200" lvl="1"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sym typeface="+mn-ea"/>
              </a:rPr>
              <a:t>G[u].push_back(v);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457200" lvl="1"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sym typeface="+mn-ea"/>
              </a:rPr>
              <a:t>G[v].push_back(u);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lvl="0"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}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indent="0" algn="l" fontAlgn="auto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}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4723130" y="3361690"/>
            <a:ext cx="3387725" cy="2406650"/>
            <a:chOff x="6138" y="2403"/>
            <a:chExt cx="7586" cy="5262"/>
          </a:xfrm>
        </p:grpSpPr>
        <p:grpSp>
          <p:nvGrpSpPr>
            <p:cNvPr id="12" name="组合 11"/>
            <p:cNvGrpSpPr/>
            <p:nvPr/>
          </p:nvGrpSpPr>
          <p:grpSpPr>
            <a:xfrm>
              <a:off x="6138" y="2403"/>
              <a:ext cx="7586" cy="5262"/>
              <a:chOff x="6138" y="2403"/>
              <a:chExt cx="7586" cy="5262"/>
            </a:xfrm>
          </p:grpSpPr>
          <p:sp>
            <p:nvSpPr>
              <p:cNvPr id="13" name="Rectangle 3"/>
              <p:cNvSpPr/>
              <p:nvPr>
                <p:custDataLst>
                  <p:tags r:id="rId2"/>
                </p:custDataLst>
              </p:nvPr>
            </p:nvSpPr>
            <p:spPr>
              <a:xfrm>
                <a:off x="6138" y="2415"/>
                <a:ext cx="7586" cy="5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4" name="Group 9"/>
              <p:cNvGrpSpPr/>
              <p:nvPr/>
            </p:nvGrpSpPr>
            <p:grpSpPr>
              <a:xfrm>
                <a:off x="6571" y="2403"/>
                <a:ext cx="6355" cy="5250"/>
                <a:chOff x="0" y="0"/>
                <a:chExt cx="3780" cy="2652"/>
              </a:xfrm>
            </p:grpSpPr>
            <p:sp>
              <p:nvSpPr>
                <p:cNvPr id="15" name="Oval 10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0" y="625"/>
                  <a:ext cx="541" cy="539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Oval 11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621" y="0"/>
                  <a:ext cx="539" cy="5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Oval 12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440" y="2028"/>
                  <a:ext cx="541" cy="5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" name="Oval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621" y="936"/>
                  <a:ext cx="539" cy="541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Oval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241" y="469"/>
                  <a:ext cx="539" cy="539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Line 15"/>
                <p:cNvSpPr/>
                <p:nvPr>
                  <p:custDataLst>
                    <p:tags r:id="rId8"/>
                  </p:custDataLst>
                </p:nvPr>
              </p:nvSpPr>
              <p:spPr>
                <a:xfrm flipV="1">
                  <a:off x="541" y="312"/>
                  <a:ext cx="1080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1" name="Line 16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360" y="1092"/>
                  <a:ext cx="1080" cy="1092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2" name="Line 17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541" y="936"/>
                  <a:ext cx="1080" cy="156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3" name="Line 18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800" y="469"/>
                  <a:ext cx="0" cy="467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4" name="Line 19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800" y="1491"/>
                  <a:ext cx="1" cy="53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5" name="Line 20"/>
                <p:cNvSpPr/>
                <p:nvPr>
                  <p:custDataLst>
                    <p:tags r:id="rId13"/>
                  </p:custDataLst>
                </p:nvPr>
              </p:nvSpPr>
              <p:spPr>
                <a:xfrm flipV="1">
                  <a:off x="2160" y="783"/>
                  <a:ext cx="1081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6" name="Line 21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2160" y="312"/>
                  <a:ext cx="1081" cy="31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7" name="Text Box 22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60" y="6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1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" name="Text Box 23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1620" y="0"/>
                  <a:ext cx="539" cy="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Rectangle 24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1621" y="936"/>
                  <a:ext cx="539" cy="7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Text Box 25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1621" y="936"/>
                  <a:ext cx="539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Text Box 26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1440" y="2028"/>
                  <a:ext cx="541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4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Text Box 27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3241" y="469"/>
                  <a:ext cx="539" cy="6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5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Text Box 28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841" y="2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Text Box 29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901" y="690"/>
                  <a:ext cx="542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Text Box 30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795" y="1380"/>
                  <a:ext cx="541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" name="Text Box 31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1728" y="504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" name="Text Box 32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1728" y="1560"/>
                  <a:ext cx="720" cy="3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" name="Text Box 33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2460" y="690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" name="Text Box 34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2416" y="96"/>
                  <a:ext cx="360" cy="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0" name="Line 20"/>
            <p:cNvSpPr/>
            <p:nvPr>
              <p:custDataLst>
                <p:tags r:id="rId28"/>
              </p:custDataLst>
            </p:nvPr>
          </p:nvSpPr>
          <p:spPr>
            <a:xfrm flipV="1">
              <a:off x="9806" y="4328"/>
              <a:ext cx="2441" cy="240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1" name="Text Box 33"/>
            <p:cNvSpPr txBox="1"/>
            <p:nvPr>
              <p:custDataLst>
                <p:tags r:id="rId29"/>
              </p:custDataLst>
            </p:nvPr>
          </p:nvSpPr>
          <p:spPr>
            <a:xfrm>
              <a:off x="10904" y="5361"/>
              <a:ext cx="605" cy="9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4460875" y="5841365"/>
            <a:ext cx="401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//</a:t>
            </a:r>
            <a:r>
              <a:rPr lang="zh-CN" altLang="en-US"/>
              <a:t>建立了一个拥有</a:t>
            </a:r>
            <a:r>
              <a:rPr lang="en-US" altLang="zh-CN"/>
              <a:t>5</a:t>
            </a:r>
            <a:r>
              <a:rPr lang="zh-CN" altLang="en-US"/>
              <a:t>个点的无权无向图</a:t>
            </a:r>
            <a:endParaRPr lang="zh-CN" altLang="en-US"/>
          </a:p>
        </p:txBody>
      </p:sp>
    </p:spTree>
    <p:custDataLst>
      <p:tags r:id="rId30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用</a:t>
            </a:r>
            <a:r>
              <a:rPr lang="en-US" altLang="zh-CN" sz="2800" b="1">
                <a:solidFill>
                  <a:schemeClr val="bg1"/>
                </a:solidFill>
              </a:rPr>
              <a:t>vector</a:t>
            </a:r>
            <a:r>
              <a:rPr lang="zh-CN" altLang="en-US" sz="2800" b="1">
                <a:solidFill>
                  <a:schemeClr val="bg1"/>
                </a:solidFill>
              </a:rPr>
              <a:t>数组存图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3105" y="733425"/>
            <a:ext cx="4895850" cy="6124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99720" y="7334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vector</a:t>
            </a:r>
            <a:r>
              <a:rPr lang="zh-CN" altLang="en-US"/>
              <a:t>数组的接口函数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047240" y="2400300"/>
            <a:ext cx="4756150" cy="3879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047240" y="2788285"/>
            <a:ext cx="4755515" cy="3879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Prim算法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89560" y="846455"/>
            <a:ext cx="8479790" cy="3202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Prim算法是基于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贪心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的求最小生成树的算法，采用与Dijkstra一样的“蓝白点”思想：白点代表已经进入最小生成树的点，蓝点代表未进入最小生成树的点。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算法分析&amp;思想讲解：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    Prim算法每次循环都将一个蓝点u变为白点，并且此蓝点u与白点相连的最小边权min[u]还是当前所有蓝点中最小的。这样相当于向生成树中添加了n-1次最小的边，最后得到的一定是最小生成树。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　　我们通过对下图最小生成树的求解模拟来理解上面的思想。蓝点和虚线代表未进入最小生成树的点、边；白点和实线代表已进入最小生成树的点、边。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2471420" y="3962400"/>
            <a:ext cx="4201160" cy="2662555"/>
            <a:chOff x="6138" y="2403"/>
            <a:chExt cx="7586" cy="5262"/>
          </a:xfrm>
        </p:grpSpPr>
        <p:grpSp>
          <p:nvGrpSpPr>
            <p:cNvPr id="10" name="组合 9"/>
            <p:cNvGrpSpPr/>
            <p:nvPr/>
          </p:nvGrpSpPr>
          <p:grpSpPr>
            <a:xfrm>
              <a:off x="6138" y="2403"/>
              <a:ext cx="7586" cy="5262"/>
              <a:chOff x="6138" y="2403"/>
              <a:chExt cx="7586" cy="5262"/>
            </a:xfrm>
          </p:grpSpPr>
          <p:sp>
            <p:nvSpPr>
              <p:cNvPr id="11" name="Rectangle 3"/>
              <p:cNvSpPr/>
              <p:nvPr>
                <p:custDataLst>
                  <p:tags r:id="rId2"/>
                </p:custDataLst>
              </p:nvPr>
            </p:nvSpPr>
            <p:spPr>
              <a:xfrm>
                <a:off x="6138" y="2415"/>
                <a:ext cx="7586" cy="5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2" name="Group 9"/>
              <p:cNvGrpSpPr/>
              <p:nvPr/>
            </p:nvGrpSpPr>
            <p:grpSpPr>
              <a:xfrm>
                <a:off x="6571" y="2403"/>
                <a:ext cx="6355" cy="5250"/>
                <a:chOff x="0" y="0"/>
                <a:chExt cx="3780" cy="2652"/>
              </a:xfrm>
            </p:grpSpPr>
            <p:sp>
              <p:nvSpPr>
                <p:cNvPr id="13" name="Oval 10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0" y="625"/>
                  <a:ext cx="541" cy="539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" name="Oval 11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621" y="0"/>
                  <a:ext cx="539" cy="5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" name="Oval 12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440" y="2028"/>
                  <a:ext cx="541" cy="5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Oval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621" y="936"/>
                  <a:ext cx="539" cy="541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Oval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241" y="469"/>
                  <a:ext cx="539" cy="539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" name="Line 15"/>
                <p:cNvSpPr/>
                <p:nvPr>
                  <p:custDataLst>
                    <p:tags r:id="rId8"/>
                  </p:custDataLst>
                </p:nvPr>
              </p:nvSpPr>
              <p:spPr>
                <a:xfrm flipV="1">
                  <a:off x="541" y="312"/>
                  <a:ext cx="1080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19" name="Line 16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360" y="1092"/>
                  <a:ext cx="1080" cy="1092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0" name="Line 17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541" y="936"/>
                  <a:ext cx="1080" cy="156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1" name="Line 18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800" y="469"/>
                  <a:ext cx="0" cy="467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2" name="Line 19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800" y="1491"/>
                  <a:ext cx="1" cy="53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3" name="Line 20"/>
                <p:cNvSpPr/>
                <p:nvPr>
                  <p:custDataLst>
                    <p:tags r:id="rId13"/>
                  </p:custDataLst>
                </p:nvPr>
              </p:nvSpPr>
              <p:spPr>
                <a:xfrm flipV="1">
                  <a:off x="2160" y="783"/>
                  <a:ext cx="1081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4" name="Line 21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2160" y="312"/>
                  <a:ext cx="1081" cy="31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5" name="Text Box 22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60" y="6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1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Text Box 23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1620" y="0"/>
                  <a:ext cx="539" cy="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" name="Rectangle 24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1621" y="936"/>
                  <a:ext cx="539" cy="7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" name="Text Box 25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1621" y="936"/>
                  <a:ext cx="539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Text Box 26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1440" y="2028"/>
                  <a:ext cx="541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 </a:t>
                  </a:r>
                  <a:r>
                    <a:rPr lang="zh-CN" altLang="zh-CN" sz="2400" dirty="0">
                      <a:latin typeface="Arial" panose="020B0604020202020204" pitchFamily="34" charset="0"/>
                    </a:rPr>
                    <a:t>4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Text Box 27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3241" y="469"/>
                  <a:ext cx="539" cy="6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5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Text Box 28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841" y="2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Text Box 29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901" y="690"/>
                  <a:ext cx="779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12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Text Box 30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795" y="1380"/>
                  <a:ext cx="883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10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Text Box 31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1728" y="504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8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Text Box 32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1728" y="1560"/>
                  <a:ext cx="720" cy="3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6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" name="Text Box 33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2460" y="690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" name="Text Box 34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2416" y="96"/>
                  <a:ext cx="360" cy="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9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8" name="Line 20"/>
            <p:cNvSpPr/>
            <p:nvPr>
              <p:custDataLst>
                <p:tags r:id="rId28"/>
              </p:custDataLst>
            </p:nvPr>
          </p:nvSpPr>
          <p:spPr>
            <a:xfrm flipV="1">
              <a:off x="9806" y="4328"/>
              <a:ext cx="2441" cy="240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9" name="Text Box 33"/>
            <p:cNvSpPr txBox="1"/>
            <p:nvPr>
              <p:custDataLst>
                <p:tags r:id="rId29"/>
              </p:custDataLst>
            </p:nvPr>
          </p:nvSpPr>
          <p:spPr>
            <a:xfrm>
              <a:off x="10904" y="5361"/>
              <a:ext cx="605" cy="9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en-US" sz="2400" dirty="0">
                  <a:latin typeface="Arial" panose="020B0604020202020204" pitchFamily="34" charset="0"/>
                </a:rPr>
                <a:t>7</a:t>
              </a:r>
              <a:endParaRPr lang="en-US" sz="2400" dirty="0">
                <a:latin typeface="Arial" panose="020B0604020202020204" pitchFamily="34" charset="0"/>
              </a:endParaRPr>
            </a:p>
          </p:txBody>
        </p:sp>
      </p:grpSp>
    </p:spTree>
    <p:custDataLst>
      <p:tags r:id="rId30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Prim算法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289560" y="846455"/>
            <a:ext cx="8479790" cy="58261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算法描述：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以1为起点生成最小生成树，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sym typeface="+mn-ea"/>
              </a:rPr>
              <a:t>min[v]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表示蓝点v与白点相连的最小边权。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MST表示最小生成树的权值之和。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a）初始化：min[v]= ∞(v≠1); min[1]=0;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sym typeface="+mn-ea"/>
              </a:rPr>
              <a:t>MST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=0;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b）for (i = 1; i&lt;= n; i++)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1.寻找min[u]最小的蓝点u。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2.将u</a:t>
            </a:r>
            <a:r>
              <a:rPr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sym typeface="+mn-ea"/>
              </a:rPr>
              <a:t>标记</a:t>
            </a: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为白点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3.MST+=min[u]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4.for 与白点u相连的所有蓝点v  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   if (w[u][v]&lt;min[v]) 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        min[v]=w[u][v];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>
                <a:latin typeface="黑体" panose="02010609060101010101" charset="-122"/>
                <a:ea typeface="黑体" panose="02010609060101010101" charset="-122"/>
                <a:sym typeface="+mn-ea"/>
              </a:rPr>
              <a:t>c）算法结束： MST即为最小生成树的权值之和</a:t>
            </a:r>
            <a:endParaRPr lang="zh-CN" altLang="en-US" sz="2400" b="1" dirty="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36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Prim算法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4610" y="1862455"/>
            <a:ext cx="4201160" cy="2662555"/>
            <a:chOff x="6138" y="2403"/>
            <a:chExt cx="7586" cy="5262"/>
          </a:xfrm>
        </p:grpSpPr>
        <p:grpSp>
          <p:nvGrpSpPr>
            <p:cNvPr id="10" name="组合 9"/>
            <p:cNvGrpSpPr/>
            <p:nvPr/>
          </p:nvGrpSpPr>
          <p:grpSpPr>
            <a:xfrm>
              <a:off x="6138" y="2403"/>
              <a:ext cx="7586" cy="5262"/>
              <a:chOff x="6138" y="2403"/>
              <a:chExt cx="7586" cy="5262"/>
            </a:xfrm>
          </p:grpSpPr>
          <p:sp>
            <p:nvSpPr>
              <p:cNvPr id="11" name="Rectangle 3"/>
              <p:cNvSpPr/>
              <p:nvPr>
                <p:custDataLst>
                  <p:tags r:id="rId1"/>
                </p:custDataLst>
              </p:nvPr>
            </p:nvSpPr>
            <p:spPr>
              <a:xfrm>
                <a:off x="6138" y="2415"/>
                <a:ext cx="7586" cy="5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2" name="Group 9"/>
              <p:cNvGrpSpPr/>
              <p:nvPr/>
            </p:nvGrpSpPr>
            <p:grpSpPr>
              <a:xfrm>
                <a:off x="6571" y="2403"/>
                <a:ext cx="6355" cy="5250"/>
                <a:chOff x="0" y="0"/>
                <a:chExt cx="3780" cy="2652"/>
              </a:xfrm>
            </p:grpSpPr>
            <p:sp>
              <p:nvSpPr>
                <p:cNvPr id="13" name="Oval 10"/>
                <p:cNvSpPr/>
                <p:nvPr>
                  <p:custDataLst>
                    <p:tags r:id="rId2"/>
                  </p:custDataLst>
                </p:nvPr>
              </p:nvSpPr>
              <p:spPr>
                <a:xfrm>
                  <a:off x="0" y="625"/>
                  <a:ext cx="541" cy="539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4" name="Oval 11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621" y="0"/>
                  <a:ext cx="539" cy="5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5" name="Oval 12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440" y="2028"/>
                  <a:ext cx="541" cy="5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Oval 13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621" y="936"/>
                  <a:ext cx="539" cy="541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Oval 14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3241" y="469"/>
                  <a:ext cx="539" cy="539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" name="Line 15"/>
                <p:cNvSpPr/>
                <p:nvPr>
                  <p:custDataLst>
                    <p:tags r:id="rId7"/>
                  </p:custDataLst>
                </p:nvPr>
              </p:nvSpPr>
              <p:spPr>
                <a:xfrm flipV="1">
                  <a:off x="541" y="312"/>
                  <a:ext cx="1080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19" name="Line 16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360" y="1092"/>
                  <a:ext cx="1080" cy="1092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0" name="Line 17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541" y="936"/>
                  <a:ext cx="1080" cy="156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1" name="Line 18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1800" y="469"/>
                  <a:ext cx="0" cy="467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2" name="Line 19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800" y="1491"/>
                  <a:ext cx="1" cy="53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3" name="Line 20"/>
                <p:cNvSpPr/>
                <p:nvPr>
                  <p:custDataLst>
                    <p:tags r:id="rId12"/>
                  </p:custDataLst>
                </p:nvPr>
              </p:nvSpPr>
              <p:spPr>
                <a:xfrm flipV="1">
                  <a:off x="2160" y="783"/>
                  <a:ext cx="1081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4" name="Line 21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2160" y="312"/>
                  <a:ext cx="1081" cy="31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5" name="Text Box 22"/>
                <p:cNvSpPr txBox="1"/>
                <p:nvPr>
                  <p:custDataLst>
                    <p:tags r:id="rId14"/>
                  </p:custDataLst>
                </p:nvPr>
              </p:nvSpPr>
              <p:spPr>
                <a:xfrm>
                  <a:off x="60" y="6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1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6" name="Text Box 23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1620" y="0"/>
                  <a:ext cx="539" cy="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7" name="Rectangle 24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621" y="936"/>
                  <a:ext cx="539" cy="7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" name="Text Box 25"/>
                <p:cNvSpPr txBox="1"/>
                <p:nvPr>
                  <p:custDataLst>
                    <p:tags r:id="rId17"/>
                  </p:custDataLst>
                </p:nvPr>
              </p:nvSpPr>
              <p:spPr>
                <a:xfrm>
                  <a:off x="1621" y="936"/>
                  <a:ext cx="539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Text Box 26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1440" y="2028"/>
                  <a:ext cx="541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 </a:t>
                  </a:r>
                  <a:r>
                    <a:rPr lang="zh-CN" altLang="zh-CN" sz="2400" dirty="0">
                      <a:latin typeface="Arial" panose="020B0604020202020204" pitchFamily="34" charset="0"/>
                    </a:rPr>
                    <a:t>4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Text Box 27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3241" y="469"/>
                  <a:ext cx="539" cy="6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5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Text Box 28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841" y="2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Text Box 29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901" y="690"/>
                  <a:ext cx="1024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12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Text Box 30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795" y="1380"/>
                  <a:ext cx="932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10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Text Box 31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1728" y="504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8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Text Box 32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1728" y="1560"/>
                  <a:ext cx="720" cy="3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6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" name="Text Box 33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2460" y="690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" name="Text Box 34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2416" y="96"/>
                  <a:ext cx="360" cy="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9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8" name="Line 20"/>
            <p:cNvSpPr/>
            <p:nvPr>
              <p:custDataLst>
                <p:tags r:id="rId27"/>
              </p:custDataLst>
            </p:nvPr>
          </p:nvSpPr>
          <p:spPr>
            <a:xfrm flipV="1">
              <a:off x="9806" y="4328"/>
              <a:ext cx="2441" cy="240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9" name="Text Box 33"/>
            <p:cNvSpPr txBox="1"/>
            <p:nvPr>
              <p:custDataLst>
                <p:tags r:id="rId28"/>
              </p:custDataLst>
            </p:nvPr>
          </p:nvSpPr>
          <p:spPr>
            <a:xfrm>
              <a:off x="10904" y="5361"/>
              <a:ext cx="605" cy="9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en-US" sz="2400" dirty="0">
                  <a:latin typeface="Arial" panose="020B0604020202020204" pitchFamily="34" charset="0"/>
                </a:rPr>
                <a:t>7</a:t>
              </a:r>
              <a:endParaRPr 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14020" y="935355"/>
            <a:ext cx="7910195" cy="9563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初始时所有点都是蓝点，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min[1]=0,min[2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5]=∞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。权值之和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MST=0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415" y="4831080"/>
            <a:ext cx="8368665" cy="1330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第一次循环自然是找到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min[1]=0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最小的蓝点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。将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变为白点，接着枚举与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相连的所有蓝点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3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、</a:t>
            </a:r>
            <a:r>
              <a:rPr lang="zh-CN" altLang="zh-CN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，修改它们与白点相连的最小边权。</a:t>
            </a:r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endParaRPr lang="zh-CN" altLang="en-US" sz="2400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39540" y="1856105"/>
            <a:ext cx="4201160" cy="2662555"/>
            <a:chOff x="6138" y="2403"/>
            <a:chExt cx="7586" cy="5262"/>
          </a:xfrm>
        </p:grpSpPr>
        <p:grpSp>
          <p:nvGrpSpPr>
            <p:cNvPr id="6" name="组合 5"/>
            <p:cNvGrpSpPr/>
            <p:nvPr/>
          </p:nvGrpSpPr>
          <p:grpSpPr>
            <a:xfrm>
              <a:off x="6138" y="2403"/>
              <a:ext cx="7586" cy="5262"/>
              <a:chOff x="6138" y="2403"/>
              <a:chExt cx="7586" cy="5262"/>
            </a:xfrm>
          </p:grpSpPr>
          <p:sp>
            <p:nvSpPr>
              <p:cNvPr id="7" name="Rectangle 3"/>
              <p:cNvSpPr/>
              <p:nvPr>
                <p:custDataLst>
                  <p:tags r:id="rId29"/>
                </p:custDataLst>
              </p:nvPr>
            </p:nvSpPr>
            <p:spPr>
              <a:xfrm>
                <a:off x="6138" y="2415"/>
                <a:ext cx="7586" cy="5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40" name="Group 9"/>
              <p:cNvGrpSpPr/>
              <p:nvPr/>
            </p:nvGrpSpPr>
            <p:grpSpPr>
              <a:xfrm>
                <a:off x="6571" y="2403"/>
                <a:ext cx="6355" cy="5250"/>
                <a:chOff x="0" y="0"/>
                <a:chExt cx="3780" cy="2652"/>
              </a:xfrm>
            </p:grpSpPr>
            <p:sp>
              <p:nvSpPr>
                <p:cNvPr id="41" name="Oval 10"/>
                <p:cNvSpPr/>
                <p:nvPr>
                  <p:custDataLst>
                    <p:tags r:id="rId30"/>
                  </p:custDataLst>
                </p:nvPr>
              </p:nvSpPr>
              <p:spPr>
                <a:xfrm>
                  <a:off x="0" y="625"/>
                  <a:ext cx="541" cy="539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2" name="Oval 11"/>
                <p:cNvSpPr/>
                <p:nvPr>
                  <p:custDataLst>
                    <p:tags r:id="rId31"/>
                  </p:custDataLst>
                </p:nvPr>
              </p:nvSpPr>
              <p:spPr>
                <a:xfrm>
                  <a:off x="1621" y="0"/>
                  <a:ext cx="539" cy="5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3" name="Oval 12"/>
                <p:cNvSpPr/>
                <p:nvPr>
                  <p:custDataLst>
                    <p:tags r:id="rId32"/>
                  </p:custDataLst>
                </p:nvPr>
              </p:nvSpPr>
              <p:spPr>
                <a:xfrm>
                  <a:off x="1440" y="2028"/>
                  <a:ext cx="541" cy="5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4" name="Oval 13"/>
                <p:cNvSpPr/>
                <p:nvPr>
                  <p:custDataLst>
                    <p:tags r:id="rId33"/>
                  </p:custDataLst>
                </p:nvPr>
              </p:nvSpPr>
              <p:spPr>
                <a:xfrm>
                  <a:off x="1621" y="936"/>
                  <a:ext cx="539" cy="541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5" name="Oval 14"/>
                <p:cNvSpPr/>
                <p:nvPr>
                  <p:custDataLst>
                    <p:tags r:id="rId34"/>
                  </p:custDataLst>
                </p:nvPr>
              </p:nvSpPr>
              <p:spPr>
                <a:xfrm>
                  <a:off x="3241" y="469"/>
                  <a:ext cx="539" cy="539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6" name="Line 15"/>
                <p:cNvSpPr/>
                <p:nvPr>
                  <p:custDataLst>
                    <p:tags r:id="rId35"/>
                  </p:custDataLst>
                </p:nvPr>
              </p:nvSpPr>
              <p:spPr>
                <a:xfrm flipV="1">
                  <a:off x="541" y="312"/>
                  <a:ext cx="1080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47" name="Line 16"/>
                <p:cNvSpPr/>
                <p:nvPr>
                  <p:custDataLst>
                    <p:tags r:id="rId36"/>
                  </p:custDataLst>
                </p:nvPr>
              </p:nvSpPr>
              <p:spPr>
                <a:xfrm>
                  <a:off x="360" y="1092"/>
                  <a:ext cx="1080" cy="1092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48" name="Line 17"/>
                <p:cNvSpPr/>
                <p:nvPr>
                  <p:custDataLst>
                    <p:tags r:id="rId37"/>
                  </p:custDataLst>
                </p:nvPr>
              </p:nvSpPr>
              <p:spPr>
                <a:xfrm>
                  <a:off x="541" y="936"/>
                  <a:ext cx="1080" cy="156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49" name="Line 18"/>
                <p:cNvSpPr/>
                <p:nvPr>
                  <p:custDataLst>
                    <p:tags r:id="rId38"/>
                  </p:custDataLst>
                </p:nvPr>
              </p:nvSpPr>
              <p:spPr>
                <a:xfrm>
                  <a:off x="1800" y="469"/>
                  <a:ext cx="0" cy="467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50" name="Line 19"/>
                <p:cNvSpPr/>
                <p:nvPr>
                  <p:custDataLst>
                    <p:tags r:id="rId39"/>
                  </p:custDataLst>
                </p:nvPr>
              </p:nvSpPr>
              <p:spPr>
                <a:xfrm>
                  <a:off x="1800" y="1491"/>
                  <a:ext cx="1" cy="53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51" name="Line 20"/>
                <p:cNvSpPr/>
                <p:nvPr>
                  <p:custDataLst>
                    <p:tags r:id="rId40"/>
                  </p:custDataLst>
                </p:nvPr>
              </p:nvSpPr>
              <p:spPr>
                <a:xfrm flipV="1">
                  <a:off x="2160" y="783"/>
                  <a:ext cx="1081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52" name="Line 21"/>
                <p:cNvSpPr/>
                <p:nvPr>
                  <p:custDataLst>
                    <p:tags r:id="rId41"/>
                  </p:custDataLst>
                </p:nvPr>
              </p:nvSpPr>
              <p:spPr>
                <a:xfrm>
                  <a:off x="2160" y="312"/>
                  <a:ext cx="1081" cy="31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53" name="Text Box 22"/>
                <p:cNvSpPr txBox="1"/>
                <p:nvPr>
                  <p:custDataLst>
                    <p:tags r:id="rId42"/>
                  </p:custDataLst>
                </p:nvPr>
              </p:nvSpPr>
              <p:spPr>
                <a:xfrm>
                  <a:off x="60" y="6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1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4" name="Text Box 23"/>
                <p:cNvSpPr txBox="1"/>
                <p:nvPr>
                  <p:custDataLst>
                    <p:tags r:id="rId43"/>
                  </p:custDataLst>
                </p:nvPr>
              </p:nvSpPr>
              <p:spPr>
                <a:xfrm>
                  <a:off x="1620" y="0"/>
                  <a:ext cx="539" cy="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5" name="Rectangle 24"/>
                <p:cNvSpPr/>
                <p:nvPr>
                  <p:custDataLst>
                    <p:tags r:id="rId44"/>
                  </p:custDataLst>
                </p:nvPr>
              </p:nvSpPr>
              <p:spPr>
                <a:xfrm>
                  <a:off x="1621" y="936"/>
                  <a:ext cx="539" cy="7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6" name="Text Box 25"/>
                <p:cNvSpPr txBox="1"/>
                <p:nvPr>
                  <p:custDataLst>
                    <p:tags r:id="rId45"/>
                  </p:custDataLst>
                </p:nvPr>
              </p:nvSpPr>
              <p:spPr>
                <a:xfrm>
                  <a:off x="1621" y="936"/>
                  <a:ext cx="539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7" name="Text Box 26"/>
                <p:cNvSpPr txBox="1"/>
                <p:nvPr>
                  <p:custDataLst>
                    <p:tags r:id="rId46"/>
                  </p:custDataLst>
                </p:nvPr>
              </p:nvSpPr>
              <p:spPr>
                <a:xfrm>
                  <a:off x="1440" y="2028"/>
                  <a:ext cx="541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 </a:t>
                  </a:r>
                  <a:r>
                    <a:rPr lang="zh-CN" altLang="zh-CN" sz="2400" dirty="0">
                      <a:latin typeface="Arial" panose="020B0604020202020204" pitchFamily="34" charset="0"/>
                    </a:rPr>
                    <a:t>4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" name="Text Box 27"/>
                <p:cNvSpPr txBox="1"/>
                <p:nvPr>
                  <p:custDataLst>
                    <p:tags r:id="rId47"/>
                  </p:custDataLst>
                </p:nvPr>
              </p:nvSpPr>
              <p:spPr>
                <a:xfrm>
                  <a:off x="3241" y="469"/>
                  <a:ext cx="539" cy="6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5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9" name="Text Box 28"/>
                <p:cNvSpPr txBox="1"/>
                <p:nvPr>
                  <p:custDataLst>
                    <p:tags r:id="rId48"/>
                  </p:custDataLst>
                </p:nvPr>
              </p:nvSpPr>
              <p:spPr>
                <a:xfrm>
                  <a:off x="841" y="2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0" name="Text Box 29"/>
                <p:cNvSpPr txBox="1"/>
                <p:nvPr>
                  <p:custDataLst>
                    <p:tags r:id="rId49"/>
                  </p:custDataLst>
                </p:nvPr>
              </p:nvSpPr>
              <p:spPr>
                <a:xfrm>
                  <a:off x="901" y="690"/>
                  <a:ext cx="72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12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" name="Text Box 30"/>
                <p:cNvSpPr txBox="1"/>
                <p:nvPr>
                  <p:custDataLst>
                    <p:tags r:id="rId50"/>
                  </p:custDataLst>
                </p:nvPr>
              </p:nvSpPr>
              <p:spPr>
                <a:xfrm>
                  <a:off x="795" y="1380"/>
                  <a:ext cx="749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10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2" name="Text Box 31"/>
                <p:cNvSpPr txBox="1"/>
                <p:nvPr>
                  <p:custDataLst>
                    <p:tags r:id="rId51"/>
                  </p:custDataLst>
                </p:nvPr>
              </p:nvSpPr>
              <p:spPr>
                <a:xfrm>
                  <a:off x="1728" y="504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8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" name="Text Box 32"/>
                <p:cNvSpPr txBox="1"/>
                <p:nvPr>
                  <p:custDataLst>
                    <p:tags r:id="rId52"/>
                  </p:custDataLst>
                </p:nvPr>
              </p:nvSpPr>
              <p:spPr>
                <a:xfrm>
                  <a:off x="1728" y="1560"/>
                  <a:ext cx="720" cy="3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6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4" name="Text Box 33"/>
                <p:cNvSpPr txBox="1"/>
                <p:nvPr>
                  <p:custDataLst>
                    <p:tags r:id="rId53"/>
                  </p:custDataLst>
                </p:nvPr>
              </p:nvSpPr>
              <p:spPr>
                <a:xfrm>
                  <a:off x="2460" y="690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5" name="Text Box 34"/>
                <p:cNvSpPr txBox="1"/>
                <p:nvPr>
                  <p:custDataLst>
                    <p:tags r:id="rId54"/>
                  </p:custDataLst>
                </p:nvPr>
              </p:nvSpPr>
              <p:spPr>
                <a:xfrm>
                  <a:off x="2416" y="96"/>
                  <a:ext cx="360" cy="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en-US" altLang="zh-CN" sz="2400" dirty="0">
                      <a:latin typeface="Arial" panose="020B0604020202020204" pitchFamily="34" charset="0"/>
                    </a:rPr>
                    <a:t>9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6" name="Line 20"/>
            <p:cNvSpPr/>
            <p:nvPr>
              <p:custDataLst>
                <p:tags r:id="rId55"/>
              </p:custDataLst>
            </p:nvPr>
          </p:nvSpPr>
          <p:spPr>
            <a:xfrm flipV="1">
              <a:off x="9806" y="4328"/>
              <a:ext cx="2441" cy="240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67" name="Text Box 33"/>
            <p:cNvSpPr txBox="1"/>
            <p:nvPr>
              <p:custDataLst>
                <p:tags r:id="rId56"/>
              </p:custDataLst>
            </p:nvPr>
          </p:nvSpPr>
          <p:spPr>
            <a:xfrm>
              <a:off x="10904" y="5361"/>
              <a:ext cx="605" cy="9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r>
                <a:rPr lang="en-US" sz="2400" dirty="0">
                  <a:latin typeface="Arial" panose="020B0604020202020204" pitchFamily="34" charset="0"/>
                </a:rPr>
                <a:t>7</a:t>
              </a:r>
              <a:endParaRPr 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9229" name="Text Box 63"/>
          <p:cNvSpPr txBox="1"/>
          <p:nvPr>
            <p:custDataLst>
              <p:tags r:id="rId57"/>
            </p:custDataLst>
          </p:nvPr>
        </p:nvSpPr>
        <p:spPr>
          <a:xfrm>
            <a:off x="6858009" y="3707287"/>
            <a:ext cx="2156134" cy="100796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p>
            <a:r>
              <a:rPr lang="zh-CN" altLang="zh-CN" dirty="0">
                <a:latin typeface="Arial" panose="020B0604020202020204" pitchFamily="34" charset="0"/>
              </a:rPr>
              <a:t>min[2]=w[1][2]=2;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zh-CN" dirty="0">
                <a:latin typeface="Arial" panose="020B0604020202020204" pitchFamily="34" charset="0"/>
              </a:rPr>
              <a:t>min[3]=w[1][3]=</a:t>
            </a:r>
            <a:r>
              <a:rPr lang="en-US" altLang="zh-CN" dirty="0">
                <a:latin typeface="Arial" panose="020B0604020202020204" pitchFamily="34" charset="0"/>
              </a:rPr>
              <a:t>12</a:t>
            </a:r>
            <a:r>
              <a:rPr lang="zh-CN" altLang="zh-CN" dirty="0">
                <a:latin typeface="Arial" panose="020B0604020202020204" pitchFamily="34" charset="0"/>
              </a:rPr>
              <a:t>;</a:t>
            </a:r>
            <a:endParaRPr lang="zh-CN" altLang="zh-CN" dirty="0">
              <a:latin typeface="Arial" panose="020B0604020202020204" pitchFamily="34" charset="0"/>
            </a:endParaRPr>
          </a:p>
          <a:p>
            <a:r>
              <a:rPr lang="zh-CN" altLang="zh-CN" dirty="0">
                <a:latin typeface="Arial" panose="020B0604020202020204" pitchFamily="34" charset="0"/>
              </a:rPr>
              <a:t>min[4]=w[1][4]=</a:t>
            </a:r>
            <a:r>
              <a:rPr lang="en-US" altLang="zh-CN" dirty="0">
                <a:latin typeface="Arial" panose="020B0604020202020204" pitchFamily="34" charset="0"/>
              </a:rPr>
              <a:t>10</a:t>
            </a:r>
            <a:r>
              <a:rPr lang="zh-CN" altLang="zh-CN" dirty="0">
                <a:latin typeface="Arial" panose="020B0604020202020204" pitchFamily="34" charset="0"/>
              </a:rPr>
              <a:t>;</a:t>
            </a:r>
            <a:endParaRPr lang="zh-CN" altLang="zh-CN" dirty="0">
              <a:latin typeface="Arial" panose="020B0604020202020204" pitchFamily="34" charset="0"/>
            </a:endParaRPr>
          </a:p>
          <a:p>
            <a:endParaRPr lang="zh-CN" altLang="zh-CN" dirty="0">
              <a:latin typeface="Arial" panose="020B0604020202020204" pitchFamily="34" charset="0"/>
            </a:endParaRPr>
          </a:p>
          <a:p>
            <a:endParaRPr lang="zh-CN" altLang="zh-CN" dirty="0">
              <a:latin typeface="Arial" panose="020B0604020202020204" pitchFamily="34" charset="0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3326130" y="3636010"/>
            <a:ext cx="926465" cy="889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58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TAG_VERSION" val="1.0"/>
  <p:tag name="KSO_WM_BEAUTIFY_FLAG" val="#wm#"/>
  <p:tag name="KSO_WM_TEMPLATE_CATEGORY" val="custom"/>
  <p:tag name="KSO_WM_TEMPLATE_INDEX" val="160167"/>
  <p:tag name="KSO_WM_UNIT_TYPE" val="a"/>
  <p:tag name="KSO_WM_UNIT_INDEX" val="1"/>
  <p:tag name="KSO_WM_UNIT_ID" val="custom160167_1*a*1"/>
  <p:tag name="KSO_WM_UNIT_CLEAR" val="1"/>
  <p:tag name="KSO_WM_UNIT_LAYERLEVEL" val="1"/>
  <p:tag name="KSO_WM_UNIT_VALUE" val="36"/>
  <p:tag name="KSO_WM_UNIT_ISCONTENTSTITLE" val="0"/>
  <p:tag name="KSO_WM_UNIT_HIGHLIGHT" val="0"/>
  <p:tag name="KSO_WM_UNIT_COMPATIBLE" val="0"/>
  <p:tag name="KSO_WM_UNIT_PRESET_TEXT_INDEX" val="3"/>
  <p:tag name="KSO_WM_UNIT_PRESET_TEXT_LEN" val="17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TEMPLATE_THUMBS_INDEX" val="1、4、5、8、12、16、20、25、26、27"/>
  <p:tag name="KSO_WM_TEMPLATE_CATEGORY" val="custom"/>
  <p:tag name="KSO_WM_TEMPLATE_INDEX" val="160167"/>
  <p:tag name="KSO_WM_TAG_VERSION" val="1.0"/>
  <p:tag name="KSO_WM_SLIDE_ID" val="custom160167_1"/>
  <p:tag name="KSO_WM_SLIDE_INDEX" val="1"/>
  <p:tag name="KSO_WM_SLIDE_ITEM_CNT" val="2"/>
  <p:tag name="KSO_WM_SLIDE_LAYOUT" val="a_b"/>
  <p:tag name="KSO_WM_SLIDE_LAYOUT_CNT" val="1_1"/>
  <p:tag name="KSO_WM_SLIDE_TYPE" val="title"/>
  <p:tag name="KSO_WM_BEAUTIFY_FLAG" val="#wm#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73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74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75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76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77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78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79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81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82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83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95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M_BEAUTIFY_FLAG" val=""/>
</p:tagLst>
</file>

<file path=ppt/tags/tag304.xml><?xml version="1.0" encoding="utf-8"?>
<p:tagLst xmlns:p="http://schemas.openxmlformats.org/presentationml/2006/main">
  <p:tag name="KSO_WM_BEAUTIFY_FLAG" val=""/>
</p:tagLst>
</file>

<file path=ppt/tags/tag305.xml><?xml version="1.0" encoding="utf-8"?>
<p:tagLst xmlns:p="http://schemas.openxmlformats.org/presentationml/2006/main">
  <p:tag name="KSO_WM_BEAUTIFY_FLAG" val=""/>
</p:tagLst>
</file>

<file path=ppt/tags/tag306.xml><?xml version="1.0" encoding="utf-8"?>
<p:tagLst xmlns:p="http://schemas.openxmlformats.org/presentationml/2006/main">
  <p:tag name="KSO_WM_BEAUTIFY_FLAG" val=""/>
</p:tagLst>
</file>

<file path=ppt/tags/tag307.xml><?xml version="1.0" encoding="utf-8"?>
<p:tagLst xmlns:p="http://schemas.openxmlformats.org/presentationml/2006/main">
  <p:tag name="KSO_WM_BEAUTIFY_FLAG" val=""/>
</p:tagLst>
</file>

<file path=ppt/tags/tag308.xml><?xml version="1.0" encoding="utf-8"?>
<p:tagLst xmlns:p="http://schemas.openxmlformats.org/presentationml/2006/main">
  <p:tag name="KSO_WM_BEAUTIFY_FLAG" val=""/>
</p:tagLst>
</file>

<file path=ppt/tags/tag309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10.xml><?xml version="1.0" encoding="utf-8"?>
<p:tagLst xmlns:p="http://schemas.openxmlformats.org/presentationml/2006/main">
  <p:tag name="KSO_WM_BEAUTIFY_FLAG" val=""/>
</p:tagLst>
</file>

<file path=ppt/tags/tag311.xml><?xml version="1.0" encoding="utf-8"?>
<p:tagLst xmlns:p="http://schemas.openxmlformats.org/presentationml/2006/main">
  <p:tag name="KSO_WM_BEAUTIFY_FLAG" val=""/>
</p:tagLst>
</file>

<file path=ppt/tags/tag312.xml><?xml version="1.0" encoding="utf-8"?>
<p:tagLst xmlns:p="http://schemas.openxmlformats.org/presentationml/2006/main">
  <p:tag name="KSO_WM_BEAUTIFY_FLAG" val=""/>
</p:tagLst>
</file>

<file path=ppt/tags/tag313.xml><?xml version="1.0" encoding="utf-8"?>
<p:tagLst xmlns:p="http://schemas.openxmlformats.org/presentationml/2006/main">
  <p:tag name="KSO_WM_BEAUTIFY_FLAG" val=""/>
</p:tagLst>
</file>

<file path=ppt/tags/tag314.xml><?xml version="1.0" encoding="utf-8"?>
<p:tagLst xmlns:p="http://schemas.openxmlformats.org/presentationml/2006/main">
  <p:tag name="KSO_WM_BEAUTIFY_FLAG" val=""/>
</p:tagLst>
</file>

<file path=ppt/tags/tag315.xml><?xml version="1.0" encoding="utf-8"?>
<p:tagLst xmlns:p="http://schemas.openxmlformats.org/presentationml/2006/main">
  <p:tag name="KSO_WM_BEAUTIFY_FLAG" val=""/>
</p:tagLst>
</file>

<file path=ppt/tags/tag316.xml><?xml version="1.0" encoding="utf-8"?>
<p:tagLst xmlns:p="http://schemas.openxmlformats.org/presentationml/2006/main">
  <p:tag name="KSO_WM_BEAUTIFY_FLAG" val=""/>
</p:tagLst>
</file>

<file path=ppt/tags/tag317.xml><?xml version="1.0" encoding="utf-8"?>
<p:tagLst xmlns:p="http://schemas.openxmlformats.org/presentationml/2006/main">
  <p:tag name="KSO_WM_BEAUTIFY_FLAG" val=""/>
</p:tagLst>
</file>

<file path=ppt/tags/tag318.xml><?xml version="1.0" encoding="utf-8"?>
<p:tagLst xmlns:p="http://schemas.openxmlformats.org/presentationml/2006/main">
  <p:tag name="KSO_WM_BEAUTIFY_FLAG" val=""/>
</p:tagLst>
</file>

<file path=ppt/tags/tag319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20.xml><?xml version="1.0" encoding="utf-8"?>
<p:tagLst xmlns:p="http://schemas.openxmlformats.org/presentationml/2006/main">
  <p:tag name="KSO_WM_BEAUTIFY_FLAG" val=""/>
</p:tagLst>
</file>

<file path=ppt/tags/tag321.xml><?xml version="1.0" encoding="utf-8"?>
<p:tagLst xmlns:p="http://schemas.openxmlformats.org/presentationml/2006/main">
  <p:tag name="KSO_WM_BEAUTIFY_FLAG" val=""/>
</p:tagLst>
</file>

<file path=ppt/tags/tag322.xml><?xml version="1.0" encoding="utf-8"?>
<p:tagLst xmlns:p="http://schemas.openxmlformats.org/presentationml/2006/main">
  <p:tag name="KSO_WM_BEAUTIFY_FLAG" val=""/>
</p:tagLst>
</file>

<file path=ppt/tags/tag323.xml><?xml version="1.0" encoding="utf-8"?>
<p:tagLst xmlns:p="http://schemas.openxmlformats.org/presentationml/2006/main">
  <p:tag name="KSO_WM_BEAUTIFY_FLAG" val=""/>
</p:tagLst>
</file>

<file path=ppt/tags/tag324.xml><?xml version="1.0" encoding="utf-8"?>
<p:tagLst xmlns:p="http://schemas.openxmlformats.org/presentationml/2006/main">
  <p:tag name="KSO_WM_BEAUTIFY_FLAG" val=""/>
</p:tagLst>
</file>

<file path=ppt/tags/tag325.xml><?xml version="1.0" encoding="utf-8"?>
<p:tagLst xmlns:p="http://schemas.openxmlformats.org/presentationml/2006/main">
  <p:tag name="KSO_WM_BEAUTIFY_FLAG" val=""/>
</p:tagLst>
</file>

<file path=ppt/tags/tag326.xml><?xml version="1.0" encoding="utf-8"?>
<p:tagLst xmlns:p="http://schemas.openxmlformats.org/presentationml/2006/main">
  <p:tag name="KSO_WM_BEAUTIFY_FLAG" val=""/>
</p:tagLst>
</file>

<file path=ppt/tags/tag327.xml><?xml version="1.0" encoding="utf-8"?>
<p:tagLst xmlns:p="http://schemas.openxmlformats.org/presentationml/2006/main">
  <p:tag name="KSO_WM_BEAUTIFY_FLAG" val=""/>
</p:tagLst>
</file>

<file path=ppt/tags/tag328.xml><?xml version="1.0" encoding="utf-8"?>
<p:tagLst xmlns:p="http://schemas.openxmlformats.org/presentationml/2006/main">
  <p:tag name="KSO_WM_BEAUTIFY_FLAG" val=""/>
</p:tagLst>
</file>

<file path=ppt/tags/tag329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30.xml><?xml version="1.0" encoding="utf-8"?>
<p:tagLst xmlns:p="http://schemas.openxmlformats.org/presentationml/2006/main">
  <p:tag name="KSO_WM_BEAUTIFY_FLAG" val=""/>
</p:tagLst>
</file>

<file path=ppt/tags/tag331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32.xml><?xml version="1.0" encoding="utf-8"?>
<p:tagLst xmlns:p="http://schemas.openxmlformats.org/presentationml/2006/main">
  <p:tag name="KSO_WM_BEAUTIFY_FLAG" val=""/>
</p:tagLst>
</file>

<file path=ppt/tags/tag333.xml><?xml version="1.0" encoding="utf-8"?>
<p:tagLst xmlns:p="http://schemas.openxmlformats.org/presentationml/2006/main">
  <p:tag name="KSO_WM_BEAUTIFY_FLAG" val=""/>
</p:tagLst>
</file>

<file path=ppt/tags/tag334.xml><?xml version="1.0" encoding="utf-8"?>
<p:tagLst xmlns:p="http://schemas.openxmlformats.org/presentationml/2006/main">
  <p:tag name="KSO_WM_BEAUTIFY_FLAG" val=""/>
</p:tagLst>
</file>

<file path=ppt/tags/tag335.xml><?xml version="1.0" encoding="utf-8"?>
<p:tagLst xmlns:p="http://schemas.openxmlformats.org/presentationml/2006/main">
  <p:tag name="KSO_WM_BEAUTIFY_FLAG" val=""/>
</p:tagLst>
</file>

<file path=ppt/tags/tag336.xml><?xml version="1.0" encoding="utf-8"?>
<p:tagLst xmlns:p="http://schemas.openxmlformats.org/presentationml/2006/main">
  <p:tag name="KSO_WM_BEAUTIFY_FLAG" val=""/>
</p:tagLst>
</file>

<file path=ppt/tags/tag337.xml><?xml version="1.0" encoding="utf-8"?>
<p:tagLst xmlns:p="http://schemas.openxmlformats.org/presentationml/2006/main">
  <p:tag name="KSO_WM_BEAUTIFY_FLAG" val=""/>
</p:tagLst>
</file>

<file path=ppt/tags/tag338.xml><?xml version="1.0" encoding="utf-8"?>
<p:tagLst xmlns:p="http://schemas.openxmlformats.org/presentationml/2006/main">
  <p:tag name="KSO_WM_BEAUTIFY_FLAG" val=""/>
</p:tagLst>
</file>

<file path=ppt/tags/tag339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40.xml><?xml version="1.0" encoding="utf-8"?>
<p:tagLst xmlns:p="http://schemas.openxmlformats.org/presentationml/2006/main">
  <p:tag name="KSO_WM_BEAUTIFY_FLAG" val=""/>
</p:tagLst>
</file>

<file path=ppt/tags/tag341.xml><?xml version="1.0" encoding="utf-8"?>
<p:tagLst xmlns:p="http://schemas.openxmlformats.org/presentationml/2006/main">
  <p:tag name="KSO_WM_BEAUTIFY_FLAG" val=""/>
</p:tagLst>
</file>

<file path=ppt/tags/tag342.xml><?xml version="1.0" encoding="utf-8"?>
<p:tagLst xmlns:p="http://schemas.openxmlformats.org/presentationml/2006/main">
  <p:tag name="KSO_WM_BEAUTIFY_FLAG" val=""/>
</p:tagLst>
</file>

<file path=ppt/tags/tag343.xml><?xml version="1.0" encoding="utf-8"?>
<p:tagLst xmlns:p="http://schemas.openxmlformats.org/presentationml/2006/main">
  <p:tag name="KSO_WM_BEAUTIFY_FLAG" val=""/>
</p:tagLst>
</file>

<file path=ppt/tags/tag344.xml><?xml version="1.0" encoding="utf-8"?>
<p:tagLst xmlns:p="http://schemas.openxmlformats.org/presentationml/2006/main">
  <p:tag name="KSO_WM_BEAUTIFY_FLAG" val=""/>
</p:tagLst>
</file>

<file path=ppt/tags/tag345.xml><?xml version="1.0" encoding="utf-8"?>
<p:tagLst xmlns:p="http://schemas.openxmlformats.org/presentationml/2006/main">
  <p:tag name="KSO_WM_BEAUTIFY_FLAG" val=""/>
</p:tagLst>
</file>

<file path=ppt/tags/tag346.xml><?xml version="1.0" encoding="utf-8"?>
<p:tagLst xmlns:p="http://schemas.openxmlformats.org/presentationml/2006/main">
  <p:tag name="KSO_WM_BEAUTIFY_FLAG" val=""/>
</p:tagLst>
</file>

<file path=ppt/tags/tag347.xml><?xml version="1.0" encoding="utf-8"?>
<p:tagLst xmlns:p="http://schemas.openxmlformats.org/presentationml/2006/main">
  <p:tag name="KSO_WM_BEAUTIFY_FLAG" val=""/>
</p:tagLst>
</file>

<file path=ppt/tags/tag348.xml><?xml version="1.0" encoding="utf-8"?>
<p:tagLst xmlns:p="http://schemas.openxmlformats.org/presentationml/2006/main">
  <p:tag name="KSO_WM_BEAUTIFY_FLAG" val=""/>
</p:tagLst>
</file>

<file path=ppt/tags/tag349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50.xml><?xml version="1.0" encoding="utf-8"?>
<p:tagLst xmlns:p="http://schemas.openxmlformats.org/presentationml/2006/main">
  <p:tag name="KSO_WM_BEAUTIFY_FLAG" val=""/>
</p:tagLst>
</file>

<file path=ppt/tags/tag351.xml><?xml version="1.0" encoding="utf-8"?>
<p:tagLst xmlns:p="http://schemas.openxmlformats.org/presentationml/2006/main">
  <p:tag name="KSO_WM_BEAUTIFY_FLAG" val=""/>
</p:tagLst>
</file>

<file path=ppt/tags/tag352.xml><?xml version="1.0" encoding="utf-8"?>
<p:tagLst xmlns:p="http://schemas.openxmlformats.org/presentationml/2006/main">
  <p:tag name="KSO_WM_BEAUTIFY_FLAG" val=""/>
</p:tagLst>
</file>

<file path=ppt/tags/tag353.xml><?xml version="1.0" encoding="utf-8"?>
<p:tagLst xmlns:p="http://schemas.openxmlformats.org/presentationml/2006/main">
  <p:tag name="KSO_WM_BEAUTIFY_FLAG" val=""/>
</p:tagLst>
</file>

<file path=ppt/tags/tag354.xml><?xml version="1.0" encoding="utf-8"?>
<p:tagLst xmlns:p="http://schemas.openxmlformats.org/presentationml/2006/main">
  <p:tag name="KSO_WM_BEAUTIFY_FLAG" val=""/>
</p:tagLst>
</file>

<file path=ppt/tags/tag355.xml><?xml version="1.0" encoding="utf-8"?>
<p:tagLst xmlns:p="http://schemas.openxmlformats.org/presentationml/2006/main">
  <p:tag name="KSO_WM_BEAUTIFY_FLAG" val=""/>
</p:tagLst>
</file>

<file path=ppt/tags/tag356.xml><?xml version="1.0" encoding="utf-8"?>
<p:tagLst xmlns:p="http://schemas.openxmlformats.org/presentationml/2006/main">
  <p:tag name="KSO_WM_BEAUTIFY_FLAG" val=""/>
</p:tagLst>
</file>

<file path=ppt/tags/tag357.xml><?xml version="1.0" encoding="utf-8"?>
<p:tagLst xmlns:p="http://schemas.openxmlformats.org/presentationml/2006/main">
  <p:tag name="KSO_WM_BEAUTIFY_FLAG" val=""/>
</p:tagLst>
</file>

<file path=ppt/tags/tag358.xml><?xml version="1.0" encoding="utf-8"?>
<p:tagLst xmlns:p="http://schemas.openxmlformats.org/presentationml/2006/main">
  <p:tag name="KSO_WM_BEAUTIFY_FLAG" val=""/>
</p:tagLst>
</file>

<file path=ppt/tags/tag359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60.xml><?xml version="1.0" encoding="utf-8"?>
<p:tagLst xmlns:p="http://schemas.openxmlformats.org/presentationml/2006/main">
  <p:tag name="KSO_WM_BEAUTIFY_FLAG" val=""/>
</p:tagLst>
</file>

<file path=ppt/tags/tag361.xml><?xml version="1.0" encoding="utf-8"?>
<p:tagLst xmlns:p="http://schemas.openxmlformats.org/presentationml/2006/main">
  <p:tag name="KSO_WM_BEAUTIFY_FLAG" val=""/>
</p:tagLst>
</file>

<file path=ppt/tags/tag362.xml><?xml version="1.0" encoding="utf-8"?>
<p:tagLst xmlns:p="http://schemas.openxmlformats.org/presentationml/2006/main">
  <p:tag name="KSO_WM_BEAUTIFY_FLAG" val=""/>
</p:tagLst>
</file>

<file path=ppt/tags/tag363.xml><?xml version="1.0" encoding="utf-8"?>
<p:tagLst xmlns:p="http://schemas.openxmlformats.org/presentationml/2006/main">
  <p:tag name="KSO_WM_BEAUTIFY_FLAG" val=""/>
</p:tagLst>
</file>

<file path=ppt/tags/tag364.xml><?xml version="1.0" encoding="utf-8"?>
<p:tagLst xmlns:p="http://schemas.openxmlformats.org/presentationml/2006/main">
  <p:tag name="KSO_WM_BEAUTIFY_FLAG" val=""/>
</p:tagLst>
</file>

<file path=ppt/tags/tag365.xml><?xml version="1.0" encoding="utf-8"?>
<p:tagLst xmlns:p="http://schemas.openxmlformats.org/presentationml/2006/main">
  <p:tag name="KSO_WM_BEAUTIFY_FLAG" val=""/>
</p:tagLst>
</file>

<file path=ppt/tags/tag366.xml><?xml version="1.0" encoding="utf-8"?>
<p:tagLst xmlns:p="http://schemas.openxmlformats.org/presentationml/2006/main">
  <p:tag name="KSO_WM_BEAUTIFY_FLAG" val=""/>
</p:tagLst>
</file>

<file path=ppt/tags/tag367.xml><?xml version="1.0" encoding="utf-8"?>
<p:tagLst xmlns:p="http://schemas.openxmlformats.org/presentationml/2006/main">
  <p:tag name="KSO_WM_BEAUTIFY_FLAG" val=""/>
</p:tagLst>
</file>

<file path=ppt/tags/tag368.xml><?xml version="1.0" encoding="utf-8"?>
<p:tagLst xmlns:p="http://schemas.openxmlformats.org/presentationml/2006/main">
  <p:tag name="KSO_WM_BEAUTIFY_FLAG" val=""/>
</p:tagLst>
</file>

<file path=ppt/tags/tag369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70.xml><?xml version="1.0" encoding="utf-8"?>
<p:tagLst xmlns:p="http://schemas.openxmlformats.org/presentationml/2006/main">
  <p:tag name="KSO_WM_BEAUTIFY_FLAG" val=""/>
</p:tagLst>
</file>

<file path=ppt/tags/tag371.xml><?xml version="1.0" encoding="utf-8"?>
<p:tagLst xmlns:p="http://schemas.openxmlformats.org/presentationml/2006/main">
  <p:tag name="KSO_WM_BEAUTIFY_FLAG" val=""/>
</p:tagLst>
</file>

<file path=ppt/tags/tag372.xml><?xml version="1.0" encoding="utf-8"?>
<p:tagLst xmlns:p="http://schemas.openxmlformats.org/presentationml/2006/main">
  <p:tag name="KSO_WM_BEAUTIFY_FLAG" val=""/>
</p:tagLst>
</file>

<file path=ppt/tags/tag373.xml><?xml version="1.0" encoding="utf-8"?>
<p:tagLst xmlns:p="http://schemas.openxmlformats.org/presentationml/2006/main">
  <p:tag name="KSO_WM_BEAUTIFY_FLAG" val=""/>
</p:tagLst>
</file>

<file path=ppt/tags/tag374.xml><?xml version="1.0" encoding="utf-8"?>
<p:tagLst xmlns:p="http://schemas.openxmlformats.org/presentationml/2006/main">
  <p:tag name="KSO_WM_BEAUTIFY_FLAG" val=""/>
</p:tagLst>
</file>

<file path=ppt/tags/tag375.xml><?xml version="1.0" encoding="utf-8"?>
<p:tagLst xmlns:p="http://schemas.openxmlformats.org/presentationml/2006/main">
  <p:tag name="KSO_WM_BEAUTIFY_FLAG" val=""/>
</p:tagLst>
</file>

<file path=ppt/tags/tag376.xml><?xml version="1.0" encoding="utf-8"?>
<p:tagLst xmlns:p="http://schemas.openxmlformats.org/presentationml/2006/main">
  <p:tag name="KSO_WM_BEAUTIFY_FLAG" val=""/>
</p:tagLst>
</file>

<file path=ppt/tags/tag377.xml><?xml version="1.0" encoding="utf-8"?>
<p:tagLst xmlns:p="http://schemas.openxmlformats.org/presentationml/2006/main">
  <p:tag name="KSO_WM_BEAUTIFY_FLAG" val=""/>
</p:tagLst>
</file>

<file path=ppt/tags/tag378.xml><?xml version="1.0" encoding="utf-8"?>
<p:tagLst xmlns:p="http://schemas.openxmlformats.org/presentationml/2006/main">
  <p:tag name="KSO_WM_BEAUTIFY_FLAG" val=""/>
</p:tagLst>
</file>

<file path=ppt/tags/tag379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80.xml><?xml version="1.0" encoding="utf-8"?>
<p:tagLst xmlns:p="http://schemas.openxmlformats.org/presentationml/2006/main">
  <p:tag name="KSO_WM_BEAUTIFY_FLAG" val=""/>
</p:tagLst>
</file>

<file path=ppt/tags/tag381.xml><?xml version="1.0" encoding="utf-8"?>
<p:tagLst xmlns:p="http://schemas.openxmlformats.org/presentationml/2006/main">
  <p:tag name="KSO_WM_BEAUTIFY_FLAG" val=""/>
</p:tagLst>
</file>

<file path=ppt/tags/tag382.xml><?xml version="1.0" encoding="utf-8"?>
<p:tagLst xmlns:p="http://schemas.openxmlformats.org/presentationml/2006/main">
  <p:tag name="KSO_WM_BEAUTIFY_FLAG" val=""/>
</p:tagLst>
</file>

<file path=ppt/tags/tag383.xml><?xml version="1.0" encoding="utf-8"?>
<p:tagLst xmlns:p="http://schemas.openxmlformats.org/presentationml/2006/main">
  <p:tag name="KSO_WM_BEAUTIFY_FLAG" val=""/>
</p:tagLst>
</file>

<file path=ppt/tags/tag384.xml><?xml version="1.0" encoding="utf-8"?>
<p:tagLst xmlns:p="http://schemas.openxmlformats.org/presentationml/2006/main">
  <p:tag name="KSO_WM_BEAUTIFY_FLAG" val=""/>
</p:tagLst>
</file>

<file path=ppt/tags/tag385.xml><?xml version="1.0" encoding="utf-8"?>
<p:tagLst xmlns:p="http://schemas.openxmlformats.org/presentationml/2006/main">
  <p:tag name="KSO_WM_BEAUTIFY_FLAG" val=""/>
</p:tagLst>
</file>

<file path=ppt/tags/tag386.xml><?xml version="1.0" encoding="utf-8"?>
<p:tagLst xmlns:p="http://schemas.openxmlformats.org/presentationml/2006/main">
  <p:tag name="KSO_WM_BEAUTIFY_FLAG" val=""/>
</p:tagLst>
</file>

<file path=ppt/tags/tag387.xml><?xml version="1.0" encoding="utf-8"?>
<p:tagLst xmlns:p="http://schemas.openxmlformats.org/presentationml/2006/main">
  <p:tag name="KSO_WM_BEAUTIFY_FLAG" val=""/>
</p:tagLst>
</file>

<file path=ppt/tags/tag388.xml><?xml version="1.0" encoding="utf-8"?>
<p:tagLst xmlns:p="http://schemas.openxmlformats.org/presentationml/2006/main">
  <p:tag name="KSO_WM_BEAUTIFY_FLAG" val=""/>
</p:tagLst>
</file>

<file path=ppt/tags/tag389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9.xml><?xml version="1.0" encoding="utf-8"?>
<p:tagLst xmlns:p="http://schemas.openxmlformats.org/presentationml/2006/main">
  <p:tag name="KSO_WM_BEAUTIFY_FLAG" val=""/>
</p:tagLst>
</file>

<file path=ppt/tags/tag390.xml><?xml version="1.0" encoding="utf-8"?>
<p:tagLst xmlns:p="http://schemas.openxmlformats.org/presentationml/2006/main">
  <p:tag name="KSO_WM_BEAUTIFY_FLAG" val=""/>
</p:tagLst>
</file>

<file path=ppt/tags/tag391.xml><?xml version="1.0" encoding="utf-8"?>
<p:tagLst xmlns:p="http://schemas.openxmlformats.org/presentationml/2006/main">
  <p:tag name="KSO_WM_BEAUTIFY_FLAG" val=""/>
</p:tagLst>
</file>

<file path=ppt/tags/tag392.xml><?xml version="1.0" encoding="utf-8"?>
<p:tagLst xmlns:p="http://schemas.openxmlformats.org/presentationml/2006/main">
  <p:tag name="KSO_WM_BEAUTIFY_FLAG" val=""/>
</p:tagLst>
</file>

<file path=ppt/tags/tag393.xml><?xml version="1.0" encoding="utf-8"?>
<p:tagLst xmlns:p="http://schemas.openxmlformats.org/presentationml/2006/main">
  <p:tag name="KSO_WM_BEAUTIFY_FLAG" val=""/>
</p:tagLst>
</file>

<file path=ppt/tags/tag394.xml><?xml version="1.0" encoding="utf-8"?>
<p:tagLst xmlns:p="http://schemas.openxmlformats.org/presentationml/2006/main">
  <p:tag name="KSO_WM_BEAUTIFY_FLAG" val=""/>
</p:tagLst>
</file>

<file path=ppt/tags/tag395.xml><?xml version="1.0" encoding="utf-8"?>
<p:tagLst xmlns:p="http://schemas.openxmlformats.org/presentationml/2006/main">
  <p:tag name="KSO_WM_BEAUTIFY_FLAG" val=""/>
</p:tagLst>
</file>

<file path=ppt/tags/tag396.xml><?xml version="1.0" encoding="utf-8"?>
<p:tagLst xmlns:p="http://schemas.openxmlformats.org/presentationml/2006/main">
  <p:tag name="KSO_WM_BEAUTIFY_FLAG" val=""/>
</p:tagLst>
</file>

<file path=ppt/tags/tag397.xml><?xml version="1.0" encoding="utf-8"?>
<p:tagLst xmlns:p="http://schemas.openxmlformats.org/presentationml/2006/main">
  <p:tag name="KSO_WM_BEAUTIFY_FLAG" val=""/>
</p:tagLst>
</file>

<file path=ppt/tags/tag398.xml><?xml version="1.0" encoding="utf-8"?>
<p:tagLst xmlns:p="http://schemas.openxmlformats.org/presentationml/2006/main">
  <p:tag name="KSO_WM_BEAUTIFY_FLAG" val=""/>
</p:tagLst>
</file>

<file path=ppt/tags/tag39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40.xml><?xml version="1.0" encoding="utf-8"?>
<p:tagLst xmlns:p="http://schemas.openxmlformats.org/presentationml/2006/main">
  <p:tag name="KSO_WM_BEAUTIFY_FLAG" val=""/>
</p:tagLst>
</file>

<file path=ppt/tags/tag400.xml><?xml version="1.0" encoding="utf-8"?>
<p:tagLst xmlns:p="http://schemas.openxmlformats.org/presentationml/2006/main">
  <p:tag name="KSO_WM_BEAUTIFY_FLAG" val=""/>
</p:tagLst>
</file>

<file path=ppt/tags/tag401.xml><?xml version="1.0" encoding="utf-8"?>
<p:tagLst xmlns:p="http://schemas.openxmlformats.org/presentationml/2006/main">
  <p:tag name="KSO_WM_BEAUTIFY_FLAG" val=""/>
</p:tagLst>
</file>

<file path=ppt/tags/tag402.xml><?xml version="1.0" encoding="utf-8"?>
<p:tagLst xmlns:p="http://schemas.openxmlformats.org/presentationml/2006/main">
  <p:tag name="KSO_WM_BEAUTIFY_FLAG" val=""/>
</p:tagLst>
</file>

<file path=ppt/tags/tag403.xml><?xml version="1.0" encoding="utf-8"?>
<p:tagLst xmlns:p="http://schemas.openxmlformats.org/presentationml/2006/main">
  <p:tag name="KSO_WM_BEAUTIFY_FLAG" val=""/>
</p:tagLst>
</file>

<file path=ppt/tags/tag404.xml><?xml version="1.0" encoding="utf-8"?>
<p:tagLst xmlns:p="http://schemas.openxmlformats.org/presentationml/2006/main">
  <p:tag name="KSO_WM_BEAUTIFY_FLAG" val=""/>
</p:tagLst>
</file>

<file path=ppt/tags/tag405.xml><?xml version="1.0" encoding="utf-8"?>
<p:tagLst xmlns:p="http://schemas.openxmlformats.org/presentationml/2006/main">
  <p:tag name="KSO_WM_BEAUTIFY_FLAG" val=""/>
</p:tagLst>
</file>

<file path=ppt/tags/tag406.xml><?xml version="1.0" encoding="utf-8"?>
<p:tagLst xmlns:p="http://schemas.openxmlformats.org/presentationml/2006/main">
  <p:tag name="KSO_WM_BEAUTIFY_FLAG" val=""/>
</p:tagLst>
</file>

<file path=ppt/tags/tag407.xml><?xml version="1.0" encoding="utf-8"?>
<p:tagLst xmlns:p="http://schemas.openxmlformats.org/presentationml/2006/main">
  <p:tag name="KSO_WM_BEAUTIFY_FLAG" val=""/>
</p:tagLst>
</file>

<file path=ppt/tags/tag408.xml><?xml version="1.0" encoding="utf-8"?>
<p:tagLst xmlns:p="http://schemas.openxmlformats.org/presentationml/2006/main">
  <p:tag name="KSO_WM_BEAUTIFY_FLAG" val=""/>
</p:tagLst>
</file>

<file path=ppt/tags/tag409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10.xml><?xml version="1.0" encoding="utf-8"?>
<p:tagLst xmlns:p="http://schemas.openxmlformats.org/presentationml/2006/main">
  <p:tag name="KSO_WM_BEAUTIFY_FLAG" val=""/>
</p:tagLst>
</file>

<file path=ppt/tags/tag411.xml><?xml version="1.0" encoding="utf-8"?>
<p:tagLst xmlns:p="http://schemas.openxmlformats.org/presentationml/2006/main">
  <p:tag name="KSO_WM_BEAUTIFY_FLAG" val=""/>
</p:tagLst>
</file>

<file path=ppt/tags/tag412.xml><?xml version="1.0" encoding="utf-8"?>
<p:tagLst xmlns:p="http://schemas.openxmlformats.org/presentationml/2006/main">
  <p:tag name="KSO_WM_BEAUTIFY_FLAG" val=""/>
</p:tagLst>
</file>

<file path=ppt/tags/tag413.xml><?xml version="1.0" encoding="utf-8"?>
<p:tagLst xmlns:p="http://schemas.openxmlformats.org/presentationml/2006/main">
  <p:tag name="KSO_WM_BEAUTIFY_FLAG" val=""/>
</p:tagLst>
</file>

<file path=ppt/tags/tag414.xml><?xml version="1.0" encoding="utf-8"?>
<p:tagLst xmlns:p="http://schemas.openxmlformats.org/presentationml/2006/main">
  <p:tag name="KSO_WM_BEAUTIFY_FLAG" val=""/>
</p:tagLst>
</file>

<file path=ppt/tags/tag415.xml><?xml version="1.0" encoding="utf-8"?>
<p:tagLst xmlns:p="http://schemas.openxmlformats.org/presentationml/2006/main">
  <p:tag name="KSO_WM_BEAUTIFY_FLAG" val=""/>
</p:tagLst>
</file>

<file path=ppt/tags/tag416.xml><?xml version="1.0" encoding="utf-8"?>
<p:tagLst xmlns:p="http://schemas.openxmlformats.org/presentationml/2006/main">
  <p:tag name="KSO_WM_BEAUTIFY_FLAG" val=""/>
</p:tagLst>
</file>

<file path=ppt/tags/tag417.xml><?xml version="1.0" encoding="utf-8"?>
<p:tagLst xmlns:p="http://schemas.openxmlformats.org/presentationml/2006/main">
  <p:tag name="KSO_WM_BEAUTIFY_FLAG" val=""/>
</p:tagLst>
</file>

<file path=ppt/tags/tag418.xml><?xml version="1.0" encoding="utf-8"?>
<p:tagLst xmlns:p="http://schemas.openxmlformats.org/presentationml/2006/main">
  <p:tag name="KSO_WM_BEAUTIFY_FLAG" val=""/>
</p:tagLst>
</file>

<file path=ppt/tags/tag419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20.xml><?xml version="1.0" encoding="utf-8"?>
<p:tagLst xmlns:p="http://schemas.openxmlformats.org/presentationml/2006/main">
  <p:tag name="KSO_WM_BEAUTIFY_FLAG" val=""/>
</p:tagLst>
</file>

<file path=ppt/tags/tag421.xml><?xml version="1.0" encoding="utf-8"?>
<p:tagLst xmlns:p="http://schemas.openxmlformats.org/presentationml/2006/main">
  <p:tag name="KSO_WM_BEAUTIFY_FLAG" val=""/>
</p:tagLst>
</file>

<file path=ppt/tags/tag422.xml><?xml version="1.0" encoding="utf-8"?>
<p:tagLst xmlns:p="http://schemas.openxmlformats.org/presentationml/2006/main">
  <p:tag name="KSO_WM_BEAUTIFY_FLAG" val=""/>
</p:tagLst>
</file>

<file path=ppt/tags/tag423.xml><?xml version="1.0" encoding="utf-8"?>
<p:tagLst xmlns:p="http://schemas.openxmlformats.org/presentationml/2006/main">
  <p:tag name="KSO_WM_BEAUTIFY_FLAG" val=""/>
</p:tagLst>
</file>

<file path=ppt/tags/tag424.xml><?xml version="1.0" encoding="utf-8"?>
<p:tagLst xmlns:p="http://schemas.openxmlformats.org/presentationml/2006/main">
  <p:tag name="KSO_WM_BEAUTIFY_FLAG" val=""/>
</p:tagLst>
</file>

<file path=ppt/tags/tag425.xml><?xml version="1.0" encoding="utf-8"?>
<p:tagLst xmlns:p="http://schemas.openxmlformats.org/presentationml/2006/main">
  <p:tag name="KSO_WM_BEAUTIFY_FLAG" val=""/>
</p:tagLst>
</file>

<file path=ppt/tags/tag426.xml><?xml version="1.0" encoding="utf-8"?>
<p:tagLst xmlns:p="http://schemas.openxmlformats.org/presentationml/2006/main">
  <p:tag name="KSO_WM_BEAUTIFY_FLAG" val=""/>
</p:tagLst>
</file>

<file path=ppt/tags/tag427.xml><?xml version="1.0" encoding="utf-8"?>
<p:tagLst xmlns:p="http://schemas.openxmlformats.org/presentationml/2006/main">
  <p:tag name="KSO_WM_BEAUTIFY_FLAG" val=""/>
</p:tagLst>
</file>

<file path=ppt/tags/tag428.xml><?xml version="1.0" encoding="utf-8"?>
<p:tagLst xmlns:p="http://schemas.openxmlformats.org/presentationml/2006/main">
  <p:tag name="KSO_WM_BEAUTIFY_FLAG" val=""/>
</p:tagLst>
</file>

<file path=ppt/tags/tag429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30.xml><?xml version="1.0" encoding="utf-8"?>
<p:tagLst xmlns:p="http://schemas.openxmlformats.org/presentationml/2006/main">
  <p:tag name="KSO_WM_BEAUTIFY_FLAG" val=""/>
</p:tagLst>
</file>

<file path=ppt/tags/tag431.xml><?xml version="1.0" encoding="utf-8"?>
<p:tagLst xmlns:p="http://schemas.openxmlformats.org/presentationml/2006/main">
  <p:tag name="KSO_WM_BEAUTIFY_FLAG" val=""/>
</p:tagLst>
</file>

<file path=ppt/tags/tag432.xml><?xml version="1.0" encoding="utf-8"?>
<p:tagLst xmlns:p="http://schemas.openxmlformats.org/presentationml/2006/main">
  <p:tag name="KSO_WM_BEAUTIFY_FLAG" val=""/>
</p:tagLst>
</file>

<file path=ppt/tags/tag433.xml><?xml version="1.0" encoding="utf-8"?>
<p:tagLst xmlns:p="http://schemas.openxmlformats.org/presentationml/2006/main">
  <p:tag name="KSO_WM_BEAUTIFY_FLAG" val=""/>
</p:tagLst>
</file>

<file path=ppt/tags/tag434.xml><?xml version="1.0" encoding="utf-8"?>
<p:tagLst xmlns:p="http://schemas.openxmlformats.org/presentationml/2006/main">
  <p:tag name="KSO_WM_BEAUTIFY_FLAG" val=""/>
</p:tagLst>
</file>

<file path=ppt/tags/tag435.xml><?xml version="1.0" encoding="utf-8"?>
<p:tagLst xmlns:p="http://schemas.openxmlformats.org/presentationml/2006/main">
  <p:tag name="KSO_WM_BEAUTIFY_FLAG" val=""/>
</p:tagLst>
</file>

<file path=ppt/tags/tag436.xml><?xml version="1.0" encoding="utf-8"?>
<p:tagLst xmlns:p="http://schemas.openxmlformats.org/presentationml/2006/main">
  <p:tag name="KSO_WM_BEAUTIFY_FLAG" val=""/>
</p:tagLst>
</file>

<file path=ppt/tags/tag437.xml><?xml version="1.0" encoding="utf-8"?>
<p:tagLst xmlns:p="http://schemas.openxmlformats.org/presentationml/2006/main">
  <p:tag name="KSO_WM_BEAUTIFY_FLAG" val=""/>
</p:tagLst>
</file>

<file path=ppt/tags/tag438.xml><?xml version="1.0" encoding="utf-8"?>
<p:tagLst xmlns:p="http://schemas.openxmlformats.org/presentationml/2006/main">
  <p:tag name="KSO_WM_BEAUTIFY_FLAG" val=""/>
</p:tagLst>
</file>

<file path=ppt/tags/tag439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40.xml><?xml version="1.0" encoding="utf-8"?>
<p:tagLst xmlns:p="http://schemas.openxmlformats.org/presentationml/2006/main">
  <p:tag name="KSO_WM_BEAUTIFY_FLAG" val=""/>
</p:tagLst>
</file>

<file path=ppt/tags/tag441.xml><?xml version="1.0" encoding="utf-8"?>
<p:tagLst xmlns:p="http://schemas.openxmlformats.org/presentationml/2006/main">
  <p:tag name="KSO_WM_BEAUTIFY_FLAG" val=""/>
</p:tagLst>
</file>

<file path=ppt/tags/tag442.xml><?xml version="1.0" encoding="utf-8"?>
<p:tagLst xmlns:p="http://schemas.openxmlformats.org/presentationml/2006/main">
  <p:tag name="KSO_WM_BEAUTIFY_FLAG" val=""/>
</p:tagLst>
</file>

<file path=ppt/tags/tag443.xml><?xml version="1.0" encoding="utf-8"?>
<p:tagLst xmlns:p="http://schemas.openxmlformats.org/presentationml/2006/main">
  <p:tag name="KSO_WM_BEAUTIFY_FLAG" val=""/>
</p:tagLst>
</file>

<file path=ppt/tags/tag444.xml><?xml version="1.0" encoding="utf-8"?>
<p:tagLst xmlns:p="http://schemas.openxmlformats.org/presentationml/2006/main">
  <p:tag name="KSO_WM_BEAUTIFY_FLAG" val=""/>
</p:tagLst>
</file>

<file path=ppt/tags/tag445.xml><?xml version="1.0" encoding="utf-8"?>
<p:tagLst xmlns:p="http://schemas.openxmlformats.org/presentationml/2006/main">
  <p:tag name="KSO_WM_BEAUTIFY_FLAG" val=""/>
</p:tagLst>
</file>

<file path=ppt/tags/tag446.xml><?xml version="1.0" encoding="utf-8"?>
<p:tagLst xmlns:p="http://schemas.openxmlformats.org/presentationml/2006/main">
  <p:tag name="KSO_WM_BEAUTIFY_FLAG" val=""/>
</p:tagLst>
</file>

<file path=ppt/tags/tag447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448.xml><?xml version="1.0" encoding="utf-8"?>
<p:tagLst xmlns:p="http://schemas.openxmlformats.org/presentationml/2006/main">
  <p:tag name="KSO_WM_BEAUTIFY_FLAG" val=""/>
</p:tagLst>
</file>

<file path=ppt/tags/tag449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50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451.xml><?xml version="1.0" encoding="utf-8"?>
<p:tagLst xmlns:p="http://schemas.openxmlformats.org/presentationml/2006/main">
  <p:tag name="KSO_WM_BEAUTIFY_FLAG" val=""/>
</p:tagLst>
</file>

<file path=ppt/tags/tag452.xml><?xml version="1.0" encoding="utf-8"?>
<p:tagLst xmlns:p="http://schemas.openxmlformats.org/presentationml/2006/main">
  <p:tag name="KSO_WM_BEAUTIFY_FLAG" val=""/>
</p:tagLst>
</file>

<file path=ppt/tags/tag453.xml><?xml version="1.0" encoding="utf-8"?>
<p:tagLst xmlns:p="http://schemas.openxmlformats.org/presentationml/2006/main">
  <p:tag name="KSO_WM_BEAUTIFY_FLAG" val=""/>
</p:tagLst>
</file>

<file path=ppt/tags/tag454.xml><?xml version="1.0" encoding="utf-8"?>
<p:tagLst xmlns:p="http://schemas.openxmlformats.org/presentationml/2006/main">
  <p:tag name="KSO_WM_BEAUTIFY_FLAG" val=""/>
</p:tagLst>
</file>

<file path=ppt/tags/tag455.xml><?xml version="1.0" encoding="utf-8"?>
<p:tagLst xmlns:p="http://schemas.openxmlformats.org/presentationml/2006/main">
  <p:tag name="KSO_WM_BEAUTIFY_FLAG" val=""/>
</p:tagLst>
</file>

<file path=ppt/tags/tag456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457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458.xml><?xml version="1.0" encoding="utf-8"?>
<p:tagLst xmlns:p="http://schemas.openxmlformats.org/presentationml/2006/main">
  <p:tag name="KSO_WM_BEAUTIFY_FLAG" val=""/>
</p:tagLst>
</file>

<file path=ppt/tags/tag459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46.xml><?xml version="1.0" encoding="utf-8"?>
<p:tagLst xmlns:p="http://schemas.openxmlformats.org/presentationml/2006/main">
  <p:tag name="KSO_WM_BEAUTIFY_FLAG" val=""/>
</p:tagLst>
</file>

<file path=ppt/tags/tag460.xml><?xml version="1.0" encoding="utf-8"?>
<p:tagLst xmlns:p="http://schemas.openxmlformats.org/presentationml/2006/main">
  <p:tag name="KSO_WM_BEAUTIFY_FLAG" val=""/>
</p:tagLst>
</file>

<file path=ppt/tags/tag461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462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463.xml><?xml version="1.0" encoding="utf-8"?>
<p:tagLst xmlns:p="http://schemas.openxmlformats.org/presentationml/2006/main">
  <p:tag name="COMMONDATA" val="eyJoZGlkIjoiOTJlOGE3N2UxNTc0MmVjZTcyMjcxM2JiNzQwYmMxODMifQ=="/>
  <p:tag name="KSO_WPP_MARK_KEY" val="1d403896-1977-43b7-a2c0-707767f7ca97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自定义设计方案">
  <a:themeElements>
    <a:clrScheme name="自定义 11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C8EAD"/>
      </a:accent1>
      <a:accent2>
        <a:srgbClr val="F3C712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51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9340</Words>
  <Application>WPS 演示</Application>
  <PresentationFormat>宽屏</PresentationFormat>
  <Paragraphs>1039</Paragraphs>
  <Slides>38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7" baseType="lpstr">
      <vt:lpstr>Arial</vt:lpstr>
      <vt:lpstr>宋体</vt:lpstr>
      <vt:lpstr>Wingdings</vt:lpstr>
      <vt:lpstr>Calibri</vt:lpstr>
      <vt:lpstr>黑体</vt:lpstr>
      <vt:lpstr>微软雅黑</vt:lpstr>
      <vt:lpstr>Arial Unicode MS</vt:lpstr>
      <vt:lpstr>Times New Roman</vt:lpstr>
      <vt:lpstr>自定义设计方案</vt:lpstr>
      <vt:lpstr>图--最小生成树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冰仔</cp:lastModifiedBy>
  <cp:revision>168</cp:revision>
  <dcterms:created xsi:type="dcterms:W3CDTF">2019-06-19T02:08:00Z</dcterms:created>
  <dcterms:modified xsi:type="dcterms:W3CDTF">2024-06-05T02:20:32Z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63EDC5D3CC724FCDB9BE099A1003CDA1_11</vt:lpwstr>
  </property>
</Properties>
</file>