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57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90525"/>
            <a:ext cx="12164695" cy="6050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770" y="196215"/>
            <a:ext cx="11807825" cy="63303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05" y="0"/>
            <a:ext cx="11833225" cy="5250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b="18376"/>
          <a:stretch>
            <a:fillRect/>
          </a:stretch>
        </p:blipFill>
        <p:spPr>
          <a:xfrm>
            <a:off x="217805" y="4864100"/>
            <a:ext cx="11833225" cy="1621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7549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860" y="0"/>
            <a:ext cx="1087628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32255" y="2938145"/>
            <a:ext cx="6078220" cy="40005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57335" y="3705225"/>
            <a:ext cx="1798955" cy="40005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126807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3620" y="0"/>
            <a:ext cx="10144760" cy="6858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李海冰</dc:creator>
  <cp:lastModifiedBy>冰仔</cp:lastModifiedBy>
  <cp:revision>6</cp:revision>
  <dcterms:created xsi:type="dcterms:W3CDTF">2023-08-09T12:44:00Z</dcterms:created>
  <dcterms:modified xsi:type="dcterms:W3CDTF">2025-09-11T04:40:58Z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0FFB374EF87741258E9EC42A4DEF22FC_13</vt:lpwstr>
  </property>
</Properties>
</file>