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bold.fntdata"/><Relationship Id="rId14" Type="http://schemas.openxmlformats.org/officeDocument/2006/relationships/font" Target="fonts/OpenSansLight-regular.fntdata"/><Relationship Id="rId17" Type="http://schemas.openxmlformats.org/officeDocument/2006/relationships/font" Target="fonts/OpenSansLight-boldItalic.fntdata"/><Relationship Id="rId16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52a7c7d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52a7c7d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ec657335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ec657335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f005ba3d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f005ba3d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ec65733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ec65733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ec65733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ec65733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ec657335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ec657335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ec657335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ec65733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queuniversity.com/rules/axe/4.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8499" l="0" r="28499" t="0"/>
          <a:stretch/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1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936575" y="182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DX/UX feature integration </a:t>
            </a: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Sept 14,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73600" y="1726050"/>
            <a:ext cx="859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Automated tests for functionality, accessibility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Accessibility covering “up to 80% of issues” (</a:t>
            </a:r>
            <a:r>
              <a:rPr i="1" lang="en-CA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https://dequeuniversity.com/rules/axe/4.0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b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Integration via APIs with disparate, team member friendly views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Reviews - Flow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859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Workflow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Write scripts for each flow, bootstrapped from business decisions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50" y="805800"/>
            <a:ext cx="3417184" cy="1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2505500"/>
            <a:ext cx="859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Integration - Minimum of invention, cross-perspective reusability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 them locally during dev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Incorporate in pipelines for builds, releases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i="1" lang="en-CA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issues in build review</a:t>
            </a:r>
            <a:endParaRPr i="1" u="sng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Keep release reviews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i="1" lang="en-CA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Automatically create assigned issues for problems</a:t>
            </a:r>
            <a:endParaRPr i="1" u="sng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1700" y="568750"/>
            <a:ext cx="85206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Reviews - Overview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34357" l="0" r="34357" t="0"/>
          <a:stretch/>
        </p:blipFill>
        <p:spPr>
          <a:xfrm>
            <a:off x="789450" y="1367850"/>
            <a:ext cx="6259801" cy="32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568750"/>
            <a:ext cx="85206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Reviews - Flow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25" y="1284849"/>
            <a:ext cx="6214749" cy="3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11700" y="568750"/>
            <a:ext cx="8520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Concept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11700" y="4432550"/>
            <a:ext cx="8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Make it easy for everyone on the team to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understand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and participate in workflow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075" y="722375"/>
            <a:ext cx="4512801" cy="33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54375" y="600550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Concept - Overview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193875" y="2504850"/>
            <a:ext cx="61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Accessibility: 1 serious, 1 moderate "</a:t>
            </a:r>
            <a:r>
              <a:rPr lang="en-CA" u="sng"/>
              <a:t>And I click the button Submit</a:t>
            </a:r>
            <a:r>
              <a:rPr lang="en-CA"/>
              <a:t>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1460425" y="2866425"/>
            <a:ext cx="731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u="sng"/>
              <a:t>#134</a:t>
            </a:r>
            <a:r>
              <a:rPr lang="en-CA" sz="1000"/>
              <a:t> Moderate: Ensures every ARIA input field has an accessible name; 18 hours ago; 1 </a:t>
            </a:r>
            <a:r>
              <a:rPr lang="en-CA" sz="1000" u="sng"/>
              <a:t>PR</a:t>
            </a:r>
            <a:r>
              <a:rPr lang="en-CA" sz="1000"/>
              <a:t>, </a:t>
            </a:r>
            <a:r>
              <a:rPr lang="en-CA" sz="1000" u="sng"/>
              <a:t>2 comments</a:t>
            </a:r>
            <a:r>
              <a:rPr lang="en-CA" sz="1000"/>
              <a:t>, 1 </a:t>
            </a:r>
            <a:r>
              <a:rPr lang="en-CA" sz="1000" u="sng"/>
              <a:t>preview</a:t>
            </a:r>
            <a:endParaRPr sz="1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u="sng"/>
              <a:t>#135</a:t>
            </a:r>
            <a:r>
              <a:rPr lang="en-CA" sz="1000"/>
              <a:t> Serious: Ensures all page content is contained by landmarks; 2 days ago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8" name="Google Shape;98;p19"/>
          <p:cNvSpPr txBox="1"/>
          <p:nvPr/>
        </p:nvSpPr>
        <p:spPr>
          <a:xfrm>
            <a:off x="1357275" y="3984325"/>
            <a:ext cx="67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Functionality: 1 failure </a:t>
            </a:r>
            <a:r>
              <a:rPr lang="en-CA" u="sng"/>
              <a:t>Should see "Uploaded file</a:t>
            </a:r>
            <a:r>
              <a:rPr lang="en-CA"/>
              <a:t>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1492900" y="4376800"/>
            <a:ext cx="479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u="sng"/>
              <a:t>#142</a:t>
            </a:r>
            <a:r>
              <a:rPr lang="en-CA" sz="1000"/>
              <a:t> Did not see "Uploaded file" in 30 seconds; 2 days ago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900" y="2952650"/>
            <a:ext cx="385000" cy="3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263" y="3512925"/>
            <a:ext cx="6292726" cy="4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875" y="4376800"/>
            <a:ext cx="385000" cy="3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400" y="1458275"/>
            <a:ext cx="5961649" cy="9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404775" y="677500"/>
            <a:ext cx="40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One link to engage with project progress</a:t>
            </a:r>
            <a:b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Underlined text leads to specific views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11700" y="568750"/>
            <a:ext cx="8520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Concept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0" y="1104825"/>
            <a:ext cx="8839197" cy="293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401" y="480862"/>
            <a:ext cx="3991923" cy="448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311700" y="4432550"/>
            <a:ext cx="47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Specialized views such as AXE report would appear on right</a:t>
            </a:r>
            <a:endParaRPr/>
          </a:p>
        </p:txBody>
      </p:sp>
      <p:cxnSp>
        <p:nvCxnSpPr>
          <p:cNvPr id="113" name="Google Shape;113;p20"/>
          <p:cNvCxnSpPr/>
          <p:nvPr/>
        </p:nvCxnSpPr>
        <p:spPr>
          <a:xfrm rot="10800000">
            <a:off x="1182675" y="4038675"/>
            <a:ext cx="64200" cy="4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4519800" y="345225"/>
            <a:ext cx="4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🎥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294775" y="192100"/>
            <a:ext cx="23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Toggle back to stepper video</a:t>
            </a:r>
            <a:endParaRPr/>
          </a:p>
        </p:txBody>
      </p:sp>
      <p:cxnSp>
        <p:nvCxnSpPr>
          <p:cNvPr id="116" name="Google Shape;116;p20"/>
          <p:cNvCxnSpPr/>
          <p:nvPr/>
        </p:nvCxnSpPr>
        <p:spPr>
          <a:xfrm>
            <a:off x="4118400" y="480850"/>
            <a:ext cx="401400" cy="3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