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 Light"/>
      <p:regular r:id="rId17"/>
      <p:bold r:id="rId18"/>
      <p:italic r:id="rId19"/>
      <p:boldItalic r:id="rId20"/>
    </p:embeddedFont>
    <p:embeddedFont>
      <p:font typeface="Open Sans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Light-bold.fntdata"/><Relationship Id="rId10" Type="http://schemas.openxmlformats.org/officeDocument/2006/relationships/slide" Target="slides/slide5.xml"/><Relationship Id="rId21" Type="http://schemas.openxmlformats.org/officeDocument/2006/relationships/font" Target="fonts/OpenSansLight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Ligh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412c508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412c508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412c5087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412c5087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52a7c7d3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752a7c7d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412c5087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412c5087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412c5087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412c5087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bd59fd0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bd59fd0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bd59fd0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bd59fd0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412c5087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412c5087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412c5087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412c508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bd59fd0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bd59fd0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iewer.diagrams.net/?tags=%7B%7D&amp;highlight=0000ff&amp;edit=_blank&amp;layers=1&amp;nav=1&amp;title=planning#R7V1Zd9s2Fv41Pqd9sA53Uo%2Fy1mYaT9M4J2nnZQ5FQhIbitCQkCX11w8AggsWSZTFRY7tpI0Jghvu%2FS4u7oYr83a5%2FSX1V4tHGIL4ytDC7ZV5d2UYumO5%2BB%2FSsstbDNMY5y3zNArzNq1qeIr%2BAezSonUdhSBjbXkTgjBG0YpvDGCSgABxbX6awg3fbQbjkGtY%2BXMgNTwFfiy3fotCtMhbPcOp2n8F0XxRPFl32PdN%2FeD7PIXrhD0vgQnIzyz94jbsG7OFH8JNrcm8vzJvUwhR%2FttyewtiMq78iD3sOVu%2BcgoS1OSC3%2F6wd8%2FJ31kC4q%2BuPY42u1%2Fvrg3Ly%2B%2Fz7MdrNhjsddGuGB36fYDcRr8ybzaLCIGnlR%2BQsxvMELhtgZYxOz2DCWIExi%2BEj6M4voUxTOm9TKCHNnBxe4ZS%2BB0UZ%2Bi4mTfyN7HPfAYpAttaE%2FvGXwBcApTucJeSG9l4M1689tjxpiKsq7G2RY2otssafcZM8%2FLe1ajiX9jAqgf5z9%2FWm%2Flj8ut8%2Bvyf3%2F%2FM%2Fv2vT4l9bSmG2InxY28mTwisViDFx3NEvx9znKmTcfsGpter2N9tUvqKIk0wN63Ir0sYrknbjR9H8wQ3xGBG7pRhAkXJ%2FCM9yilR9Ajw4OJHmjdkUCMMggk7geCKJ6BuyAQMfeDNAomA%2BIwTeGA6K6kokUxB2L1UNDSdo6Jhy1TULUemotMCEdVIsRsgpYaDYnA%2F%2BlMQf4JZhCJIBnkKEYJLFTli0vOmFCi1kZ3Rn70UyylRCC5DRRtN87QHwgSlFCIHoZ8tKK7ZmZyjtnMi5UcRzNxRhCVuNgpiuA4V2G4Brobm8HAt5WWN0oanwKtudUVqXbclUt%2FC5QpmeLAMDc4kuoMQTyfsEKZoAecw8eP7qvWmkqFk4Ko%2BHyEhIeWYvwFCOza8%2FhpBXq7iIU53f5LrR6Y3Lhr%2Bqp%2B927Lb50e7%2BtEnkEZ4dAij3R0kXQbXacA%2Biwku5KdzgA4OmJn3JONwkOopiH0UPfPTroqA9NJJmvq7WocVjBKU1e78iTTUmEmQ%2FbZlC8yQ37FijfLVGnGLLMifMHr9FENFYgnVNHlUAi%2BjMKTsQpHGbqZLEDdlsTyzyR92Za09%2F1GKa%2FrTEop1ixt4RwHisQLDnUlrXaHXfEgy5Cco8hEYAsDivAq2EcrxbFkuOy7hjH%2Bv0EwOdrWDF2F5zzB1A1wJmZYwn5tj4Ra5jGFXCcQ%2FDaTq2dtUifQE%2BQGSoTsAM2DOTNGErGQqZZi2PUTkQ88lczH6xyW52TpDnIfj4s1rdLtPyCy8zojavEcrXi%2FjSYBgXcTu1cPUOlWdVo1WMPjM2HFN35Gk9%2Fni1fP4ec1VaMNmn%2BK1fFqNLA%2BpvwSDgKlUjcqDv6hctY8oRn2D0GgKQsO%2BKBAahbWjRu3P4DkCm2HJrXVPbnHxawMvtFTY94ypeVibapNBxpfFIOWb1xjkDjyDGOa2DWrrmNasHAOI7XNI11xSu8Jy1nUHltS6rli0ILDKqJlUnkF7wO8ZCOlonXlUXbWsztRVpcVQVlbvtyBYI2p%2FmO4uSOoekLlmKZDVCxaBiGeyxHGhma91%2BrZJ6MwGUdokdMFMf6Q%2FVvYEDjvPhnF4FOv6HPDROgWU0fCSeQkSxVLpbVk5TE1JymNWDrsz4V6sal%2Bnvn0G6gsNuY5667J0IkMW4ncgi1Iqw2frJCAaDcYKIu%2F005e7u58lWr7U8XaW3%2BYsiFiFICkMgY7Cb2P0ulR13CEw0vPasvBUd60YmTovAh1Rtu1RjE6dNS1X%2FZxuZ8FiFLl17jwFWUYWHz8COoUJbHB06q5sWsCIeN12pDNwbDbWZl23E8SfClTPcHmWcnsAquHI3p0BDVIXb1hq36ivZoaxqCCLcqNjL0%2F5oTW%2B%2BGOCb%2FW0Xq0wYd%2BUKcrTDZ4YikCofp0GmqwRf0rhcxQO4o99JV4D05VnhAtb6RSvWDcxrkAQzTAoCFaIrREDzl9S6wD9P255Qn4S%2BmmYNUBlm6rWbDYzAqWqFTpTx24JfbbgslNFRPS8EHJlI%2F0lwK8HL84Z8LOMpgpZ%2B7bpMyNgZHI%2FxFChIdWIokJWMSNGGbxdTwEZ8yrq%2Bfc1iqOksN%2FhLpNknpvzbAWthBjV09dAC5hG%2F5CwjaO%2BhBMWRTxQLc%2BWgKoy6ulaZ2siW3bZ3C8jOQZ4QJS6PEz1hlGHLa6UrOZ2%2F9adpS8zaQiLb8M97AiQ%2But9OAKGsZbVglttq85p%2BkjTnCMzwuVwmtONFe70MFg%2BGrOPJXk5Sm8sy%2BG8XJUiCrKAuKVQEnvNciiFpYKMHz7C%2BVxJxfzENSbmEwy%2BA4Wf8AcnpCkoEboi7KNnQtrGQUGOvzVCu89UDsGkVWGu0shBEoo6Opgv8wGnLBSs0%2BdygZfL5FKkP%2BXMwd6I2ZDUJ9sU%2Bz25VMSkBbOAYF9GM0v2etBsl4R4%2FEd%2FN3P61%2BjPL9b9NGAEsRuhugwO4IMB6K0wq2WMuJXMwEdEZUApAA8wDvMWnbU84vVt2ZCATY3R765cIsP%2BtyYJmDcVNsqmK3NSO78HL1Vv47Y6qEFAfbs8T1R5bQmVk68sIFW%2FkCiRtS4MZlwP%2Fh5q6NUv4O%2B4B478Be6dAptl9pnCRDqbAWePkcYdT7US6oyURhuTseByNBX2UqXFxuxMhivcHENo51LmSi0VzeWspy9W1%2FfSr%2FtIP3OkO%2Fa4%2FOFVZ0zckek0kseKW495hnK1EV7UGY5r2LbteJbF35dB72zXufDYgj%2B79cgpol1uU%2BCjgT2519pIM7hsSW2k68dsjI1WlB0bHu3GKTt2657gMzVPRcoOjV4l4cZHTf34CdEqAzXD43oZk1StFOLXeBVhFqY4kxR2Aa4EgTyReJ2Z%2FguP0XBWHc%2FkQWj0hkFRs%2FACoNYspp5t2eeiVhGXqCaJ7nUywZ06W%2BCJiONV60h48pH%2BXc0usodxgpAfLGgwJea7gbnbcevcTSadquWS55im3Hop0UaO6fHcZx3m1iP9OzKF2vttaNNi3vsMsnVcBqTg50z3zojZJlrGPqV9fc1DrSaLKA4%2F%2Bju4JtTDnBF8L45kXxllnKJ8h3NgcqyufCJ3ZM9KAVl7fyr4TBeaHv0t1%2FGjn6HiLWEc%2B6ssmpaB%2FkvMcFFywwJoaKeD8VQdTta24GYxNZXpTukAtPZz95kalGyR%2BeRnJIyCqFDazI9iiUvw5yJprJjIqBOaNQn21z2FZTirrFW1fGbDQJogvnYWUwm1iMIQJFS4Ih%2F505JPGa7xi9o3%2BC%2BxIBBPv31HTAn2jV4d23e0e4qwyoe%2FxY8oYQFmpg0gDHWqAihzyBHMHmecYl0lK3VKPjGczthEnhW%2F4OnknTWGZo3C9j4ga8iWo1t%2FRfK55PX4O3v0zB6uNzR7OLKz9huYyqvzyg8gcc2lRA01sBS3oCWIRQUVjtp%2Bg4QMW06cKOhHBpAjVmGLJyeucw%2FKBHfQjdWWDk%2FlTcjJfgdWIAmpvpHUVNT8vvvsNr3aoamHuOPVUWG1Ob6WvzALnOHoQ5BnyLocZ9j12mSEQkwMHWqmCeEIRyLNxO69eAxcOcqRlzuDmnQq%2B2STEos9221OkEytBzGcqXjIK9vJahWzRAGJ5rQk6nHVLVrm9Z2j5Ry%2FVhBHeFQxfz%2F8Avz0v7rhbfF%2FoxWJA7iM5ADd411016rkAJVG2GEepiYN%2Fnu40EmYHHci%2BhuHEfcWLqQoBvY7FttfQAwqXnwPF3oPF%2Fqxw4XECgXK2F1VfmV34ULeYRneldJU1LG9qmrYMqV%2FfxXb4TPtXUVeZa%2B1NU721AoMZ4%2F78GW5so35Zj2nH5tnVAsM9wozNcVxVQG536IYnjzFEshKg10Y2RZg689JTvrNquZQZq2lrDUaECTagmJ7losJpxG1ZV3hoXMVsfXd7Q9QmPq4oiUpmMHtmyUR72fXbXNoEslBaI9wGsVvFURiTlipmgxFIaMwBbzXauEZt69aLWKQoqiXdr2OHO9PGKxFycTAz0gNym9%2B%2FB0tMPnni8GCZkztaqDgmHP1qD5cZGPBimwpJIw6kMbobhaQbcwkQoI6Hw3taxQCOXSwXXd4ZZ94qUe8RQ%2B46FzvyCNeIruxR7wpq3S3dh7LMXtPIH2OAhIwoS3x0LzzyfB8oqpX2DOfyA6MOzxW7zxyMTwyHppHDE1evrNCSwPvlzHinJqVee1iI9QNja0rG1R5MTrRm0%2Buh8lXby92I93nej%2FcvSPPuyYHB3JOWC2ESwx4WaeuErLoZj%2FHUU9HC6T3zyAXOyoOOl1ZlZxCLWivNq%2B8qnaNtW2V8trhHkvyAulDEtH96151edyut1lqXK6n%2FW2WXiYyxFKB4yMy43D%2FjoSGKS%2BlPhD4vaqqu72wVbF3zNBsNebnFtfohU1UJdQvYKuwkVMXWvpIM80jYqurBNSO9xBrzKbjCwsN0%2BTpDmvN4TogPI1VZzznv7HNxMZjQdAPvZkY1nYU6GYmWoEMP2jonmjlNBS5%2Ff2G7hmKXSsuofQGKXbCpUX3tt7sM%2BO%2FzOMfIof6TDDLy8AHVWbpSSEdVfye9TJSNA7xOSFUS1CYraa1uDt0fg6ycdelay9GQYSunZ%2BeMLOaWrMaT%2B0VtJAjSPIM7%2B6w14ByHWBP3BDV8BTzZb%2FYK9nxHXuqbPLjSSXto%2FQ8ghabs0p7xJPCMBrIfwUZooHGWpjiN6JWznyH4jwGWiP2Ts2fEl9HkO%2BzCpLnKIWJeuNL5tnh8hhOc%2FIcD2lXwZ3nQzEjsh7qYLWCXg68rsL%2FZjq9%2BlZsWXBO9hCtvlY8Ixn2p9sYrkMaxK5tYPqd7IZKzeSk4etj%2Fi9Awc%2BqtWnekq38ZP87bNjAkbewWDSG%2BBLyvSeUXzmzPVr4hJPXGfVZo0UK6O6tpRv7Vr4LzQ7Q4Ix82yIKFoSOPt0bmngOCUZmURKxTVzIh%2B67RZTRDyRbusR5yoHQzacwrHXGAAIplqD415Hc%2FcsC8H3YZ3AvqNg6ZorXovmDyvfJt5jJ951JptlKOZw%2FASIbbidfng7QEbNsTso9pofzhUJeBr0tmZAvk7lNds%2BXCXaxj0zhKlEEbyjL23UX52MU4aY%2Fcj660bwi5IVYoHVN2Mva0%2FowQSvqT8rcUVaZrIOVWQ7zmD%2By6bWsg2n0R6WDzWbsjMgWLWBO14Sd9VxFlEOvyUaGK5trD%2BzoxcTy61C7X1rI4LTKxg0A3zTNu6vgB3n73z2pMi3v%2Fis85looSHD0tcwedsoxFEXangod5W3YwksZUNKpaXxed8ZwRU20N0YVS9iLZPjiAuWd3y5RbHGDmKZVJjskyjA1oYtsYbaFXJEwfNUoXVgbjcdCIWnNfQ3V3MfN3fKXtY1kuZKrexcXKVSUmXwriXT8hufFHNh%2BHh0%2BTCGxAlVqCx6ixSMMiYS8%2Fz8%3D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dev.azure.com/dev-gcx/gccollab-IaC-resources/_dashboards/dashboard/7e455477-8503-439b-b0f4-014a87081ad6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01775" y="35288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 u="sng">
                <a:solidFill>
                  <a:srgbClr val="1155CC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Overview diagram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28499" l="0" r="28499" t="0"/>
          <a:stretch/>
        </p:blipFill>
        <p:spPr>
          <a:xfrm>
            <a:off x="1880475" y="98100"/>
            <a:ext cx="48893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0"/>
            <a:ext cx="19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834775" y="136075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936575" y="1826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Reviews - dashboard - overview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Oct 27, 2023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311700" y="568750"/>
            <a:ext cx="8520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More</a:t>
            </a: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next steps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273600" y="1726050"/>
            <a:ext cx="3042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Gccollab legacy tests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Next gccollab tests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Load tests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GCExchange tests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Auto issues 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- repo version + test name + step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4257575" y="1726050"/>
            <a:ext cx="3042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Reusable bundled flows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Auto map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Compare reviews, references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Up to date documentation mapped to actual specification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Adapt to other clouds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Sustainability audit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Other audits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311700" y="568750"/>
            <a:ext cx="8520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Example: Up to date documentation mapped to actual specification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25" y="1057650"/>
            <a:ext cx="6518125" cy="37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7023850" y="1141375"/>
            <a:ext cx="1846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With some formatting, use Haibun to generate documentation, always with the most up to date results based on specification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73600" y="1351750"/>
            <a:ext cx="8596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Package.json with haibun libs, run scripts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Haibun feature tests &amp; backgrounds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Azure-pipelines file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Include it with versioned code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Feature: Login and upload avatar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Go to the main page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Click the link login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Input {username} for username input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Input {password} for password input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Click the login button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Should be on the account page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Go to the profile page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Upload file “files/avatar.jpg” using </a:t>
            </a:r>
            <a:r>
              <a:rPr lang="en-CA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upload chooser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Click the button upload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Should see “uploaded file”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568750"/>
            <a:ext cx="8520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Creating an e2e test suite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500" y="863925"/>
            <a:ext cx="2669900" cy="32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1700" y="568750"/>
            <a:ext cx="8520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Review artifacts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5650"/>
            <a:ext cx="8839198" cy="2986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11700" y="568750"/>
            <a:ext cx="8520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Review artifacts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849" y="0"/>
            <a:ext cx="4898425" cy="46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11700" y="2371650"/>
            <a:ext cx="33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.oO( How do we store schemas? )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96150" y="1164575"/>
            <a:ext cx="1679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Results of latest reviews in dashboard widget, test results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11700" y="568750"/>
            <a:ext cx="8520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dashboard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745850" y="1424600"/>
            <a:ext cx="38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500" y="1080475"/>
            <a:ext cx="7158649" cy="32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146175" y="4468050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4"/>
              </a:rPr>
              <a:t>https://dev.azure.com/dev-gcx/gccollab-IaC-resources/_dashboards/dashboard/7e455477-8503-439b-b0f4-014a87081ad6</a:t>
            </a:r>
            <a:endParaRPr i="1"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311700" y="568750"/>
            <a:ext cx="8520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Review reports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35500" y="4075925"/>
            <a:ext cx="85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Successful test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600" y="1237825"/>
            <a:ext cx="6266695" cy="26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311700" y="568750"/>
            <a:ext cx="8520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Review reports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94875" y="1850550"/>
            <a:ext cx="239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Failing test, displaying report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Auto screen capture on failure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425" y="870675"/>
            <a:ext cx="5783174" cy="378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311700" y="568750"/>
            <a:ext cx="8520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Review reports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394875" y="1850550"/>
            <a:ext cx="85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Show all </a:t>
            </a: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messages</a:t>
            </a: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traces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100" y="568750"/>
            <a:ext cx="5945450" cy="41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311700" y="568750"/>
            <a:ext cx="8520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Using tests &amp; reviews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273600" y="1726050"/>
            <a:ext cx="859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During </a:t>
            </a: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local development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With different deployments - local, staging, production, etc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pipelines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