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.fntdata"/><Relationship Id="rId6" Type="http://schemas.openxmlformats.org/officeDocument/2006/relationships/slide" Target="slides/slide1.xml"/><Relationship Id="rId18" Type="http://schemas.openxmlformats.org/officeDocument/2006/relationships/font" Target="fonts/Open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005ba3d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005ba3d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f005ba3d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f005ba3d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005ba3d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005ba3d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9b70638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9b70638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f005ba3d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f005ba3d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005ba3d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005ba3d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f005ba3d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f005ba3d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9b70638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9b70638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005ba3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005ba3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005ba3d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005ba3d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005ba3d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f005ba3d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8499" l="0" r="28499" t="0"/>
          <a:stretch/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test driven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in 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36575" y="182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Dashboard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August 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0"/>
            <a:ext cx="859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Next steps (August)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 issue on failure (functional, accessibility, etc)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Link to review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Assign to person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Easier failure specifics in bug report/reviews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950" y="450750"/>
            <a:ext cx="2410000" cy="27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0" y="0"/>
            <a:ext cx="859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Next steps (August)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Streamlining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Simplify main workflow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 tests per stepper type (</a:t>
            </a:r>
            <a:r>
              <a:rPr lang="en-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 web accessibility after every web action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Load testing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horizontal scaling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reporting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OpenTelemetry?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0" y="1580075"/>
            <a:ext cx="28194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25" y="0"/>
            <a:ext cx="4971250" cy="32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0" y="0"/>
            <a:ext cx="859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Ideas to build on the dashboard 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it as a base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Map with scalability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AI suggestions/support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…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Anything else that builds on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fidelity / workflow / environment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15307" l="3675" r="1582" t="7692"/>
          <a:stretch/>
        </p:blipFill>
        <p:spPr>
          <a:xfrm>
            <a:off x="4890950" y="2439325"/>
            <a:ext cx="4281100" cy="29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8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Workflow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1370"/>
          <a:stretch/>
        </p:blipFill>
        <p:spPr>
          <a:xfrm>
            <a:off x="1632375" y="0"/>
            <a:ext cx="6032700" cy="51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8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Phases: Dev &amp; support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2600"/>
            <a:ext cx="74580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8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Phases: Evaluation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900" y="201500"/>
            <a:ext cx="4100650" cy="457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3985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Current dev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Streamlining (ongoing)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Improve DX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Informative guidance &amp; errors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Run locally (fast) or in cloud on commit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Dashboard integration (99.889%)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Axe accessibility (Adi)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Fix problems before they’re noticed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Research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Using standards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-"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Scaling load tests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25" y="102175"/>
            <a:ext cx="4652550" cy="40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67750" y="4552150"/>
            <a:ext cx="89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300">
                <a:latin typeface="Open Sans Light"/>
                <a:ea typeface="Open Sans Light"/>
                <a:cs typeface="Open Sans Light"/>
                <a:sym typeface="Open Sans Light"/>
              </a:rPr>
              <a:t>https://dev.azure.com/dev-gcx/gccollab-IaC-resources/_dashboards/dashboard/7e455477-8503-439b-b0f4-014a87081ad6</a:t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0" y="563762"/>
            <a:ext cx="8150899" cy="3851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-7550" y="41525"/>
            <a:ext cx="89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300">
                <a:latin typeface="Open Sans Light"/>
                <a:ea typeface="Open Sans Light"/>
                <a:cs typeface="Open Sans Light"/>
                <a:sym typeface="Open Sans Light"/>
              </a:rPr>
              <a:t>Comprehensive dashboard</a:t>
            </a:r>
            <a:endParaRPr i="1" sz="13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75" y="459037"/>
            <a:ext cx="8150899" cy="385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302" y="1304325"/>
            <a:ext cx="4534822" cy="38011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9"/>
          <p:cNvSpPr txBox="1"/>
          <p:nvPr/>
        </p:nvSpPr>
        <p:spPr>
          <a:xfrm>
            <a:off x="117025" y="124625"/>
            <a:ext cx="39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Post .111% experience</a:t>
            </a:r>
            <a:endParaRPr i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 b="39613" l="0" r="0" t="0"/>
          <a:stretch/>
        </p:blipFill>
        <p:spPr>
          <a:xfrm>
            <a:off x="0" y="2597875"/>
            <a:ext cx="4151976" cy="2453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8" name="Google Shape;98;p19"/>
          <p:cNvCxnSpPr/>
          <p:nvPr/>
        </p:nvCxnSpPr>
        <p:spPr>
          <a:xfrm flipH="1" rot="10800000">
            <a:off x="2359250" y="2168425"/>
            <a:ext cx="2217600" cy="2500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1927900" y="2359225"/>
            <a:ext cx="653100" cy="139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9"/>
          <p:cNvCxnSpPr/>
          <p:nvPr/>
        </p:nvCxnSpPr>
        <p:spPr>
          <a:xfrm flipH="1" rot="10800000">
            <a:off x="8137200" y="3153725"/>
            <a:ext cx="8070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77401" cy="4650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>
            <a:off x="-246425" y="1312050"/>
            <a:ext cx="363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0"/>
          <p:cNvSpPr txBox="1"/>
          <p:nvPr/>
        </p:nvSpPr>
        <p:spPr>
          <a:xfrm>
            <a:off x="43125" y="4619900"/>
            <a:ext cx="85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These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comprehensive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reviews are created per commit, can be set with expiry for releases, etc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0" y="0"/>
            <a:ext cx="859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Next steps (August)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to pipelines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Already used for legacy gccollab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Post link for current live PR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650" y="252850"/>
            <a:ext cx="3146625" cy="220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1"/>
          <p:cNvCxnSpPr/>
          <p:nvPr/>
        </p:nvCxnSpPr>
        <p:spPr>
          <a:xfrm flipH="1" rot="10800000">
            <a:off x="2242200" y="1034725"/>
            <a:ext cx="21744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