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5b1ff006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5b1ff006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b1ff00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5b1ff00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5b1ff00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5b1ff00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3eab3f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3eab3f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5b1ff00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5b1ff00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b1ff00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5b1ff00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3eab3f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3eab3f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5b1ff00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5b1ff00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5b1ff00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5b1ff00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Yemm6qJEt7Ks1CDtJ2mE6HgxZV9kaVLuyWRSJiOgPmo/edit#slide=id.g2abfb3ff6db_0_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ctools-outilsgc.github.io/gccollab-frontend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36575" y="1826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Haibun for gccollab-frontend and gc wikis (github actions, pages)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Feb 2</a:t>
            </a: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, 2024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test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do we have now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39975" y="1417675"/>
            <a:ext cx="7960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Open-ended local &amp; </a:t>
            </a: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pipeline</a:t>
            </a: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e2e tests for new gccollab, wikis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Basis for flows: language with account creation, …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Reviews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Test functionality, accessibility, …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What’s next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04125" y="987550"/>
            <a:ext cx="44655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Tests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Finish gc wiki tests, add to pipeline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Expand tests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Functionality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Test recorder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Maps between applications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Updating / verified documentation view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568750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What was done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272050"/>
            <a:ext cx="8198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Github actions workflow to set up frontend, run tests, publish them [1]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Set up github pages to host latest reviews (preset expiry)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tests for gc wikis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https://docs.google.com/presentation/d/1Yemm6qJEt7Ks1CDtJ2mE6HgxZV9kaVLuyWRSJiOgPmo/edit#slide=id.g2abfb3ff6db_0_22</a:t>
            </a: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slide 7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568750"/>
            <a:ext cx="36315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Github action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https://github.com/gctools-outilsgc/gccollab-frontend/actions/runs/7729392503/job/21072445589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027" y="48600"/>
            <a:ext cx="50202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Github pages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13100" y="1055375"/>
            <a:ext cx="56841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https://gctools-outilsgc.github.io/gccollab-frontend/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Use github pages site as info for project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&amp; to host test reviews, updating documentation</a:t>
            </a:r>
            <a:b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(demo)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32600" r="0" t="-2301"/>
          <a:stretch/>
        </p:blipFill>
        <p:spPr>
          <a:xfrm>
            <a:off x="4572000" y="1838825"/>
            <a:ext cx="4313249" cy="312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2472675" y="3626650"/>
            <a:ext cx="2177400" cy="87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Github pages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13075" y="1136025"/>
            <a:ext cx="84438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https://gctools-outilsgc.github.io/gccollab-frontend/haibun-e2e-tests/reviews/dashboard.html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75" y="1802975"/>
            <a:ext cx="5575025" cy="29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Github pages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04125" y="1297325"/>
            <a:ext cx="41319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Interactive review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125" y="187450"/>
            <a:ext cx="5884026" cy="49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675" y="620250"/>
            <a:ext cx="6577649" cy="43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57925" y="130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artifacts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GCPedia test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04125" y="987550"/>
            <a:ext cx="44655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Feature: Account Creation Workflow on Wiki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Backgrounds: account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Scenario: Navigating and creating an account on a local Wiki page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We start by creating a random username and password, and what will become the user page.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When I have a valid random username &lt;username&gt;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When I have a valid random password &lt;password&gt;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concat "User:" and &lt;username&gt; as User page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Go to the create account page, and fill it in, starting with the gc institution.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go to the "http://wiki.local/Main_Page" webpage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resize window to 1400x1100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then click by text "Create account"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input &lt;username&gt; for Institution email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4669625" y="987550"/>
            <a:ext cx="44655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We have to wait a moment to get the form to recognize the name and institution have been entered, so it will populate the username field.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pause for 1s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Press "Tab"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Type "c"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input &lt;password&gt; for Password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input &lt;password&gt; for Confirm password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input "test account" for Real name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Click the checkbox Accept terms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Click on Create account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Now the new user has been created, there should be an announcement popup with this information.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Follow the link.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In Notification title, see "User page Created"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Click "here"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Confirm we're on the new user page.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URI case insensitively matches User page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GCPedia test</a:t>
            </a:r>
            <a:b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(demo)</a:t>
            </a:r>
            <a:b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050" y="1184350"/>
            <a:ext cx="5940848" cy="3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669625" y="568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https://github.com/gctools-outilsgc/gcpedia/issues/215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