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8244f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8244f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e7bd89e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e7bd89e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7bd89e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e7bd89e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b24d741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b24d741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24d741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24d741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specification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057475" y="98100"/>
            <a:ext cx="30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Load tests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https://github.com/withhaibun/haibun-load-tests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May, 2024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Important elements of 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Reduce the friction for developing high standard products (specs, tests, documentation)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Understandable by anyone, produce clear artifacts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Fits into existing systems, one piece of the puzzle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0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Light"/>
              <a:buChar char="●"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Development pipelines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80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b="1" lang="en-CA" sz="1750">
                <a:latin typeface="Open Sans"/>
                <a:ea typeface="Open Sans"/>
                <a:cs typeface="Open Sans"/>
                <a:sym typeface="Open Sans"/>
              </a:rPr>
              <a:t>Local or cloud environments</a:t>
            </a:r>
            <a:endParaRPr b="1" sz="17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Very high level of re-use: Specification → flows → features → scenarios -&gt; steps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50">
                <a:latin typeface="Open Sans"/>
                <a:ea typeface="Open Sans"/>
                <a:cs typeface="Open Sans"/>
                <a:sym typeface="Open Sans"/>
              </a:rPr>
              <a:t>Re-use for e2e, load tests</a:t>
            </a:r>
            <a:endParaRPr b="1" sz="17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50">
                <a:latin typeface="Open Sans"/>
                <a:ea typeface="Open Sans"/>
                <a:cs typeface="Open Sans"/>
                <a:sym typeface="Open Sans"/>
              </a:rPr>
              <a:t>Easy setup</a:t>
            </a:r>
            <a:endParaRPr b="1" sz="17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18675" y="960550"/>
            <a:ext cx="3835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Feature: Account Creation Workflow on Wiki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Backgrounds: site, form-create-account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Scenario: Navigating and creating an account on a local Wiki page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We start by creating a random username and password, and what will become the user page.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  When I have a valid random username &lt;username&gt;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  When I have a valid random password &lt;password&gt;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Go to the create account page, and fill it in, starting with the gc institution.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  go to the Main webpage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  resize window to 1400x1100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  then click by text "Create account"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/>
              <a:t>    input &lt;username&gt; for Institution email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9" name="Google Shape;69;p15"/>
          <p:cNvSpPr txBox="1"/>
          <p:nvPr/>
        </p:nvSpPr>
        <p:spPr>
          <a:xfrm>
            <a:off x="368150" y="4425325"/>
            <a:ext cx="77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https://github.com/gctools-outilsgc/gcpedia/blob/load-tests/haibun/e2e/features/account/create-account.feature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221900" y="960550"/>
            <a:ext cx="3564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We have to pause a bit to get the form to recognize the name and institution have been entered, so it will populate the username field.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pause for 1s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Press "Tab"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Type "c"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input &lt;password&gt; for Create password input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input &lt;password&gt; for Confirm password input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input "test account" for Real name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Click the checkbox Accept terms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Click on Create account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Now the new user has been created, there should be an announcement popup with this information.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Follow the link.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In Notification title, see "User page Created"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Click "here"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Confirm we're on the new user page.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    URI starts with User page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1" name="Google Shape;71;p15"/>
          <p:cNvSpPr txBox="1"/>
          <p:nvPr/>
        </p:nvSpPr>
        <p:spPr>
          <a:xfrm>
            <a:off x="305925" y="421750"/>
            <a:ext cx="278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Standalone test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7250" y="0"/>
            <a:ext cx="33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Running tests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00" y="681225"/>
            <a:ext cx="6424192" cy="40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968026" y="909149"/>
            <a:ext cx="1762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Uses docker-compose for horizontal scalability locally or in the cloud</a:t>
            </a:r>
            <a:endParaRPr sz="1100"/>
          </a:p>
        </p:txBody>
      </p:sp>
      <p:sp>
        <p:nvSpPr>
          <p:cNvPr id="79" name="Google Shape;79;p16"/>
          <p:cNvSpPr txBox="1"/>
          <p:nvPr/>
        </p:nvSpPr>
        <p:spPr>
          <a:xfrm>
            <a:off x="205200" y="4743300"/>
            <a:ext cx="8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https://github.com/gctools-outilsgc/gcpedia/blob/load-tests/haibun/README.md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48425" y="139525"/>
            <a:ext cx="740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Running the load test locally using Docker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>
                <a:solidFill>
                  <a:schemeClr val="dk1"/>
                </a:solidFill>
              </a:rPr>
            </a:br>
            <a:r>
              <a:rPr lang="en-CA">
                <a:solidFill>
                  <a:schemeClr val="dk1"/>
                </a:solidFill>
              </a:rPr>
              <a:t>Host 1: docker compose  up </a:t>
            </a:r>
            <a:r>
              <a:rPr lang="en-CA">
                <a:solidFill>
                  <a:schemeClr val="dk1"/>
                </a:solidFill>
              </a:rPr>
              <a:t>--build </a:t>
            </a:r>
            <a:r>
              <a:rPr lang="en-CA">
                <a:solidFill>
                  <a:schemeClr val="dk1"/>
                </a:solidFill>
              </a:rPr>
              <a:t>--scale clients=</a:t>
            </a:r>
            <a:r>
              <a:rPr b="1" lang="en-CA">
                <a:solidFill>
                  <a:schemeClr val="dk1"/>
                </a:solidFill>
              </a:rPr>
              <a:t>20</a:t>
            </a:r>
            <a:r>
              <a:rPr lang="en-CA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Host 2: </a:t>
            </a:r>
            <a:r>
              <a:rPr lang="en-CA">
                <a:solidFill>
                  <a:schemeClr val="dk1"/>
                </a:solidFill>
              </a:rPr>
              <a:t>docker compose  up --build --scale clients=</a:t>
            </a:r>
            <a:r>
              <a:rPr b="1" lang="en-CA">
                <a:solidFill>
                  <a:schemeClr val="dk1"/>
                </a:solidFill>
              </a:rPr>
              <a:t>50</a:t>
            </a:r>
            <a:r>
              <a:rPr lang="en-CA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5" y="1538975"/>
            <a:ext cx="5655373" cy="34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48425" y="139525"/>
            <a:ext cx="740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Findings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Database errors on a small percentage of tests.</a:t>
            </a:r>
            <a:br>
              <a:rPr lang="en-CA">
                <a:solidFill>
                  <a:schemeClr val="dk1"/>
                </a:solidFill>
              </a:rPr>
            </a:br>
            <a:r>
              <a:rPr lang="en-CA">
                <a:solidFill>
                  <a:schemeClr val="dk1"/>
                </a:solidFill>
              </a:rPr>
              <a:t>https://github.com/gctools-outilsgc/gcpedia/issues/241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625"/>
            <a:ext cx="4648605" cy="3652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183401" y="1338624"/>
            <a:ext cx="1762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would these errors be found without load tests?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48425" y="139525"/>
            <a:ext cx="740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steps</a:t>
            </a: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Address create account issue?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Adapt tests for create page, Random Page (cache busting)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Individual test results in review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Statistics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Test in cloud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