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bold.fntdata"/><Relationship Id="rId14" Type="http://schemas.openxmlformats.org/officeDocument/2006/relationships/font" Target="fonts/OpenSansLight-regular.fntdata"/><Relationship Id="rId17" Type="http://schemas.openxmlformats.org/officeDocument/2006/relationships/font" Target="fonts/OpenSansLight-boldItalic.fntdata"/><Relationship Id="rId16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c4824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c4824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e7bd89e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e7bd89e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8244f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8244f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7bd89e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e7bd89e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7bd89e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e7bd89e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7bd89e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7bd89e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7bd89ea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7bd89ea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specification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057475" y="98100"/>
            <a:ext cx="308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Load tests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https://github.com/withhaibun/haibun-load-tests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November, 2023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Important elements of 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Reduce the friction for developing high standard products (specs, tests, documentation)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Understandable by anyone, produce clear artifacts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Fits into existing systems, one piece of the puzzle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Development pipelines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Local or cloud environments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Very high level of re-use: Specification → flows → features → scenarios -&gt; steps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Re-use for load tests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568750"/>
            <a:ext cx="55980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How Haibun fits into development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Define product through specification &amp; features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Run feature tests locally for wide / repetitive tasks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Run in pipeline to verify features and standards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Matches spec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Functional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Accessible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Product up to date documentation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…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Support quality prompt driven development? https://githubnext.com/projects/speclang/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725" y="1500475"/>
            <a:ext cx="2936750" cy="23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694025" y="16522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Runs in cloud pipeline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Local or cloud resources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3932025" y="1055200"/>
            <a:ext cx="1926300" cy="8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06225" y="312925"/>
            <a:ext cx="5685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Standalone test</a:t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Feature: A form and counter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Backgrounds: counter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When I have a valid random username &lt;username&gt;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Go to the form webpage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When I input &lt;username&gt; for user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And I click the button Submit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Then I should see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And the URI query parameter username is &lt;username&gt;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49450" y="4089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local-tests/client-test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333425" y="216600"/>
            <a:ext cx="5685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 dispatcher</a:t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/>
              <a:t>Feature: Simulated load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Routes used for load testing.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    serve files at /counter from "counter"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The following will dispatch tests from a local folder.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    Dispatch load tests from </a:t>
            </a:r>
            <a:r>
              <a:rPr b="1" lang="en-CA"/>
              <a:t>"local-tests/client-test"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" y="307763"/>
            <a:ext cx="3154201" cy="4438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 flipH="1" rot="10800000">
            <a:off x="1511125" y="607850"/>
            <a:ext cx="1971300" cy="3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42000" y="-64225"/>
            <a:ext cx="49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Clients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083750" y="2521400"/>
            <a:ext cx="49008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HAIBUN_O_WEBPLAYWRIGHT_STORAGE=StorageFS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HAIBUN_O_WEBPLAYWRIGHT_HEADLESS=true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HAIBUN_O_HAIBUNLOADTESTSSTEPPER_TOKEN=local92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HAIBUN_O_HAIBUNLOADTESTSSTEPPER_TRACKS_STORAGE=StorageFS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HAIBUN_TRACE=true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HAIBUN_O_OUTREVIEWS_STORAGE=StorageFS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HAIBUN_O_HAIBUNLOADTESTSSTEPPER_DISPATCHER_ADDRESS=http://192.168.0.200:8123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42000" y="1541400"/>
            <a:ext cx="37623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FROM mcr.microsoft.com/playwright:v1.39.0-jammy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WORKDIR /usr/src/app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 package*.json ./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RUN npm 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 . ./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 .dockerignore ./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CMD ["npm", "run", "local-client"]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593000" y="467075"/>
            <a:ext cx="30000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version: '3.8'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services: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local-client: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build: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env_file: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 - env-client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network_mode: "host"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04500" y="4861100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Dockerfile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576100" y="2121200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docker-compose.yml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04500" y="467075"/>
            <a:ext cx="49008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Feature: Client load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start load test client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04500" y="1202050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Feature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083750" y="4743300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env-client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48425" y="139525"/>
            <a:ext cx="740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Running the load test locally using Docker</a:t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>
                <a:solidFill>
                  <a:schemeClr val="dk1"/>
                </a:solidFill>
              </a:rPr>
            </a:br>
            <a:r>
              <a:rPr lang="en-CA">
                <a:solidFill>
                  <a:schemeClr val="dk1"/>
                </a:solidFill>
              </a:rPr>
              <a:t>docker compose  up </a:t>
            </a:r>
            <a:r>
              <a:rPr lang="en-CA">
                <a:solidFill>
                  <a:schemeClr val="dk1"/>
                </a:solidFill>
              </a:rPr>
              <a:t>--build </a:t>
            </a:r>
            <a:r>
              <a:rPr lang="en-CA">
                <a:solidFill>
                  <a:schemeClr val="dk1"/>
                </a:solidFill>
              </a:rPr>
              <a:t>--scale local-client=</a:t>
            </a:r>
            <a:r>
              <a:rPr b="1" lang="en-CA">
                <a:solidFill>
                  <a:schemeClr val="dk1"/>
                </a:solidFill>
              </a:rPr>
              <a:t>50</a:t>
            </a:r>
            <a:r>
              <a:rPr lang="en-CA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5" y="1183675"/>
            <a:ext cx="6183076" cy="37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48425" y="139525"/>
            <a:ext cx="740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Report</a:t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Load test results are added to the set of generalized Haibun test artifacts.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5" y="1287825"/>
            <a:ext cx="8727501" cy="32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