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 Light"/>
      <p:regular r:id="rId15"/>
      <p:bold r:id="rId16"/>
      <p:italic r:id="rId17"/>
      <p:boldItalic r:id="rId18"/>
    </p:embeddedFont>
    <p:embeddedFont>
      <p:font typeface="Open Sans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.fntdata"/><Relationship Id="rId11" Type="http://schemas.openxmlformats.org/officeDocument/2006/relationships/slide" Target="slides/slide6.xml"/><Relationship Id="rId22" Type="http://schemas.openxmlformats.org/officeDocument/2006/relationships/font" Target="fonts/OpenSans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Light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Light-italic.fntdata"/><Relationship Id="rId16" Type="http://schemas.openxmlformats.org/officeDocument/2006/relationships/font" Target="fonts/RobotoMon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bd59fd0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bd59fd0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52a7c7d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52a7c7d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bd59fd0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bd59fd0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bd59fd0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bd59fd0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bd59fd0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bd59fd0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dc7c5a0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dc7c5a0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bd59fd0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bd59fd0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bd59fd0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bd59fd0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iewer.diagrams.net/?tags=%7B%7D&amp;highlight=0000ff&amp;edit=_blank&amp;layers=1&amp;nav=1&amp;title=planning#R7V1Zd9s2Fv41Pqd9sA53Uo%2Fy1mYaT9M4J2nnZQ5FQhIbitCQkCX11w8AggsWSZTFRY7tpI0Jghvu%2FS4u7oYr83a5%2FSX1V4tHGIL4ytDC7ZV5d2UYumO5%2BB%2FSsstbDNMY5y3zNArzNq1qeIr%2BAezSonUdhSBjbXkTgjBG0YpvDGCSgABxbX6awg3fbQbjkGtY%2BXMgNTwFfiy3fotCtMhbPcOp2n8F0XxRPFl32PdN%2FeD7PIXrhD0vgQnIzyz94jbsG7OFH8JNrcm8vzJvUwhR%2FttyewtiMq78iD3sOVu%2BcgoS1OSC3%2F6wd8%2FJ31kC4q%2BuPY42u1%2Fvrg3Ly%2B%2Fz7MdrNhjsddGuGB36fYDcRr8ybzaLCIGnlR%2BQsxvMELhtgZYxOz2DCWIExi%2BEj6M4voUxTOm9TKCHNnBxe4ZS%2BB0UZ%2Bi4mTfyN7HPfAYpAttaE%2FvGXwBcApTucJeSG9l4M1689tjxpiKsq7G2RY2otssafcZM8%2FLe1ajiX9jAqgf5z9%2FWm%2Flj8ut8%2Bvyf3%2F%2FM%2Fv2vT4l9bSmG2InxY28mTwisViDFx3NEvx9znKmTcfsGpter2N9tUvqKIk0wN63Ir0sYrknbjR9H8wQ3xGBG7pRhAkXJ%2FCM9yilR9Ajw4OJHmjdkUCMMggk7geCKJ6BuyAQMfeDNAomA%2BIwTeGA6K6kokUxB2L1UNDSdo6Jhy1TULUemotMCEdVIsRsgpYaDYnA%2F%2BlMQf4JZhCJIBnkKEYJLFTli0vOmFCi1kZ3Rn70UyylRCC5DRRtN87QHwgSlFCIHoZ8tKK7ZmZyjtnMi5UcRzNxRhCVuNgpiuA4V2G4Brobm8HAt5WWN0oanwKtudUVqXbclUt%2FC5QpmeLAMDc4kuoMQTyfsEKZoAecw8eP7qvWmkqFk4Ko%2BHyEhIeWYvwFCOza8%2FhpBXq7iIU53f5LrR6Y3Lhr%2Bqp%2B927Lb50e7%2BtEnkEZ4dAij3R0kXQbXacA%2Biwku5KdzgA4OmJn3JONwkOopiH0UPfPTroqA9NJJmvq7WocVjBKU1e78iTTUmEmQ%2FbZlC8yQ37FijfLVGnGLLMifMHr9FENFYgnVNHlUAi%2BjMKTsQpHGbqZLEDdlsTyzyR92Za09%2F1GKa%2FrTEop1ixt4RwHisQLDnUlrXaHXfEgy5Cco8hEYAsDivAq2EcrxbFkuOy7hjH%2Bv0EwOdrWDF2F5zzB1A1wJmZYwn5tj4Ra5jGFXCcQ%2FDaTq2dtUifQE%2BQGSoTsAM2DOTNGErGQqZZi2PUTkQ88lczH6xyW52TpDnIfj4s1rdLtPyCy8zojavEcrXi%2FjSYBgXcTu1cPUOlWdVo1WMPjM2HFN35Gk9%2Fni1fP4ec1VaMNmn%2BK1fFqNLA%2BpvwSDgKlUjcqDv6hctY8oRn2D0GgKQsO%2BKBAahbWjRu3P4DkCm2HJrXVPbnHxawMvtFTY94ypeVibapNBxpfFIOWb1xjkDjyDGOa2DWrrmNasHAOI7XNI11xSu8Jy1nUHltS6rli0ILDKqJlUnkF7wO8ZCOlonXlUXbWsztRVpcVQVlbvtyBYI2p%2FmO4uSOoekLlmKZDVCxaBiGeyxHGhma91%2BrZJ6MwGUdokdMFMf6Q%2FVvYEDjvPhnF4FOv6HPDROgWU0fCSeQkSxVLpbVk5TE1JymNWDrsz4V6sal%2Bnvn0G6gsNuY5667J0IkMW4ncgi1Iqw2frJCAaDcYKIu%2F005e7u58lWr7U8XaW3%2BYsiFiFICkMgY7Cb2P0ulR13CEw0vPasvBUd60YmTovAh1Rtu1RjE6dNS1X%2FZxuZ8FiFLl17jwFWUYWHz8COoUJbHB06q5sWsCIeN12pDNwbDbWZl23E8SfClTPcHmWcnsAquHI3p0BDVIXb1hq36ivZoaxqCCLcqNjL0%2F5oTW%2B%2BGOCb%2FW0Xq0wYd%2BUKcrTDZ4YikCofp0GmqwRf0rhcxQO4o99JV4D05VnhAtb6RSvWDcxrkAQzTAoCFaIrREDzl9S6wD9P255Qn4S%2BmmYNUBlm6rWbDYzAqWqFTpTx24JfbbgslNFRPS8EHJlI%2F0lwK8HL84Z8LOMpgpZ%2B7bpMyNgZHI%2FxFChIdWIokJWMSNGGbxdTwEZ8yrq%2Bfc1iqOksN%2FhLpNknpvzbAWthBjV09dAC5hG%2F5CwjaO%2BhBMWRTxQLc%2BWgKoy6ulaZ2siW3bZ3C8jOQZ4QJS6PEz1hlGHLa6UrOZ2%2F9adpS8zaQiLb8M97AiQ%2But9OAKGsZbVglttq85p%2BkjTnCMzwuVwmtONFe70MFg%2BGrOPJXk5Sm8sy%2BG8XJUiCrKAuKVQEnvNciiFpYKMHz7C%2BVxJxfzENSbmEwy%2BA4Wf8AcnpCkoEboi7KNnQtrGQUGOvzVCu89UDsGkVWGu0shBEoo6Opgv8wGnLBSs0%2BdygZfL5FKkP%2BXMwd6I2ZDUJ9sU%2Bz25VMSkBbOAYF9GM0v2etBsl4R4%2FEd%2FN3P61%2BjPL9b9NGAEsRuhugwO4IMB6K0wq2WMuJXMwEdEZUApAA8wDvMWnbU84vVt2ZCATY3R765cIsP%2BtyYJmDcVNsqmK3NSO78HL1Vv47Y6qEFAfbs8T1R5bQmVk68sIFW%2FkCiRtS4MZlwP%2Fh5q6NUv4O%2B4B478Be6dAptl9pnCRDqbAWePkcYdT7US6oyURhuTseByNBX2UqXFxuxMhivcHENo51LmSi0VzeWspy9W1%2FfSr%2FtIP3OkO%2Fa4%2FOFVZ0zckek0kseKW495hnK1EV7UGY5r2LbteJbF35dB72zXufDYgj%2B79cgpol1uU%2BCjgT2519pIM7hsSW2k68dsjI1WlB0bHu3GKTt2657gMzVPRcoOjV4l4cZHTf34CdEqAzXD43oZk1StFOLXeBVhFqY4kxR2Aa4EgTyReJ2Z%2FguP0XBWHc%2FkQWj0hkFRs%2FACoNYspp5t2eeiVhGXqCaJ7nUywZ06W%2BCJiONV60h48pH%2BXc0usodxgpAfLGgwJea7gbnbcevcTSadquWS55im3Hop0UaO6fHcZx3m1iP9OzKF2vttaNNi3vsMsnVcBqTg50z3zojZJlrGPqV9fc1DrSaLKA4%2F%2Bju4JtTDnBF8L45kXxllnKJ8h3NgcqyufCJ3ZM9KAVl7fyr4TBeaHv0t1%2FGjn6HiLWEc%2B6ssmpaB%2FkvMcFFywwJoaKeD8VQdTta24GYxNZXpTukAtPZz95kalGyR%2BeRnJIyCqFDazI9iiUvw5yJprJjIqBOaNQn21z2FZTirrFW1fGbDQJogvnYWUwm1iMIQJFS4Ih%2F505JPGa7xi9o3%2BC%2BxIBBPv31HTAn2jV4d23e0e4qwyoe%2FxY8oYQFmpg0gDHWqAihzyBHMHmecYl0lK3VKPjGczthEnhW%2F4OnknTWGZo3C9j4ga8iWo1t%2FRfK55PX4O3v0zB6uNzR7OLKz9huYyqvzyg8gcc2lRA01sBS3oCWIRQUVjtp%2Bg4QMW06cKOhHBpAjVmGLJyeucw%2FKBHfQjdWWDk%2FlTcjJfgdWIAmpvpHUVNT8vvvsNr3aoamHuOPVUWG1Ob6WvzALnOHoQ5BnyLocZ9j12mSEQkwMHWqmCeEIRyLNxO69eAxcOcqRlzuDmnQq%2B2STEos9221OkEytBzGcqXjIK9vJahWzRAGJ5rQk6nHVLVrm9Z2j5Ry%2FVhBHeFQxfz%2F8Avz0v7rhbfF%2FoxWJA7iM5ADd411016rkAJVG2GEepiYN%2Fnu40EmYHHci%2BhuHEfcWLqQoBvY7FttfQAwqXnwPF3oPF%2Fqxw4XECgXK2F1VfmV34ULeYRneldJU1LG9qmrYMqV%2FfxXb4TPtXUVeZa%2B1NU721AoMZ4%2F78GW5so35Zj2nH5tnVAsM9wozNcVxVQG536IYnjzFEshKg10Y2RZg689JTvrNquZQZq2lrDUaECTagmJ7losJpxG1ZV3hoXMVsfXd7Q9QmPq4oiUpmMHtmyUR72fXbXNoEslBaI9wGsVvFURiTlipmgxFIaMwBbzXauEZt69aLWKQoqiXdr2OHO9PGKxFycTAz0gNym9%2B%2FB0tMPnni8GCZkztaqDgmHP1qD5cZGPBimwpJIw6kMbobhaQbcwkQoI6Hw3taxQCOXSwXXd4ZZ94qUe8RQ%2B46FzvyCNeIruxR7wpq3S3dh7LMXtPIH2OAhIwoS3x0LzzyfB8oqpX2DOfyA6MOzxW7zxyMTwyHppHDE1evrNCSwPvlzHinJqVee1iI9QNja0rG1R5MTrRm0%2Buh8lXby92I93nej%2FcvSPPuyYHB3JOWC2ESwx4WaeuErLoZj%2FHUU9HC6T3zyAXOyoOOl1ZlZxCLWivNq%2B8qnaNtW2V8trhHkvyAulDEtH96151edyut1lqXK6n%2FW2WXiYyxFKB4yMy43D%2FjoSGKS%2BlPhD4vaqqu72wVbF3zNBsNebnFtfohU1UJdQvYKuwkVMXWvpIM80jYqurBNSO9xBrzKbjCwsN0%2BTpDmvN4TogPI1VZzznv7HNxMZjQdAPvZkY1nYU6GYmWoEMP2jonmjlNBS5%2Ff2G7hmKXSsuofQGKXbCpUX3tt7sM%2BO%2FzOMfIof6TDDLy8AHVWbpSSEdVfye9TJSNA7xOSFUS1CYraa1uDt0fg6ycdelay9GQYSunZ%2BeMLOaWrMaT%2B0VtJAjSPIM7%2B6w14ByHWBP3BDV8BTzZb%2FYK9nxHXuqbPLjSSXto%2FQ8ghabs0p7xJPCMBrIfwUZooHGWpjiN6JWznyH4jwGWiP2Ts2fEl9HkO%2BzCpLnKIWJeuNL5tnh8hhOc%2FIcD2lXwZ3nQzEjsh7qYLWCXg68rsL%2FZjq9%2BlZsWXBO9hCtvlY8Ixn2p9sYrkMaxK5tYPqd7IZKzeSk4etj%2Fi9Awc%2BqtWnekq38ZP87bNjAkbewWDSG%2BBLyvSeUXzmzPVr4hJPXGfVZo0UK6O6tpRv7Vr4LzQ7Q4Ix82yIKFoSOPt0bmngOCUZmURKxTVzIh%2B67RZTRDyRbusR5yoHQzacwrHXGAAIplqD415Hc%2FcsC8H3YZ3AvqNg6ZorXovmDyvfJt5jJ951JptlKOZw%2FASIbbidfng7QEbNsTso9pofzhUJeBr0tmZAvk7lNds%2BXCXaxj0zhKlEEbyjL23UX52MU4aY%2Fcj660bwi5IVYoHVN2Mva0%2FowQSvqT8rcUVaZrIOVWQ7zmD%2By6bWsg2n0R6WDzWbsjMgWLWBO14Sd9VxFlEOvyUaGK5trD%2BzoxcTy61C7X1rI4LTKxg0A3zTNu6vgB3n73z2pMi3v%2Fis85looSHD0tcwedsoxFEXangod5W3YwksZUNKpaXxed8ZwRU20N0YVS9iLZPjiAuWd3y5RbHGDmKZVJjskyjA1oYtsYbaFXJEwfNUoXVgbjcdCIWnNfQ3V3MfN3fKXtY1kuZKrexcXKVSUmXwriXT8hufFHNh%2BHh0%2BTCGxAlVqCx6ixSMMiYS8%2Fz8%3D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01775" y="35288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 u="sng">
                <a:solidFill>
                  <a:srgbClr val="1155CC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Overview diagram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8499" l="0" r="28499" t="0"/>
          <a:stretch/>
        </p:blipFill>
        <p:spPr>
          <a:xfrm>
            <a:off x="1880475" y="98100"/>
            <a:ext cx="48893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0"/>
            <a:ext cx="19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34775" y="1360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936575" y="1826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Reviews - refactor - reports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Oct 11, 2023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96150" y="1164575"/>
            <a:ext cx="3435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Reviews workflow was rushed out in a previous version.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* </a:t>
            </a:r>
            <a:r>
              <a:rPr i="1" lang="en-CA" strike="sng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Fix</a:t>
            </a:r>
            <a:r>
              <a:rPr lang="en-CA"/>
              <a:t> 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Drastically simplify reviews design</a:t>
            </a:r>
            <a:b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* 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Build cleanup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Principles - DX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050">
                <a:solidFill>
                  <a:srgbClr val="202122"/>
                </a:solidFill>
                <a:highlight>
                  <a:srgbClr val="FFFFFF"/>
                </a:highlight>
              </a:rPr>
              <a:t>✓ 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Simplicity of modules (minimum boilerplate, minimum version changes, streamlined new features)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050">
                <a:solidFill>
                  <a:srgbClr val="202122"/>
                </a:solidFill>
                <a:highlight>
                  <a:srgbClr val="FFFFFF"/>
                </a:highlight>
              </a:rPr>
              <a:t>✓ 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Clarity of results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𐄂</a:t>
            </a:r>
            <a:r>
              <a:rPr lang="en-CA" sz="1050">
                <a:solidFill>
                  <a:srgbClr val="202122"/>
                </a:solidFill>
                <a:highlight>
                  <a:srgbClr val="F8F9FA"/>
                </a:highlight>
              </a:rPr>
              <a:t> 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Best practices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𐄂 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Easy to build on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𐄂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Minimum unique code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050">
                <a:solidFill>
                  <a:srgbClr val="202122"/>
                </a:solidFill>
                <a:highlight>
                  <a:srgbClr val="FFFFFF"/>
                </a:highlight>
              </a:rPr>
              <a:t>✓ 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Environment abstraction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050">
                <a:solidFill>
                  <a:srgbClr val="202122"/>
                </a:solidFill>
                <a:highlight>
                  <a:srgbClr val="FFFFFF"/>
                </a:highlight>
              </a:rPr>
              <a:t>✓ 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Versioning - IaC, auto issues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refactoring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745850" y="1424600"/>
            <a:ext cx="38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550" y="117750"/>
            <a:ext cx="4388124" cy="48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11700" y="1596975"/>
            <a:ext cx="8596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First find all the reviews and publish them to html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create found reviews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create found index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publish found reviews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Create dashboard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publish reviews dashboard link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create dashboard page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About 6000 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convoluted</a:t>
            </a: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LoC, xml template based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Reviews - previous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73600" y="1726050"/>
            <a:ext cx="8596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First find all the reviews and publish them to json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create found history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Create dashboard and reviewer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create reviews pages</a:t>
            </a:r>
            <a:endParaRPr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About 2000 straightforward LoC, Web Component based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Turn log messages into typed data for better re-use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Refactor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4150275" y="224075"/>
            <a:ext cx="25749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"use strict";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var __awaiter = (this &amp;&amp; this.__awaiter) || function (thisArg, _arguments, P, generator)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function adopt(value) { return value instanceof P ? value : new P(function (resolve) { resolve(value); });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return new (P || (P = Promise))(function (resolve, reject)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function fulfilled(value) { try { step(generator.next(value)); } catch (e) { reject(e); }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function rejected(value) { try { step(generator["throw"](value)); } catch (e) { reject(e); }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function step(result) { result.done ? resolve(result.value) : adopt(result.value).then(fulfilled, rejected);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step((generator = generator.apply(thisArg, _arguments || [])).next());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});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};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var __generator = (this &amp;&amp; this.__generator) || function (thisArg, body)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var _ = { label: 0, sent: function() { if (t[0] &amp; 1) throw t[1]; return t[1]; }, trys: [], ops: [] }, f, y, t, g;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return g = { next: verb(0), "throw": verb(1), "return": verb(2) }, typeof Symbol === "function" &amp;&amp; (g[Symbol.iterator] = function() { return this; }), g;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function verb(n) { return function (v) { return step([n, v]); };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function step(op)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if (f) throw new TypeError("Generator is already executing.");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while (g &amp;&amp; (g = 0, op[0] &amp;&amp; (_ = 0)), _) try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if (f = 1, y &amp;&amp; (t = op[0] &amp; 2 ? y["return"] : op[0] ? y["throw"] || ((t = y["return"]) &amp;&amp; t.call(y), 0) : y.next) &amp;&amp; !(t = t.call(y, op[1])).done) return 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if (y = 0, t) op = [op[0] &amp; 2, t.value];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switch (op[0])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case 0: case 1: t = op; break;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case 4: _.label++; return { value: op[1], done: false };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case 5: _.label++; y = op[1]; op = [0]; continue;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case 7: op = _.ops.pop(); _.trys.pop(); continue;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default: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if (!(t = _.trys, t = t.length &gt; 0 &amp;&amp; t[t.length - 1]) &amp;&amp; (op[0] === 6 || op[0] === 2)) { _ = 0; continue;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if (op[0] === 3 &amp;&amp; (!t || (op[1] &gt; t[0] &amp;&amp; op[1] &lt; t[3]))) { _.label = op[1]; break;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if (op[0] === 6 &amp;&amp; _.label &lt; t[1]) { _.label = t[1]; t = op; break;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if (t &amp;&amp; _.label &lt; t[2]) { _.label = t[2]; _.ops.push(op); break;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if (t[2]) _.ops.pop();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_.trys.pop(); continue;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op = body.call(thisArg, _);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} catch (e) { op = [6, e]; y = 0; } finally { f = t = 0;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if (op[0] &amp; 5) throw op[1]; return { value: op[0] ? op[1] : void 0, done: true };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};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15800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chemeClr val="dk1"/>
                </a:solidFill>
              </a:rPr>
              <a:t>❌</a:t>
            </a:r>
            <a:r>
              <a:rPr lang="en-CA">
                <a:solidFill>
                  <a:schemeClr val="dk1"/>
                </a:solidFill>
              </a:rPr>
              <a:t> </a:t>
            </a: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Build cleanup</a:t>
            </a:r>
            <a:r>
              <a:rPr lang="en-CA"/>
              <a:t> 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32975" y="808925"/>
            <a:ext cx="3531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const apiUrl = '/reviews';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export async function getLatestPublished()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const response = await fetch(`${apiUrl}/`);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const data = await response.text();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const latest = parseLinks(data).map(link =&gt; link.replace(apiUrl, ''))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  .map(link =&gt; link.replace(/^\//, '')).filter(link =&gt; link.length &gt; 0);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return latest;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export function parseLinks(html)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const links = [];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const linkRegex = /&lt;a\s+(?:[^&gt;]*?\s+)?href=(["'])(.*?)\1/g;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let match;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while ((match = linkRegex.exec(html)) !== null)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  const link = match[2];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  links.push(link);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return links;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export async function resolvePublishedReview(link)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const response = await fetch(`${apiUrl}/${link}`);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const reviewLink = await response.json();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reviewLink.link = reviewLink.link.replace(/.*\//, '');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  return reviewLink;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/>
              <a:t>}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6" name="Google Shape;86;p17"/>
          <p:cNvSpPr txBox="1"/>
          <p:nvPr/>
        </p:nvSpPr>
        <p:spPr>
          <a:xfrm>
            <a:off x="6578050" y="-28200"/>
            <a:ext cx="24276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Object.defineProperty(exports, "__esModule", { value: true });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exports.resolvePublishedReview = exports.parseLinks = exports.getLatestPublished = void 0;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var apiUrl = '/reviews';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function getLatestPublished() {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return __awaiter(this, void 0, void 0, function () {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var response, data, latest;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return __generator(this, function (_a) {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switch (_a.label) {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case 0: return [4 /*yield*/, fetch("".concat(apiUrl, "/"))];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case 1: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response = _a.sent();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return [4 /*yield*/, response.text()];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case 2: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data = _a.sent();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latest = parseLinks(data).map(function (link) { return link.replace(apiUrl, ''); })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.map(function (link) { return link.replace(/^\//, ''); }).filter(function (link) { return link.length &gt; 0; });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return [2 /*return*/, latest];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}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});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});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}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exports.getLatestPublished = getLatestPublished;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function parseLinks(html) {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var links = [];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var linkRegex = /&lt;a\s+(?:[^&gt;]*?\s+)?href=(["'])(.*?)\1/g;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var match;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while ((match = linkRegex.exec(html)) !== null) {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var link = match[2];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links.push(link);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}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return links;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}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exports.parseLinks = parseLinks;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function resolvePublishedReview(link) {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return __awaiter(this, void 0, void 0, function () {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var response, reviewLink;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return __generator(this, function (_a) {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switch (_a.label) {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case 0: return [4 /*yield*/, fetch("".concat(apiUrl, "/").concat(link))];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case 1: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response = _a.sent();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return [4 /*yield*/, response.json()];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case 2: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reviewLink = _a.sent();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reviewLink.link = reviewLink.link.replace(/.*\//, '');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return [2 /*return*/, reviewLink];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}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});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});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600">
                <a:solidFill>
                  <a:schemeClr val="dk1"/>
                </a:solidFill>
              </a:rPr>
              <a:t>}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">
                <a:solidFill>
                  <a:schemeClr val="dk1"/>
                </a:solidFill>
              </a:rPr>
              <a:t>exports.resolvePublishedReview = resolvePublishedReview;</a:t>
            </a:r>
            <a:endParaRPr sz="600"/>
          </a:p>
        </p:txBody>
      </p:sp>
      <p:cxnSp>
        <p:nvCxnSpPr>
          <p:cNvPr id="87" name="Google Shape;87;p17"/>
          <p:cNvCxnSpPr/>
          <p:nvPr/>
        </p:nvCxnSpPr>
        <p:spPr>
          <a:xfrm>
            <a:off x="3396325" y="2354125"/>
            <a:ext cx="6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7"/>
          <p:cNvSpPr txBox="1"/>
          <p:nvPr/>
        </p:nvSpPr>
        <p:spPr>
          <a:xfrm>
            <a:off x="239100" y="833750"/>
            <a:ext cx="35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00400" y="3837700"/>
            <a:ext cx="35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2023 web - lightweight, clear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517350" y="4554100"/>
            <a:ext cx="35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2000 - </a:t>
            </a:r>
            <a:r>
              <a:rPr lang="en-CA"/>
              <a:t>2023 web. One file.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 reports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50" y="3199775"/>
            <a:ext cx="7042781" cy="16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800" y="1275300"/>
            <a:ext cx="582930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73600" y="2371650"/>
            <a:ext cx="85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Add a report by adding TArtifact to a message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 rot="10800000">
            <a:off x="5760925" y="4205900"/>
            <a:ext cx="468300" cy="8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 reports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24271" l="0" r="0" t="0"/>
          <a:stretch/>
        </p:blipFill>
        <p:spPr>
          <a:xfrm>
            <a:off x="67600" y="1161638"/>
            <a:ext cx="5875225" cy="26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150" y="1898600"/>
            <a:ext cx="5034138" cy="301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/>
          <p:nvPr/>
        </p:nvCxnSpPr>
        <p:spPr>
          <a:xfrm rot="10800000">
            <a:off x="1085125" y="3334975"/>
            <a:ext cx="226800" cy="8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273600" y="1726050"/>
            <a:ext cx="859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Accessibility (HTML)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Failure (screen capture)</a:t>
            </a:r>
            <a:b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 (video)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 (HAR)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Other reports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Report types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273600" y="1726050"/>
            <a:ext cx="859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Gccollab legacy tests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Next gccollab tests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Load tests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GCExchange tests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Auto issues 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- repo version + test name + step</a:t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11700" y="568750"/>
            <a:ext cx="85206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Next steps (finally)</a:t>
            </a:r>
            <a:endParaRPr sz="175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150" y="183925"/>
            <a:ext cx="5461824" cy="46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