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ristina Laframbois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01T20:52:56.864">
    <p:pos x="6000" y="0"/>
    <p:text>Consider moving the challenges slide up front to articulate the problem that DevOps can solve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fbce40c3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fbce40c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fbce40c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fbce40c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bce40c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bce40c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bce40c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bce40c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bce40c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fbce40c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fbce40c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fbce40c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bce40c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bce40c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fbce40c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fbce40c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bce40c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fbce40c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fbce40c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fbce40c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bce40c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bce40c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c9f6e7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ac9f6e7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fbce40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fbce40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fbce40c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fbce40c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bce40c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bce40c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fbce40c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fbce40c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970ff5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970ff5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bce40c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bce40c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23694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23694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ossf/scorecard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id/azure-boards-import" TargetMode="External"/><Relationship Id="rId4" Type="http://schemas.openxmlformats.org/officeDocument/2006/relationships/hyperlink" Target="https://github.com/vid/azure-boards-import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4075" y="69600"/>
            <a:ext cx="47538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Sign in Canada</a:t>
            </a:r>
            <a:endParaRPr sz="5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395288"/>
            <a:ext cx="424815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10650" y="1308500"/>
            <a:ext cx="400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 whirlwind tour of improving DevOps and automation practices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Wiki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26030" l="0" r="0" t="0"/>
          <a:stretch/>
        </p:blipFill>
        <p:spPr>
          <a:xfrm>
            <a:off x="962838" y="1122125"/>
            <a:ext cx="7218327" cy="355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Management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50" y="1187750"/>
            <a:ext cx="8310298" cy="3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Optimizing i</a:t>
            </a:r>
            <a:r>
              <a:rPr lang="en-GB"/>
              <a:t>nfrastructure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Reorganized from fixed IMTD resources to dynamic resources, with a reduced net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toward “infrastructure as code” using Azure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Vastly improved developer experience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75" y="2636275"/>
            <a:ext cx="4633874" cy="18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Continuing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integrated security scanning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“Shift left” unit tests in individual repos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improving wiki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Script higher level reports like client activities, onboarding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 via Azure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clients direct access to DevOps issues, Azure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 GLUU in adopting Docker or Kubernetes instead of VMs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Finer linking of Github to Azure Devops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 to end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Automation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key requirement of modern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Ad-hoc from developer workstation (per commit), integrated in pipeline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Automation - Sign in Canada challenges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 in Canada is highly distributed, with many paths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sessions on a shared computer with multiple identity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Every supported browser and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Automation - E2E tests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 to End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Modern E2E frameworks - browser based - Playwright, or distributed - Selenium - Codeceptjs - evergreen,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tests working shoulder to shoulder with humans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tests, many devices (browser types, device metrics, geolocation, orientation, etc) in a short period of time, including corner cases (extensions!!!)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Constantly expanding breadth of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humans to test trickiest cases, define new automated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run tests against any conformant stack with small changes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Automation - Behaviour (specification) Driven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human language to define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Efficiency and maintainability of library of reusable phrases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https://github.com/sign-in-canada/bdd-tests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Test Automation - BDD Example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950"/>
            <a:ext cx="4762750" cy="37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Test Automation - Demo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88" y="1776413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Opportunities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Consistency, openness</a:t>
            </a:r>
            <a:r>
              <a:rPr lang="en-GB"/>
              <a:t> increases inclusiveness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lock-in, use standards focus for interoperabilty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Pipelines support build automation, security scanning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Reproducible builds in environments designed for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code and </a:t>
            </a:r>
            <a:r>
              <a:rPr lang="en-GB"/>
              <a:t>processes</a:t>
            </a:r>
            <a:r>
              <a:rPr lang="en-GB"/>
              <a:t>, fewer </a:t>
            </a:r>
            <a:r>
              <a:rPr lang="en-GB"/>
              <a:t>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Agile to build robustly what the present needs and adjust when required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Test automation - what’s next?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42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Extract conformance keywords </a:t>
            </a:r>
            <a:br>
              <a:rPr lang="en-GB"/>
            </a:br>
            <a:r>
              <a:rPr lang="en-GB"/>
              <a:t>(“MUST,” etc) from linked specification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Broken test cases can link directly into the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417" y="1176775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76" y="1277401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47" y="1355130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289" y="1462776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997" y="1570119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6478" y="1698220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6159" y="1808016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474" y="1920101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9816" y="2034453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1675" y="2153407"/>
            <a:ext cx="3314783" cy="23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0400" y="2937100"/>
            <a:ext cx="4416874" cy="177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learning ops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Small team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Established practices, velocity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Making work accessible for all team members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Project is in motion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Changing priorities, diversions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Inherited technical structure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GLUU forked repos, modules also in motion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Uses </a:t>
            </a:r>
            <a:r>
              <a:rPr lang="en-GB" sz="1600">
                <a:solidFill>
                  <a:schemeClr val="dk1"/>
                </a:solidFill>
              </a:rPr>
              <a:t>containers in Virtual Machines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Within IMTD, GC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Differences between Azure and IMTD practices, “usual” projects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Balancing open and secure</a:t>
            </a:r>
            <a:endParaRPr sz="16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>
                <a:solidFill>
                  <a:schemeClr val="dk1"/>
                </a:solidFill>
              </a:rPr>
              <a:t>Emphasis on documents in GC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Best practices are extensive and </a:t>
            </a:r>
            <a:r>
              <a:rPr lang="en-GB" sz="1600">
                <a:solidFill>
                  <a:schemeClr val="dk1"/>
                </a:solidFill>
              </a:rPr>
              <a:t>evolving</a:t>
            </a:r>
            <a:r>
              <a:rPr lang="en-GB" sz="1600">
                <a:solidFill>
                  <a:schemeClr val="dk1"/>
                </a:solidFill>
              </a:rPr>
              <a:t> -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ossf/scorecard: Security Scorecards - Security health metrics for Open Source (github.com)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500" y="1344971"/>
            <a:ext cx="2207211" cy="13309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5069" y="2256432"/>
            <a:ext cx="2167232" cy="1306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Alignment to Digital Standards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1017725"/>
            <a:ext cx="3603775" cy="36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275" y="1415875"/>
            <a:ext cx="2108025" cy="14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49422"/>
            <a:ext cx="4260300" cy="112995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022288" y="4743300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GoC Digital Standards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More open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Since the Fall,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</a:t>
            </a:r>
            <a:r>
              <a:rPr lang="en-GB" u="sng">
                <a:solidFill>
                  <a:schemeClr val="hlink"/>
                </a:solidFill>
                <a:hlinkClick r:id="rId4"/>
              </a:rPr>
              <a:t>igration</a:t>
            </a:r>
            <a:r>
              <a:rPr lang="en-GB"/>
              <a:t> f</a:t>
            </a:r>
            <a:r>
              <a:rPr lang="en-GB"/>
              <a:t>rom private project tracking to a world-readable Azure Devops site, linked to open GitHub repositories, and improved repository processes and conventions.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" y="2293571"/>
            <a:ext cx="9144002" cy="261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Organizing in Azure 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765400" y="1152475"/>
            <a:ext cx="50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Issues - Support more structure, linking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Pipelines - support move to continuous integration/deployment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Wiki - summarize and link to the most important information in a more organized, accessible way; document key procedures, that are followed from the wiki each time with on the spot updating. Wiki supports markdown based diagrams, which are easier to update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Integrated project management including opportunities to script reports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1229750"/>
            <a:ext cx="3765399" cy="33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More transparent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Operations DevOps project, participants can be invited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225" y="1870375"/>
            <a:ext cx="6146778" cy="27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03" y="1152463"/>
            <a:ext cx="3904851" cy="37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74" y="1194275"/>
            <a:ext cx="3629975" cy="361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46" y="2853650"/>
            <a:ext cx="4031225" cy="2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Consolidating logging and monitoring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1"/>
            <a:ext cx="9144003" cy="41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