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92322752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92322752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92322752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92322752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92322752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92322752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92322752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92322752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92322752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92322752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92322752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92322752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92322752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92322752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92322752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9232275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92322752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92322752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92322752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92322752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92322752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92322752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92322752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92322752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92322752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92322752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92322752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92322752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92322752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92322752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hyperlink" Target="http://www.youtube.com/watch?v=JJIbIKSoK3c" TargetMode="External"/><Relationship Id="rId5"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hyperlink" Target="http://www.youtube.com/watch?v=E0MMBAwC2Yo" TargetMode="External"/><Relationship Id="rId5"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title="1.png"/>
          <p:cNvPicPr preferRelativeResize="0"/>
          <p:nvPr/>
        </p:nvPicPr>
        <p:blipFill>
          <a:blip r:embed="rId3">
            <a:alphaModFix/>
          </a:blip>
          <a:stretch>
            <a:fillRect/>
          </a:stretch>
        </p:blipFill>
        <p:spPr>
          <a:xfrm>
            <a:off x="-160950" y="0"/>
            <a:ext cx="9623675"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title="11.png"/>
          <p:cNvPicPr preferRelativeResize="0"/>
          <p:nvPr/>
        </p:nvPicPr>
        <p:blipFill>
          <a:blip r:embed="rId3">
            <a:alphaModFix/>
          </a:blip>
          <a:stretch>
            <a:fillRect/>
          </a:stretch>
        </p:blipFill>
        <p:spPr>
          <a:xfrm>
            <a:off x="0" y="9161"/>
            <a:ext cx="9144000" cy="51251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3" title="12.png"/>
          <p:cNvPicPr preferRelativeResize="0"/>
          <p:nvPr/>
        </p:nvPicPr>
        <p:blipFill>
          <a:blip r:embed="rId3">
            <a:alphaModFix/>
          </a:blip>
          <a:stretch>
            <a:fillRect/>
          </a:stretch>
        </p:blipFill>
        <p:spPr>
          <a:xfrm>
            <a:off x="0" y="9161"/>
            <a:ext cx="9144000" cy="51251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4" title="13.png"/>
          <p:cNvPicPr preferRelativeResize="0"/>
          <p:nvPr/>
        </p:nvPicPr>
        <p:blipFill>
          <a:blip r:embed="rId3">
            <a:alphaModFix/>
          </a:blip>
          <a:stretch>
            <a:fillRect/>
          </a:stretch>
        </p:blipFill>
        <p:spPr>
          <a:xfrm>
            <a:off x="0" y="9161"/>
            <a:ext cx="9144000" cy="51251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5" title="14.png"/>
          <p:cNvPicPr preferRelativeResize="0"/>
          <p:nvPr/>
        </p:nvPicPr>
        <p:blipFill>
          <a:blip r:embed="rId3">
            <a:alphaModFix/>
          </a:blip>
          <a:stretch>
            <a:fillRect/>
          </a:stretch>
        </p:blipFill>
        <p:spPr>
          <a:xfrm>
            <a:off x="0" y="9161"/>
            <a:ext cx="9144000" cy="51251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রাজশাহী সিটি অ্যাপ একটি ফ্রি অ্যান্ড্রয়েড অ্যাপ্লিকেশন, যা রাজশাহী জেলার বাসিন্দাদের জন্য প্রয়োজনীয় সেবাগুলোর সহজ অ্যাক্সেস নিশ্চিত করতে ডিজাইন করা হয়েছে। এই লাইফস্টাইল অ্যাপটিতে পণ্য কেনাবেচা, ডাক্তার অ্যাপয়েন্টমেন্ট বুকিং, এবং রিয়েল এস্টেট লেনদেনসহ রয়েছে নানান ধরনের সুবিধা। ব্যবহারকারীরা সহজেই মোবাইলের মাধ্যমে ট্রেন ও বাসের সময়সূচি দেখতে পারেন, এবং স্থানীয় দর্শনীয় স্থান সম্পর্কে জানতে পারেন।&#10;&#10;এছাড়াও, অ্যাপটিতে জরুরি রক্তদান সহায়তা, পুলিশ ও ফায়ার সার্ভিসের যোগাযোগ নম্বরসহ গুরুত্বপূর্ণ কমিউনিটি সেবাও অন্তর্ভুক্ত রয়েছে। এটি গাড়ি ভাড়া, চাকরির বিজ্ঞপ্তি, এবং বাসার শিক্ষক, মেকানিক ও রেস্টুরেন্টের যোগাযোগ তথ্য প্রদান করে। ২৪/৭ সহায়তা সহ, রাজশাহী সিটি অ্যাপ দৈনন্দিন প্রয়োজনীয়তার জন্য একটি সর্বাঙ্গীণ সমাধান হিসেবে কাজ করে, যা ব্যবহারকারীদের জীবনের মান উন্নত করতে সহায়ক।" id="147" name="Google Shape;147;p26" title="Rajshahi City App">
            <a:hlinkClick r:id="rId4"/>
          </p:cNvPr>
          <p:cNvPicPr preferRelativeResize="0"/>
          <p:nvPr/>
        </p:nvPicPr>
        <p:blipFill>
          <a:blip r:embed="rId5">
            <a:alphaModFix/>
          </a:blip>
          <a:stretch>
            <a:fillRect/>
          </a:stretch>
        </p:blipFill>
        <p:spPr>
          <a:xfrm>
            <a:off x="1296200" y="1017725"/>
            <a:ext cx="6241800" cy="3511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7" title="17.png"/>
          <p:cNvPicPr preferRelativeResize="0"/>
          <p:nvPr/>
        </p:nvPicPr>
        <p:blipFill>
          <a:blip r:embed="rId3">
            <a:alphaModFix/>
          </a:blip>
          <a:stretch>
            <a:fillRect/>
          </a:stretch>
        </p:blipFill>
        <p:spPr>
          <a:xfrm>
            <a:off x="0" y="9161"/>
            <a:ext cx="9144000" cy="5125179"/>
          </a:xfrm>
          <a:prstGeom prst="rect">
            <a:avLst/>
          </a:prstGeom>
          <a:noFill/>
          <a:ln>
            <a:noFill/>
          </a:ln>
        </p:spPr>
      </p:pic>
      <p:pic>
        <p:nvPicPr>
          <p:cNvPr descr="রাজশাহী সিটি অ্যাপ একটি ফ্রি অ্যান্ড্রয়েড অ্যাপ্লিকেশন, যা রাজশাহী জেলার বাসিন্দাদের জন্য প্রয়োজনীয় সেবাগুলোর সহজ অ্যাক্সেস নিশ্চিত করতে ডিজাইন করা হয়েছে। এই লাইফস্টাইল অ্যাপটিতে পণ্য কেনাবেচা, ডাক্তার অ্যাপয়েন্টমেন্ট বুকিং, এবং রিয়েল এস্টেট লেনদেনসহ রয়েছে নানান ধরনের সুবিধা। ব্যবহারকারীরা সহজেই মোবাইলের মাধ্যমে ট্রেন ও বাসের সময়সূচি দেখতে পারেন, এবং স্থানীয় দর্শনীয় স্থান সম্পর্কে জানতে পারেন।&#10;&#10;এছাড়াও, অ্যাপটিতে জরুরি রক্তদান সহায়তা, পুলিশ ও ফায়ার সার্ভিসের যোগাযোগ নম্বরসহ গুরুত্বপূর্ণ কমিউনিটি সেবাও অন্তর্ভুক্ত রয়েছে। এটি গাড়ি ভাড়া, চাকরির বিজ্ঞপ্তি, এবং বাসার শিক্ষক, মেকানিক ও রেস্টুরেন্টের যোগাযোগ তথ্য প্রদান করে। ২৪/৭ সহায়তা সহ, রাজশাহী সিটি অ্যাপ দৈনন্দিন প্রয়োজনীয়তার জন্য একটি সর্বাঙ্গীণ সমাধান হিসেবে কাজ করে, যা ব্যবহারকারীদের জীবনের মান উন্নত করতে সহায়ক।" id="155" name="Google Shape;155;p27" title="How to Use Rajshahi City App">
            <a:hlinkClick r:id="rId4"/>
          </p:cNvPr>
          <p:cNvPicPr preferRelativeResize="0"/>
          <p:nvPr/>
        </p:nvPicPr>
        <p:blipFill>
          <a:blip r:embed="rId5">
            <a:alphaModFix/>
          </a:blip>
          <a:stretch>
            <a:fillRect/>
          </a:stretch>
        </p:blipFill>
        <p:spPr>
          <a:xfrm>
            <a:off x="1021546" y="689300"/>
            <a:ext cx="6897054" cy="38795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8" title="18.png"/>
          <p:cNvPicPr preferRelativeResize="0"/>
          <p:nvPr/>
        </p:nvPicPr>
        <p:blipFill>
          <a:blip r:embed="rId3">
            <a:alphaModFix/>
          </a:blip>
          <a:stretch>
            <a:fillRect/>
          </a:stretch>
        </p:blipFill>
        <p:spPr>
          <a:xfrm>
            <a:off x="0" y="9161"/>
            <a:ext cx="9144000" cy="51251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3" name="Google Shape;63;p14" title="3.png"/>
          <p:cNvPicPr preferRelativeResize="0"/>
          <p:nvPr/>
        </p:nvPicPr>
        <p:blipFill>
          <a:blip r:embed="rId3">
            <a:alphaModFix/>
          </a:blip>
          <a:stretch>
            <a:fillRect/>
          </a:stretch>
        </p:blipFill>
        <p:spPr>
          <a:xfrm>
            <a:off x="0" y="9161"/>
            <a:ext cx="9144000" cy="51251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title="4.png"/>
          <p:cNvPicPr preferRelativeResize="0"/>
          <p:nvPr/>
        </p:nvPicPr>
        <p:blipFill>
          <a:blip r:embed="rId3">
            <a:alphaModFix/>
          </a:blip>
          <a:stretch>
            <a:fillRect/>
          </a:stretch>
        </p:blipFill>
        <p:spPr>
          <a:xfrm>
            <a:off x="0" y="9161"/>
            <a:ext cx="9144000" cy="51251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title="5.png"/>
          <p:cNvPicPr preferRelativeResize="0"/>
          <p:nvPr/>
        </p:nvPicPr>
        <p:blipFill>
          <a:blip r:embed="rId3">
            <a:alphaModFix/>
          </a:blip>
          <a:stretch>
            <a:fillRect/>
          </a:stretch>
        </p:blipFill>
        <p:spPr>
          <a:xfrm>
            <a:off x="0" y="9161"/>
            <a:ext cx="9144000" cy="51251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title="6.png"/>
          <p:cNvPicPr preferRelativeResize="0"/>
          <p:nvPr/>
        </p:nvPicPr>
        <p:blipFill>
          <a:blip r:embed="rId3">
            <a:alphaModFix/>
          </a:blip>
          <a:stretch>
            <a:fillRect/>
          </a:stretch>
        </p:blipFill>
        <p:spPr>
          <a:xfrm>
            <a:off x="0" y="9161"/>
            <a:ext cx="9144000" cy="51251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title="7.png"/>
          <p:cNvPicPr preferRelativeResize="0"/>
          <p:nvPr/>
        </p:nvPicPr>
        <p:blipFill>
          <a:blip r:embed="rId3">
            <a:alphaModFix/>
          </a:blip>
          <a:stretch>
            <a:fillRect/>
          </a:stretch>
        </p:blipFill>
        <p:spPr>
          <a:xfrm>
            <a:off x="0" y="9161"/>
            <a:ext cx="9144000" cy="51251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title="8.png"/>
          <p:cNvPicPr preferRelativeResize="0"/>
          <p:nvPr/>
        </p:nvPicPr>
        <p:blipFill>
          <a:blip r:embed="rId3">
            <a:alphaModFix/>
          </a:blip>
          <a:stretch>
            <a:fillRect/>
          </a:stretch>
        </p:blipFill>
        <p:spPr>
          <a:xfrm>
            <a:off x="0" y="9161"/>
            <a:ext cx="9144000" cy="51251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title="9.png"/>
          <p:cNvPicPr preferRelativeResize="0"/>
          <p:nvPr/>
        </p:nvPicPr>
        <p:blipFill>
          <a:blip r:embed="rId3">
            <a:alphaModFix/>
          </a:blip>
          <a:stretch>
            <a:fillRect/>
          </a:stretch>
        </p:blipFill>
        <p:spPr>
          <a:xfrm>
            <a:off x="0" y="9161"/>
            <a:ext cx="9144000" cy="51251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title="10.png"/>
          <p:cNvPicPr preferRelativeResize="0"/>
          <p:nvPr/>
        </p:nvPicPr>
        <p:blipFill>
          <a:blip r:embed="rId3">
            <a:alphaModFix/>
          </a:blip>
          <a:stretch>
            <a:fillRect/>
          </a:stretch>
        </p:blipFill>
        <p:spPr>
          <a:xfrm>
            <a:off x="0" y="9161"/>
            <a:ext cx="9144000" cy="51251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