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69" r:id="rId3"/>
    <p:sldId id="257" r:id="rId4"/>
    <p:sldId id="259" r:id="rId5"/>
    <p:sldId id="262" r:id="rId6"/>
    <p:sldId id="260" r:id="rId7"/>
    <p:sldId id="270" r:id="rId8"/>
    <p:sldId id="268" r:id="rId9"/>
    <p:sldId id="267" r:id="rId10"/>
    <p:sldId id="261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58" y="1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384FC-7C15-8D27-F233-7E546B7F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BB13C8-CC7D-0A67-5320-3979D89A5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D4035-B8E2-EC63-6E63-38209968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436DB-0A34-EC48-98CB-B037A90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FF1EF-5481-353C-8578-46A51DEB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ADCA-CF9C-F9C1-3309-73375334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2783B-7BAC-D3C2-C9FF-E811EAA71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EDA74-7E23-48B4-1A3A-FD13E3EE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13B7-2941-FD03-A39E-38981F7E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92520-4086-7718-6DDF-0BD68421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036811-FF92-54CD-B350-39C31C396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D4FB3-663C-B694-C4BE-2B920544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25BBB-8CFA-4BFB-04C8-D1124130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BF756-A9A4-BBFE-A4D5-FAB9AE37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A289E-F5FC-2EA5-335F-CE4E5CAA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9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F8830-C9BC-8DB9-C939-33CD00C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387C7-875E-0458-0D4D-3AB30C16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B3A65-1519-AC3B-B298-60500C3F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115CA-B174-733E-F795-8F7A0C1E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047AE-EECF-5E81-1370-FA415D0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4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17E3-3448-9B0D-C9C6-61732A63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8A77C-F5DC-B7F4-403C-36A34FF3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A76C2-FCE3-2DFF-8238-568738F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95603-F540-61F6-38A7-00777DF4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71072-3705-5FB3-8F7C-3C259927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8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F6D5B-749D-DD42-B9A3-9C40D3A6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D4E35-7A87-1040-7F3F-C265B9190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36653-5264-97D2-7A94-A003C3E50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7915D-B7A1-8F8A-A6BE-F2414EDE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6450F-0E39-A15B-409C-D4206608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08B1E-F26A-30C4-09AD-066CE4D4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0C485-F375-0347-D185-BD60C110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05C66-B257-0D6D-C262-F419421C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276784-47FD-F630-C866-D5A92DA29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8B011-52C2-03E4-D7C5-052E09E0E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99079-05CE-433F-B9F6-DEA9E2ABB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7590D-B27D-0692-0A02-9386ECA7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21732-F028-ECF7-072E-AB2E5061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F33FD-8542-7735-F5CB-2028F8BD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24176-1E85-C8BF-91E7-25D13652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B9E541-C726-7E38-9533-922CBC57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F8EF6-FDE4-AFD2-CD35-92564E5C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B6892-B6E5-3975-F181-E24430AD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7A03F-FA4E-3E3F-F3DD-146917B6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C1006-3BB8-BA2F-4ACA-84540ACE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4B59C-10AE-110F-ED6C-AA5035D5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4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7B44-1C87-2BB4-6D47-EA6FB69E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49A02-FDDE-3A62-DF2B-46F2DA3A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B42AD-DF7F-0180-010C-8DFBBF43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C9198-770A-FDC2-FC4E-8BBC3206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6BB39-A2B5-34F7-4727-62A32CE2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1E8F0-59E7-4244-7E5B-83237279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9E4F9-A317-DA1C-8E9D-18E8C5BC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C78A82-8F2F-4C45-6A75-BBCDB4315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AD4C4-0B67-B9DC-ABC9-AC034FD2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E8D9A-E507-C274-9217-FA1818F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5AE82-D3F2-D77B-82E7-81B9D2B3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08588-31B5-8ADD-F01B-F744E402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988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7C7ADE-E5B9-1666-7BDF-EC8246BD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4EF13-475A-F502-47BD-29BDF03A1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DCB4B-1B72-FA91-ABA4-52D5384FC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DA12-C2B3-4537-B280-4826739039A5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01205-21A4-55C7-0DD1-847F18BC9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7AD04-D48C-CAAF-B4B7-F19C9FB2B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F21-DC4C-4718-9732-57C5B5F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DB73-10BF-8645-ED15-4E7C30395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946"/>
            <a:ext cx="9144000" cy="2387600"/>
          </a:xfrm>
        </p:spPr>
        <p:txBody>
          <a:bodyPr/>
          <a:lstStyle/>
          <a:p>
            <a:r>
              <a:rPr lang="en-US" altLang="ko-KR" dirty="0"/>
              <a:t>1004 </a:t>
            </a:r>
            <a:r>
              <a:rPr lang="ko-KR" altLang="en-US" dirty="0"/>
              <a:t>작품발표회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A28E5-2D75-E22C-C47A-7D4E8A768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292"/>
            <a:ext cx="9144000" cy="1655762"/>
          </a:xfrm>
        </p:spPr>
        <p:txBody>
          <a:bodyPr/>
          <a:lstStyle/>
          <a:p>
            <a:r>
              <a:rPr lang="ko-KR" altLang="en-US" dirty="0"/>
              <a:t>발 표 자  </a:t>
            </a:r>
            <a:r>
              <a:rPr lang="en-US" altLang="ko-KR" dirty="0"/>
              <a:t>:</a:t>
            </a:r>
            <a:r>
              <a:rPr lang="ko-KR" altLang="en-US" dirty="0"/>
              <a:t>    강  성  아</a:t>
            </a:r>
          </a:p>
        </p:txBody>
      </p:sp>
    </p:spTree>
    <p:extLst>
      <p:ext uri="{BB962C8B-B14F-4D97-AF65-F5344CB8AC3E}">
        <p14:creationId xmlns:p14="http://schemas.microsoft.com/office/powerpoint/2010/main" val="201768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82D70-FDCE-E9DB-F821-E1E82567F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"/>
          <a:stretch/>
        </p:blipFill>
        <p:spPr>
          <a:xfrm>
            <a:off x="121920" y="522251"/>
            <a:ext cx="11714480" cy="52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E10BB7C-4F6B-2EDF-F6E8-02B1E5457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52" y="0"/>
            <a:ext cx="10085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자인, 템플릿이(가) 표시된 사진&#10;&#10;자동 생성된 설명">
            <a:extLst>
              <a:ext uri="{FF2B5EF4-FFF2-40B4-BE49-F238E27FC236}">
                <a16:creationId xmlns:a16="http://schemas.microsoft.com/office/drawing/2014/main" id="{CD9DEF31-E5E1-38BB-DD2F-9016C484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42" y="776453"/>
            <a:ext cx="3472499" cy="55633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698835-F356-1844-49F1-494D7A3E1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058" b="94238"/>
          <a:stretch/>
        </p:blipFill>
        <p:spPr>
          <a:xfrm>
            <a:off x="511480" y="381813"/>
            <a:ext cx="2269819" cy="3442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854ADDA-E8F4-87D1-3397-02D6BE0E3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591" y="553932"/>
            <a:ext cx="6665596" cy="20120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3B83A3-680A-1085-9766-AFDB6CFE6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701" y="3629025"/>
            <a:ext cx="6342983" cy="28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9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516016-E66D-FB4A-FAE2-304CAF68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241"/>
            <a:ext cx="11936876" cy="523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2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DB73-10BF-8645-ED15-4E7C3039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A28E5-2D75-E22C-C47A-7D4E8A768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E24B0-BED9-A9E6-85D7-3A460B71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608" y="100254"/>
            <a:ext cx="14225215" cy="66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4CB37C1B-E21F-6974-B5AC-CCF662A9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2" y="2421039"/>
            <a:ext cx="1190625" cy="53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76B92B-FC3A-C849-BA1C-8AC4626C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31" y="3578002"/>
            <a:ext cx="1495425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D4E54-EA41-0F74-A706-76D7CF4F4130}"/>
              </a:ext>
            </a:extLst>
          </p:cNvPr>
          <p:cNvSpPr txBox="1"/>
          <p:nvPr/>
        </p:nvSpPr>
        <p:spPr>
          <a:xfrm>
            <a:off x="5034988" y="2545178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페인트 생산 및 서비스 </a:t>
            </a:r>
            <a:r>
              <a:rPr lang="en-US" altLang="ko-KR" dirty="0"/>
              <a:t>&amp; </a:t>
            </a:r>
            <a:r>
              <a:rPr lang="ko-KR" altLang="en-US" dirty="0"/>
              <a:t>유통 </a:t>
            </a:r>
            <a:r>
              <a:rPr lang="en-US" altLang="ko-KR" dirty="0"/>
              <a:t>&amp; </a:t>
            </a:r>
            <a:r>
              <a:rPr lang="ko-KR" altLang="en-US" dirty="0"/>
              <a:t>판매 국내 기업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55EE-969F-F7A1-63F6-3FD19C94DB84}"/>
              </a:ext>
            </a:extLst>
          </p:cNvPr>
          <p:cNvSpPr txBox="1"/>
          <p:nvPr/>
        </p:nvSpPr>
        <p:spPr>
          <a:xfrm>
            <a:off x="5034988" y="3578002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타올 주문제작 및 판매 쇼핑몰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94BF9-C170-D481-6629-49AACDA2E283}"/>
              </a:ext>
            </a:extLst>
          </p:cNvPr>
          <p:cNvSpPr txBox="1"/>
          <p:nvPr/>
        </p:nvSpPr>
        <p:spPr>
          <a:xfrm>
            <a:off x="4842786" y="1029093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홈페이지 제작 목록</a:t>
            </a:r>
          </a:p>
        </p:txBody>
      </p:sp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35AEF99A-D3F9-90B1-3B68-7BCF97BEB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67" y="4433833"/>
            <a:ext cx="1029351" cy="11683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9CA463-8F7C-0D13-8608-9480407ABD42}"/>
              </a:ext>
            </a:extLst>
          </p:cNvPr>
          <p:cNvSpPr txBox="1"/>
          <p:nvPr/>
        </p:nvSpPr>
        <p:spPr>
          <a:xfrm>
            <a:off x="5017696" y="4746350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개인 디자인 포트폴리오 홈페이지 </a:t>
            </a:r>
            <a:r>
              <a:rPr lang="en-US" altLang="ko-KR" dirty="0"/>
              <a:t>_ </a:t>
            </a:r>
            <a:r>
              <a:rPr lang="ko-KR" altLang="en-US" dirty="0"/>
              <a:t>제작 中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21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82D70-FDCE-E9DB-F821-E1E82567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29919"/>
            <a:ext cx="11434572" cy="5059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78354C-850D-82DC-50BC-6E679F3B14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6" b="3189"/>
          <a:stretch/>
        </p:blipFill>
        <p:spPr>
          <a:xfrm>
            <a:off x="326517" y="464881"/>
            <a:ext cx="11538966" cy="5389619"/>
          </a:xfrm>
          <a:prstGeom prst="rect">
            <a:avLst/>
          </a:prstGeom>
        </p:spPr>
      </p:pic>
      <p:pic>
        <p:nvPicPr>
          <p:cNvPr id="7" name="그림 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9257303D-9508-D6A0-3E9B-F1C8CC58B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62" y="464881"/>
            <a:ext cx="1314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E10BB7C-4F6B-2EDF-F6E8-02B1E5457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29" y="703580"/>
            <a:ext cx="8015942" cy="5450840"/>
          </a:xfrm>
          <a:prstGeom prst="rect">
            <a:avLst/>
          </a:prstGeom>
        </p:spPr>
      </p:pic>
      <p:pic>
        <p:nvPicPr>
          <p:cNvPr id="4" name="그림 3" descr="텍스트, 스크린샷, 도표, 소프트웨어이(가) 표시된 사진&#10;&#10;자동 생성된 설명">
            <a:extLst>
              <a:ext uri="{FF2B5EF4-FFF2-40B4-BE49-F238E27FC236}">
                <a16:creationId xmlns:a16="http://schemas.microsoft.com/office/drawing/2014/main" id="{84A370D1-C256-DFE8-7CEB-85FCBFCE7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52" y="40640"/>
            <a:ext cx="10085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664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605" y="0"/>
            <a:ext cx="115227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809135" y="47045"/>
            <a:ext cx="9935644" cy="6681473"/>
            <a:chOff x="-137745" y="-121034"/>
            <a:chExt cx="12396257" cy="921881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512" y="-121034"/>
              <a:ext cx="12192000" cy="550359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37745" y="3267410"/>
              <a:ext cx="12323806" cy="58303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9746D8-5E69-B4D9-E83E-23B7305C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341410"/>
            <a:ext cx="11748304" cy="5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7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713AA0-8670-A446-6990-F19B13C3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" y="812319"/>
            <a:ext cx="11898775" cy="5233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B709A-FD15-0A4F-C4E8-CF2F5B0F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9277"/>
            <a:ext cx="12192000" cy="525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1894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와이드스크린</ep:PresentationFormat>
  <ep:Paragraphs>6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1004 작품발표회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2023-10-03T15:47:31.000</dcterms:created>
  <dc:creator>seongah</dc:creator>
  <cp:lastModifiedBy>Administrator</cp:lastModifiedBy>
  <dcterms:modified xsi:type="dcterms:W3CDTF">2023-10-04T01:58:31.994</dcterms:modified>
  <cp:revision>20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