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pic>
        <p:nvPicPr>
          <p:cNvPr id="7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2023-10-04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Web Portfolio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1905209" cy="542932"/>
          </a:xfrm>
        </p:spPr>
        <p:txBody>
          <a:bodyPr>
            <a:normAutofit fontScale="25000" lnSpcReduction="20000"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9600"/>
              <a:t>길 산</a:t>
            </a:r>
            <a:endParaRPr lang="ko-KR" altLang="en-US"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와이드스크린</ep:PresentationFormat>
  <ep:Paragraphs>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심해</vt:lpstr>
      <vt:lpstr>Web Portfolio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2023-10-03T05:48:04.000</dcterms:created>
  <dc:creator>kil19740@naver.com</dc:creator>
  <cp:lastModifiedBy>Administrator</cp:lastModifiedBy>
  <dcterms:modified xsi:type="dcterms:W3CDTF">2023-10-04T02:04:46.802</dcterms:modified>
  <cp:revision>7</cp:revision>
  <dc:title>Web Portfolio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