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C55D3-FD1E-A0C1-AD44-3E5DF77DCF4D}" v="972" dt="2020-10-28T08:14:04.860"/>
    <p1510:client id="{1C025EAD-C65B-D0D0-EC23-8BA9291FC68F}" v="2569" dt="2020-10-28T07:10:13.636"/>
    <p1510:client id="{34D38CD5-25A9-FB53-F3AC-16C9B479FC94}" v="643" dt="2020-10-29T04:53:31.297"/>
    <p1510:client id="{3D9B4B98-A744-00AD-C834-7E9F54B6BD35}" v="157" dt="2020-11-04T10:27:25.196"/>
    <p1510:client id="{79137FC5-7C77-4BED-884F-A72E3E23C5EA}" v="10" dt="2020-10-30T07:15:43.685"/>
    <p1510:client id="{AC74BED6-F688-6B08-32BA-6A283F21E66B}" v="1" dt="2021-08-30T02:36:48.467"/>
    <p1510:client id="{B3843344-A0F7-D380-3EE8-FEAE9532FCB1}" v="497" dt="2021-08-30T01:29:04.171"/>
    <p1510:client id="{C94DB63B-9180-47EA-8A14-970D12D3D94B}" v="459" dt="2020-10-27T18:43:22.743"/>
    <p1510:client id="{F2CBFECC-0979-3410-1B42-53D32F27896A}" v="28" dt="2020-10-30T07:23:13.973"/>
    <p1510:client id="{FF29B7BD-7023-47C1-AE42-C0AE1B8DC8BE}" v="328" dt="2020-10-28T10:32:45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Properties of regular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34777" cy="4311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4.  The intersection of two regular languages are regular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          L  =  L1 ∩  L2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5.  The complement of regular languages is regular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          L  =  L1’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6. The difference of two regular languages is regular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          L  =  L1 </a:t>
            </a:r>
            <a:r>
              <a:rPr lang="mr-IN">
                <a:ea typeface="+mn-lt"/>
                <a:cs typeface="+mn-lt"/>
              </a:rPr>
              <a:t>–</a:t>
            </a:r>
            <a:r>
              <a:rPr lang="en-US">
                <a:ea typeface="+mn-lt"/>
                <a:cs typeface="+mn-lt"/>
              </a:rPr>
              <a:t>  L2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51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34777" cy="4311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7. The reversal of regular language is regular</a:t>
            </a:r>
            <a:endParaRPr lang="en-US"/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          L ( W</a:t>
            </a:r>
            <a:r>
              <a:rPr lang="en-US" baseline="30000">
                <a:ea typeface="+mn-lt"/>
                <a:cs typeface="+mn-lt"/>
              </a:rPr>
              <a:t>R</a:t>
            </a:r>
            <a:r>
              <a:rPr lang="en-US">
                <a:ea typeface="+mn-lt"/>
                <a:cs typeface="+mn-lt"/>
              </a:rPr>
              <a:t> )  = ( L ( w ) )</a:t>
            </a:r>
            <a:r>
              <a:rPr lang="en-US" baseline="30000">
                <a:ea typeface="+mn-lt"/>
                <a:cs typeface="+mn-lt"/>
              </a:rPr>
              <a:t>R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8. A homomorphism of given regular language is regular</a:t>
            </a: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If L is a regular language then h(L) is homomorphism which is also regular</a:t>
            </a: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h : {0, 1} → {a, b} ∗ </a:t>
            </a: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where h(0) = ab and h(1) = </a:t>
            </a:r>
            <a:r>
              <a:rPr lang="en-US" err="1">
                <a:ea typeface="+mn-lt"/>
                <a:cs typeface="+mn-lt"/>
              </a:rPr>
              <a:t>ba</a:t>
            </a:r>
            <a:r>
              <a:rPr lang="en-US">
                <a:ea typeface="+mn-lt"/>
                <a:cs typeface="+mn-lt"/>
              </a:rPr>
              <a:t>. Then </a:t>
            </a:r>
            <a:endParaRPr lang="en-US" err="1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h(0011) = </a:t>
            </a:r>
            <a:r>
              <a:rPr lang="en-US" err="1">
                <a:ea typeface="+mn-lt"/>
                <a:cs typeface="+mn-lt"/>
              </a:rPr>
              <a:t>ababbaba</a:t>
            </a:r>
            <a:endParaRPr lang="en-US"/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61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55D03-CFEF-43FB-A80A-3179CF09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84CBD3-6C07-4075-ACED-643680E8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Regular Language</a:t>
            </a:r>
          </a:p>
          <a:p>
            <a:pPr>
              <a:lnSpc>
                <a:spcPct val="150000"/>
              </a:lnSpc>
            </a:pPr>
            <a:r>
              <a:rPr lang="en-US"/>
              <a:t>Decision Properties</a:t>
            </a:r>
          </a:p>
          <a:p>
            <a:pPr>
              <a:lnSpc>
                <a:spcPct val="150000"/>
              </a:lnSpc>
            </a:pPr>
            <a:r>
              <a:rPr lang="en-US"/>
              <a:t>Closure Properties</a:t>
            </a:r>
          </a:p>
        </p:txBody>
      </p:sp>
    </p:spTree>
    <p:extLst>
      <p:ext uri="{BB962C8B-B14F-4D97-AF65-F5344CB8AC3E}">
        <p14:creationId xmlns:p14="http://schemas.microsoft.com/office/powerpoint/2010/main" val="10934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88178"/>
          </a:xfrm>
        </p:spPr>
        <p:txBody>
          <a:bodyPr>
            <a:normAutofit fontScale="90000"/>
          </a:bodyPr>
          <a:lstStyle/>
          <a:p>
            <a:r>
              <a:rPr lang="en-US"/>
              <a:t>Regular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8310"/>
            <a:ext cx="10820400" cy="4500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>
                <a:ea typeface="+mn-lt"/>
                <a:cs typeface="+mn-lt"/>
              </a:rPr>
              <a:t>A language is said to be REGULAR LANGUAGE if and only if some finite state machine recognizes it</a:t>
            </a:r>
            <a:endParaRPr lang="en-US"/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/>
              <a:t>Languages which are not regular</a:t>
            </a:r>
          </a:p>
          <a:p>
            <a:pPr lvl="1">
              <a:lnSpc>
                <a:spcPct val="150000"/>
              </a:lnSpc>
              <a:spcBef>
                <a:spcPts val="700"/>
              </a:spcBef>
            </a:pPr>
            <a:r>
              <a:rPr lang="en-US"/>
              <a:t>Not recognized by any FSM</a:t>
            </a:r>
          </a:p>
          <a:p>
            <a:pPr lvl="1">
              <a:lnSpc>
                <a:spcPct val="150000"/>
              </a:lnSpc>
              <a:spcBef>
                <a:spcPts val="700"/>
              </a:spcBef>
            </a:pPr>
            <a:r>
              <a:rPr lang="en-US"/>
              <a:t>Which requires Memory</a:t>
            </a:r>
          </a:p>
          <a:p>
            <a:pPr lvl="2">
              <a:lnSpc>
                <a:spcPct val="150000"/>
              </a:lnSpc>
              <a:spcBef>
                <a:spcPts val="700"/>
              </a:spcBef>
            </a:pPr>
            <a:r>
              <a:rPr lang="en-US"/>
              <a:t>Memory of FSM is very limited</a:t>
            </a:r>
          </a:p>
          <a:p>
            <a:pPr lvl="2">
              <a:lnSpc>
                <a:spcPct val="150000"/>
              </a:lnSpc>
              <a:spcBef>
                <a:spcPts val="700"/>
              </a:spcBef>
            </a:pPr>
            <a:r>
              <a:rPr lang="en-US"/>
              <a:t>It cannot store or count strings</a:t>
            </a: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AutoNum type="arabicPeriod"/>
            </a:pPr>
            <a:r>
              <a:rPr lang="en-US">
                <a:ea typeface="+mn-lt"/>
                <a:cs typeface="+mn-lt"/>
              </a:rPr>
              <a:t>Membership Property:</a:t>
            </a: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Is a particular string w belong to some language L ?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Let L be a language which can be represented by DFA.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String w is chosen for simulation with this DFA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After processing string w if we reaches to the final state of DFA then we can say that string w belongs to given L</a:t>
            </a:r>
          </a:p>
        </p:txBody>
      </p:sp>
    </p:spTree>
    <p:extLst>
      <p:ext uri="{BB962C8B-B14F-4D97-AF65-F5344CB8AC3E}">
        <p14:creationId xmlns:p14="http://schemas.microsoft.com/office/powerpoint/2010/main" val="2991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2. Emptiness Property:</a:t>
            </a:r>
            <a:endParaRPr lang="en-US"/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>
                <a:ea typeface="+mn-lt"/>
                <a:cs typeface="+mn-lt"/>
              </a:rPr>
              <a:t>The language L is modeled using finite automata to check its emptiness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If there exists some path from start state to final state, then given language is not empty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AutoNum type="arabicPeriod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9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3. Equivalence Property: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Arial"/>
            </a:pPr>
            <a:r>
              <a:rPr lang="en-US">
                <a:ea typeface="+mn-lt"/>
                <a:cs typeface="+mn-lt"/>
              </a:rPr>
              <a:t>Do the two descriptions of a language represents the same language?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Arial"/>
            </a:pPr>
            <a:r>
              <a:rPr lang="en-US">
                <a:ea typeface="+mn-lt"/>
                <a:cs typeface="+mn-lt"/>
              </a:rPr>
              <a:t>Whether two languages are equivalent ?</a:t>
            </a: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2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1645C-87C2-42C6-9F8E-CE89913C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104914-7BB3-4D4F-8211-E290B9178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If certain languages are regular and language L is formed from them by certain operations then L is also regular</a:t>
            </a:r>
            <a:endParaRPr lang="en-US"/>
          </a:p>
          <a:p>
            <a:pPr>
              <a:lnSpc>
                <a:spcPct val="150000"/>
              </a:lnSpc>
              <a:spcBef>
                <a:spcPts val="700"/>
              </a:spcBef>
              <a:buFont typeface="Arial"/>
            </a:pPr>
            <a:r>
              <a:rPr lang="en-US">
                <a:ea typeface="+mn-lt"/>
                <a:cs typeface="+mn-lt"/>
              </a:rPr>
              <a:t>These properties are called Closure Properties of regular languages</a:t>
            </a:r>
          </a:p>
          <a:p>
            <a:pPr marL="0" indent="0">
              <a:lnSpc>
                <a:spcPct val="150000"/>
              </a:lnSpc>
              <a:spcBef>
                <a:spcPts val="700"/>
              </a:spcBef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874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A231D-51A8-434F-A70B-E2E3662B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F3AFE-F7A7-4096-8E16-F81D01C8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34777" cy="43116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If L1 and L2 are regular languages then we can construct new language L with the help of following properties</a:t>
            </a:r>
            <a:endParaRPr lang="en-US"/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1.  The union of two regular languages is regular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         L  =  L1  U  L2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2. The closure operation on regular language is regular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          L  =  ( L ( r ) )*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3. The concatenation of two regular languages is regular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</a:pPr>
            <a:r>
              <a:rPr lang="en-US">
                <a:ea typeface="+mn-lt"/>
                <a:cs typeface="+mn-lt"/>
              </a:rPr>
              <a:t>          L  =  L1 . L2</a:t>
            </a:r>
          </a:p>
        </p:txBody>
      </p:sp>
    </p:spTree>
    <p:extLst>
      <p:ext uri="{BB962C8B-B14F-4D97-AF65-F5344CB8AC3E}">
        <p14:creationId xmlns:p14="http://schemas.microsoft.com/office/powerpoint/2010/main" val="18400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177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Properties of regular languages</vt:lpstr>
      <vt:lpstr>content</vt:lpstr>
      <vt:lpstr>Regular language</vt:lpstr>
      <vt:lpstr>Decision properties</vt:lpstr>
      <vt:lpstr>Decision properties</vt:lpstr>
      <vt:lpstr>Decision properties</vt:lpstr>
      <vt:lpstr>Closure properties</vt:lpstr>
      <vt:lpstr>closure properties</vt:lpstr>
      <vt:lpstr>closure properties</vt:lpstr>
      <vt:lpstr>closure properties</vt:lpstr>
      <vt:lpstr>closure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3</cp:revision>
  <dcterms:created xsi:type="dcterms:W3CDTF">2020-10-27T18:26:17Z</dcterms:created>
  <dcterms:modified xsi:type="dcterms:W3CDTF">2023-09-25T09:42:48Z</dcterms:modified>
</cp:coreProperties>
</file>