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E1CFC-BADA-6146-AE67-CE19205CC90B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7DD9E-6A34-A04E-9288-5E01E6BE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12/16/17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03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9738" y="3798607"/>
            <a:ext cx="66897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What’s in my City?</a:t>
            </a:r>
            <a:endParaRPr lang="en-US" sz="60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7390" y="5081143"/>
            <a:ext cx="228620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000" cap="none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Sumanth</a:t>
            </a:r>
            <a:r>
              <a:rPr lang="en-US" sz="2000" cap="none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HG</a:t>
            </a:r>
          </a:p>
          <a:p>
            <a:pPr algn="just"/>
            <a:r>
              <a:rPr lang="en-US" sz="2000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Rishi </a:t>
            </a:r>
            <a:r>
              <a:rPr lang="en-US" sz="2000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Nandedkar</a:t>
            </a:r>
            <a:endParaRPr lang="en-US" sz="2000" spc="50" dirty="0" smtClean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just"/>
            <a:r>
              <a:rPr lang="en-US" sz="2000" cap="none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Nidhi </a:t>
            </a:r>
            <a:r>
              <a:rPr lang="en-US" sz="2000" cap="none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Sarode</a:t>
            </a:r>
            <a:endParaRPr lang="en-US" sz="2000" cap="none" spc="50" dirty="0" smtClean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just"/>
            <a:r>
              <a:rPr lang="en-US" sz="2000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Sravya</a:t>
            </a:r>
            <a:r>
              <a:rPr lang="en-US" sz="2000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Yella</a:t>
            </a:r>
            <a:endParaRPr lang="en-US" sz="2000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4" y="926276"/>
            <a:ext cx="1411733" cy="14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Whatsinmycity</a:t>
            </a:r>
            <a:r>
              <a:rPr lang="en-GB" dirty="0"/>
              <a:t> is a local search-and-discovery service website which provides search results for its users. The website provides </a:t>
            </a:r>
            <a:r>
              <a:rPr lang="en-GB" dirty="0" smtClean="0"/>
              <a:t>information based </a:t>
            </a:r>
            <a:r>
              <a:rPr lang="en-GB" dirty="0"/>
              <a:t>on the desired location. </a:t>
            </a:r>
            <a:endParaRPr lang="en-GB" dirty="0" smtClean="0"/>
          </a:p>
          <a:p>
            <a:r>
              <a:rPr lang="en-GB" dirty="0" smtClean="0"/>
              <a:t>Whatsinmycity </a:t>
            </a:r>
            <a:r>
              <a:rPr lang="en-GB" dirty="0"/>
              <a:t>website allows the user to discover various recreational activities, be it nightlife, restaurants, shops and also includes all the happening events in the city.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best feature about the website includes providing directions to the users by integrating google maps. </a:t>
            </a:r>
            <a:endParaRPr lang="en-GB" dirty="0" smtClean="0"/>
          </a:p>
          <a:p>
            <a:r>
              <a:rPr lang="en-GB" dirty="0"/>
              <a:t>Helps the tourists to explore the city without any guidance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415" y="293135"/>
            <a:ext cx="10058400" cy="1609344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15" y="2208811"/>
            <a:ext cx="10058400" cy="4168238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 3</a:t>
            </a:r>
          </a:p>
          <a:p>
            <a:r>
              <a:rPr lang="en-US" dirty="0" smtClean="0"/>
              <a:t>Angular 2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smtClean="0"/>
              <a:t>Express JS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35" y="2351314"/>
            <a:ext cx="6801040" cy="29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Google Maps through </a:t>
            </a:r>
            <a:r>
              <a:rPr lang="en-US" dirty="0" err="1" smtClean="0"/>
              <a:t>IFrames</a:t>
            </a:r>
            <a:r>
              <a:rPr lang="en-US" dirty="0" smtClean="0"/>
              <a:t> and Google Map API.</a:t>
            </a:r>
          </a:p>
          <a:p>
            <a:r>
              <a:rPr lang="en-US" dirty="0" smtClean="0"/>
              <a:t>Single page application and implementing Routing to navigate between pages.</a:t>
            </a:r>
          </a:p>
          <a:p>
            <a:r>
              <a:rPr lang="en-US" dirty="0" smtClean="0"/>
              <a:t>New Customers receive an email on joining the website.</a:t>
            </a:r>
          </a:p>
          <a:p>
            <a:r>
              <a:rPr lang="en-US" dirty="0" smtClean="0"/>
              <a:t>By using Gmail SMTP we can communicate with the customers.</a:t>
            </a:r>
          </a:p>
          <a:p>
            <a:r>
              <a:rPr lang="en-US" dirty="0" smtClean="0"/>
              <a:t>The customer also receives a random coupon code from the What’s in my City team. This coupon code is an alphanumeric code generated by the random number generator.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056" y="4365368"/>
            <a:ext cx="5456118" cy="17147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131</TotalTime>
  <Words>107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Introduction</vt:lpstr>
      <vt:lpstr>Technology stack</vt:lpstr>
      <vt:lpstr>Special Features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2017-12-16T18:28:16Z</dcterms:created>
  <dcterms:modified xsi:type="dcterms:W3CDTF">2017-12-16T20:39:58Z</dcterms:modified>
</cp:coreProperties>
</file>