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IBM Plex Sans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Anaheim"/>
      <p:regular r:id="rId25"/>
    </p:embeddedFont>
    <p:embeddedFont>
      <p:font typeface="Didact Gothic"/>
      <p:regular r:id="rId26"/>
    </p:embeddedFont>
    <p:embeddedFont>
      <p:font typeface="Glegoo"/>
      <p:regular r:id="rId27"/>
      <p:bold r:id="rId28"/>
    </p:embeddedFont>
    <p:embeddedFont>
      <p:font typeface="IBM Plex Sans SemiBold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61083D1-BB31-477A-98B0-4E37EC0B8177}">
  <a:tblStyle styleId="{261083D1-BB31-477A-98B0-4E37EC0B81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Sans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idactGothic-regular.fntdata"/><Relationship Id="rId25" Type="http://schemas.openxmlformats.org/officeDocument/2006/relationships/font" Target="fonts/Anaheim-regular.fntdata"/><Relationship Id="rId28" Type="http://schemas.openxmlformats.org/officeDocument/2006/relationships/font" Target="fonts/Glegoo-bold.fntdata"/><Relationship Id="rId27" Type="http://schemas.openxmlformats.org/officeDocument/2006/relationships/font" Target="fonts/Glego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BMPlexSans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BMPlexSansSemiBold-italic.fntdata"/><Relationship Id="rId30" Type="http://schemas.openxmlformats.org/officeDocument/2006/relationships/font" Target="fonts/IBMPlexSansSemiBo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IBMPlexSansSemiBol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IBMPlexSans-regular.fntdata"/><Relationship Id="rId16" Type="http://schemas.openxmlformats.org/officeDocument/2006/relationships/slide" Target="slides/slide11.xml"/><Relationship Id="rId19" Type="http://schemas.openxmlformats.org/officeDocument/2006/relationships/font" Target="fonts/IBMPlexSans-italic.fntdata"/><Relationship Id="rId18" Type="http://schemas.openxmlformats.org/officeDocument/2006/relationships/font" Target="fonts/IBMPlex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d7c4ce2b30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d7c4ce2b30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275b19434a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275b19434a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d94c212d20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d94c212d20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d92439648b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d92439648b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d92439648b_0_1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d92439648b_0_1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2754e7f6eb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2754e7f6e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275ad375f3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275ad375f3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275ad375f3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275ad375f3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275b32b2e54_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275b32b2e54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d7c4ce2b30_0_1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d7c4ce2b30_0_1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275ad375f3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275ad375f3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262675" y="397478"/>
            <a:ext cx="1094025" cy="585300"/>
          </a:xfrm>
          <a:custGeom>
            <a:rect b="b" l="l" r="r" t="t"/>
            <a:pathLst>
              <a:path extrusionOk="0" h="23412" w="43761">
                <a:moveTo>
                  <a:pt x="42250" y="23412"/>
                </a:moveTo>
                <a:cubicBezTo>
                  <a:pt x="43264" y="19357"/>
                  <a:pt x="44171" y="15020"/>
                  <a:pt x="43352" y="10921"/>
                </a:cubicBezTo>
                <a:cubicBezTo>
                  <a:pt x="42332" y="5815"/>
                  <a:pt x="36583" y="2130"/>
                  <a:pt x="31595" y="634"/>
                </a:cubicBezTo>
                <a:cubicBezTo>
                  <a:pt x="21289" y="-2457"/>
                  <a:pt x="10760" y="7247"/>
                  <a:pt x="0" y="7247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0" name="Google Shape;10;p2"/>
          <p:cNvSpPr/>
          <p:nvPr/>
        </p:nvSpPr>
        <p:spPr>
          <a:xfrm>
            <a:off x="6783900" y="991950"/>
            <a:ext cx="532725" cy="661325"/>
          </a:xfrm>
          <a:custGeom>
            <a:rect b="b" l="l" r="r" t="t"/>
            <a:pathLst>
              <a:path extrusionOk="0" h="26453" w="21309">
                <a:moveTo>
                  <a:pt x="16900" y="0"/>
                </a:moveTo>
                <a:cubicBezTo>
                  <a:pt x="10368" y="0"/>
                  <a:pt x="0" y="3388"/>
                  <a:pt x="0" y="9920"/>
                </a:cubicBezTo>
                <a:cubicBezTo>
                  <a:pt x="0" y="18910"/>
                  <a:pt x="17293" y="18410"/>
                  <a:pt x="21309" y="26453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11" name="Google Shape;11;p2"/>
          <p:cNvGrpSpPr/>
          <p:nvPr/>
        </p:nvGrpSpPr>
        <p:grpSpPr>
          <a:xfrm rot="10800000">
            <a:off x="-7204" y="4"/>
            <a:ext cx="6705654" cy="1944523"/>
            <a:chOff x="2431496" y="3198979"/>
            <a:chExt cx="6705654" cy="1944523"/>
          </a:xfrm>
        </p:grpSpPr>
        <p:sp>
          <p:nvSpPr>
            <p:cNvPr id="12" name="Google Shape;12;p2"/>
            <p:cNvSpPr/>
            <p:nvPr/>
          </p:nvSpPr>
          <p:spPr>
            <a:xfrm>
              <a:off x="2431496" y="3198979"/>
              <a:ext cx="6705570" cy="1944498"/>
            </a:xfrm>
            <a:custGeom>
              <a:rect b="b" l="l" r="r" t="t"/>
              <a:pathLst>
                <a:path extrusionOk="0" h="60894" w="209992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676230" y="3460190"/>
              <a:ext cx="6460839" cy="1683290"/>
            </a:xfrm>
            <a:custGeom>
              <a:rect b="b" l="l" r="r" t="t"/>
              <a:pathLst>
                <a:path extrusionOk="0" h="52714" w="202328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904933" y="3727309"/>
              <a:ext cx="6232138" cy="1416174"/>
            </a:xfrm>
            <a:custGeom>
              <a:rect b="b" l="l" r="r" t="t"/>
              <a:pathLst>
                <a:path extrusionOk="0" h="44349" w="195166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08775" y="4557758"/>
              <a:ext cx="3357639" cy="585738"/>
            </a:xfrm>
            <a:custGeom>
              <a:rect b="b" l="l" r="r" t="t"/>
              <a:pathLst>
                <a:path extrusionOk="0" h="18343" w="105148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454371" y="4705032"/>
              <a:ext cx="2811210" cy="438465"/>
            </a:xfrm>
            <a:custGeom>
              <a:rect b="b" l="l" r="r" t="t"/>
              <a:pathLst>
                <a:path extrusionOk="0" h="13731" w="88036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757766" y="4863260"/>
              <a:ext cx="2225089" cy="280240"/>
            </a:xfrm>
            <a:custGeom>
              <a:rect b="b" l="l" r="r" t="t"/>
              <a:pathLst>
                <a:path extrusionOk="0" h="8776" w="69681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130359" y="5014750"/>
              <a:ext cx="1517017" cy="128752"/>
            </a:xfrm>
            <a:custGeom>
              <a:rect b="b" l="l" r="r" t="t"/>
              <a:pathLst>
                <a:path extrusionOk="0" h="4032" w="47507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042939" y="4042104"/>
              <a:ext cx="1094199" cy="1101384"/>
            </a:xfrm>
            <a:custGeom>
              <a:rect b="b" l="l" r="r" t="t"/>
              <a:pathLst>
                <a:path extrusionOk="0" h="34491" w="34266">
                  <a:moveTo>
                    <a:pt x="34266" y="0"/>
                  </a:moveTo>
                  <a:lnTo>
                    <a:pt x="32561" y="2564"/>
                  </a:lnTo>
                  <a:lnTo>
                    <a:pt x="29046" y="7678"/>
                  </a:lnTo>
                  <a:lnTo>
                    <a:pt x="26284" y="11444"/>
                  </a:lnTo>
                  <a:lnTo>
                    <a:pt x="24381" y="13902"/>
                  </a:lnTo>
                  <a:lnTo>
                    <a:pt x="22425" y="16307"/>
                  </a:lnTo>
                  <a:lnTo>
                    <a:pt x="20404" y="18646"/>
                  </a:lnTo>
                  <a:lnTo>
                    <a:pt x="18303" y="20919"/>
                  </a:lnTo>
                  <a:lnTo>
                    <a:pt x="16149" y="23099"/>
                  </a:lnTo>
                  <a:lnTo>
                    <a:pt x="13902" y="25187"/>
                  </a:lnTo>
                  <a:lnTo>
                    <a:pt x="11590" y="27169"/>
                  </a:lnTo>
                  <a:lnTo>
                    <a:pt x="9171" y="29033"/>
                  </a:lnTo>
                  <a:lnTo>
                    <a:pt x="6674" y="30777"/>
                  </a:lnTo>
                  <a:lnTo>
                    <a:pt x="4084" y="32376"/>
                  </a:lnTo>
                  <a:lnTo>
                    <a:pt x="1388" y="33830"/>
                  </a:lnTo>
                  <a:lnTo>
                    <a:pt x="0" y="34490"/>
                  </a:lnTo>
                  <a:lnTo>
                    <a:pt x="1890" y="34490"/>
                  </a:lnTo>
                  <a:lnTo>
                    <a:pt x="3185" y="33816"/>
                  </a:lnTo>
                  <a:lnTo>
                    <a:pt x="5696" y="32376"/>
                  </a:lnTo>
                  <a:lnTo>
                    <a:pt x="8114" y="30790"/>
                  </a:lnTo>
                  <a:lnTo>
                    <a:pt x="10453" y="29099"/>
                  </a:lnTo>
                  <a:lnTo>
                    <a:pt x="12713" y="27288"/>
                  </a:lnTo>
                  <a:lnTo>
                    <a:pt x="14893" y="25385"/>
                  </a:lnTo>
                  <a:lnTo>
                    <a:pt x="17008" y="23390"/>
                  </a:lnTo>
                  <a:lnTo>
                    <a:pt x="19056" y="21315"/>
                  </a:lnTo>
                  <a:lnTo>
                    <a:pt x="21038" y="19148"/>
                  </a:lnTo>
                  <a:lnTo>
                    <a:pt x="22954" y="16928"/>
                  </a:lnTo>
                  <a:lnTo>
                    <a:pt x="24817" y="14655"/>
                  </a:lnTo>
                  <a:lnTo>
                    <a:pt x="26641" y="12330"/>
                  </a:lnTo>
                  <a:lnTo>
                    <a:pt x="29271" y="8775"/>
                  </a:lnTo>
                  <a:lnTo>
                    <a:pt x="32640" y="3938"/>
                  </a:lnTo>
                  <a:lnTo>
                    <a:pt x="34266" y="1494"/>
                  </a:lnTo>
                  <a:lnTo>
                    <a:pt x="34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46749" y="4329469"/>
              <a:ext cx="790393" cy="814023"/>
            </a:xfrm>
            <a:custGeom>
              <a:rect b="b" l="l" r="r" t="t"/>
              <a:pathLst>
                <a:path extrusionOk="0" h="25492" w="24752">
                  <a:moveTo>
                    <a:pt x="24752" y="1"/>
                  </a:moveTo>
                  <a:lnTo>
                    <a:pt x="23496" y="1851"/>
                  </a:lnTo>
                  <a:lnTo>
                    <a:pt x="20853" y="5445"/>
                  </a:lnTo>
                  <a:lnTo>
                    <a:pt x="18052" y="8920"/>
                  </a:lnTo>
                  <a:lnTo>
                    <a:pt x="15092" y="12264"/>
                  </a:lnTo>
                  <a:lnTo>
                    <a:pt x="11986" y="15475"/>
                  </a:lnTo>
                  <a:lnTo>
                    <a:pt x="8736" y="18527"/>
                  </a:lnTo>
                  <a:lnTo>
                    <a:pt x="5340" y="21434"/>
                  </a:lnTo>
                  <a:lnTo>
                    <a:pt x="1811" y="24183"/>
                  </a:lnTo>
                  <a:lnTo>
                    <a:pt x="1" y="25491"/>
                  </a:lnTo>
                  <a:lnTo>
                    <a:pt x="1415" y="25491"/>
                  </a:lnTo>
                  <a:lnTo>
                    <a:pt x="3106" y="24249"/>
                  </a:lnTo>
                  <a:lnTo>
                    <a:pt x="6397" y="21619"/>
                  </a:lnTo>
                  <a:lnTo>
                    <a:pt x="9581" y="18871"/>
                  </a:lnTo>
                  <a:lnTo>
                    <a:pt x="12634" y="15977"/>
                  </a:lnTo>
                  <a:lnTo>
                    <a:pt x="15568" y="12964"/>
                  </a:lnTo>
                  <a:lnTo>
                    <a:pt x="18369" y="9832"/>
                  </a:lnTo>
                  <a:lnTo>
                    <a:pt x="21025" y="6568"/>
                  </a:lnTo>
                  <a:lnTo>
                    <a:pt x="23549" y="3212"/>
                  </a:lnTo>
                  <a:lnTo>
                    <a:pt x="24752" y="1481"/>
                  </a:lnTo>
                  <a:lnTo>
                    <a:pt x="247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670006" y="4631172"/>
              <a:ext cx="467141" cy="512325"/>
            </a:xfrm>
            <a:custGeom>
              <a:rect b="b" l="l" r="r" t="t"/>
              <a:pathLst>
                <a:path extrusionOk="0" h="16044" w="14629">
                  <a:moveTo>
                    <a:pt x="14629" y="1"/>
                  </a:moveTo>
                  <a:lnTo>
                    <a:pt x="13862" y="1151"/>
                  </a:lnTo>
                  <a:lnTo>
                    <a:pt x="12290" y="3397"/>
                  </a:lnTo>
                  <a:lnTo>
                    <a:pt x="10638" y="5577"/>
                  </a:lnTo>
                  <a:lnTo>
                    <a:pt x="8920" y="7705"/>
                  </a:lnTo>
                  <a:lnTo>
                    <a:pt x="7110" y="9727"/>
                  </a:lnTo>
                  <a:lnTo>
                    <a:pt x="5207" y="11669"/>
                  </a:lnTo>
                  <a:lnTo>
                    <a:pt x="3211" y="13506"/>
                  </a:lnTo>
                  <a:lnTo>
                    <a:pt x="1097" y="15237"/>
                  </a:lnTo>
                  <a:lnTo>
                    <a:pt x="0" y="16043"/>
                  </a:lnTo>
                  <a:lnTo>
                    <a:pt x="1388" y="16043"/>
                  </a:lnTo>
                  <a:lnTo>
                    <a:pt x="2366" y="15290"/>
                  </a:lnTo>
                  <a:lnTo>
                    <a:pt x="4255" y="13691"/>
                  </a:lnTo>
                  <a:lnTo>
                    <a:pt x="6039" y="12013"/>
                  </a:lnTo>
                  <a:lnTo>
                    <a:pt x="7757" y="10242"/>
                  </a:lnTo>
                  <a:lnTo>
                    <a:pt x="9396" y="8405"/>
                  </a:lnTo>
                  <a:lnTo>
                    <a:pt x="10968" y="6502"/>
                  </a:lnTo>
                  <a:lnTo>
                    <a:pt x="12475" y="4533"/>
                  </a:lnTo>
                  <a:lnTo>
                    <a:pt x="13928" y="2512"/>
                  </a:lnTo>
                  <a:lnTo>
                    <a:pt x="14629" y="1481"/>
                  </a:lnTo>
                  <a:lnTo>
                    <a:pt x="146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942170" y="4945551"/>
              <a:ext cx="194980" cy="197950"/>
            </a:xfrm>
            <a:custGeom>
              <a:rect b="b" l="l" r="r" t="t"/>
              <a:pathLst>
                <a:path extrusionOk="0" h="6199" w="6106">
                  <a:moveTo>
                    <a:pt x="6106" y="1"/>
                  </a:moveTo>
                  <a:lnTo>
                    <a:pt x="5405" y="833"/>
                  </a:lnTo>
                  <a:lnTo>
                    <a:pt x="3938" y="2432"/>
                  </a:lnTo>
                  <a:lnTo>
                    <a:pt x="2406" y="3978"/>
                  </a:lnTo>
                  <a:lnTo>
                    <a:pt x="820" y="5471"/>
                  </a:lnTo>
                  <a:lnTo>
                    <a:pt x="1" y="6198"/>
                  </a:lnTo>
                  <a:lnTo>
                    <a:pt x="1230" y="6198"/>
                  </a:lnTo>
                  <a:lnTo>
                    <a:pt x="2498" y="5022"/>
                  </a:lnTo>
                  <a:lnTo>
                    <a:pt x="4943" y="2551"/>
                  </a:lnTo>
                  <a:lnTo>
                    <a:pt x="6106" y="1269"/>
                  </a:lnTo>
                  <a:lnTo>
                    <a:pt x="61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 rot="-3599897">
            <a:off x="7340249" y="301962"/>
            <a:ext cx="882775" cy="776326"/>
          </a:xfrm>
          <a:custGeom>
            <a:rect b="b" l="l" r="r" t="t"/>
            <a:pathLst>
              <a:path extrusionOk="0" h="19217" w="21852">
                <a:moveTo>
                  <a:pt x="4615" y="1370"/>
                </a:moveTo>
                <a:cubicBezTo>
                  <a:pt x="4719" y="3037"/>
                  <a:pt x="5568" y="6118"/>
                  <a:pt x="6714" y="8619"/>
                </a:cubicBezTo>
                <a:cubicBezTo>
                  <a:pt x="4451" y="8693"/>
                  <a:pt x="1757" y="9110"/>
                  <a:pt x="760" y="10122"/>
                </a:cubicBezTo>
                <a:cubicBezTo>
                  <a:pt x="1251" y="8291"/>
                  <a:pt x="3067" y="4436"/>
                  <a:pt x="4615" y="1370"/>
                </a:cubicBezTo>
                <a:close/>
                <a:moveTo>
                  <a:pt x="5225" y="313"/>
                </a:moveTo>
                <a:cubicBezTo>
                  <a:pt x="7220" y="313"/>
                  <a:pt x="19753" y="7175"/>
                  <a:pt x="21390" y="9154"/>
                </a:cubicBezTo>
                <a:cubicBezTo>
                  <a:pt x="21554" y="9348"/>
                  <a:pt x="21539" y="9422"/>
                  <a:pt x="21539" y="9422"/>
                </a:cubicBezTo>
                <a:cubicBezTo>
                  <a:pt x="21361" y="10345"/>
                  <a:pt x="15660" y="12429"/>
                  <a:pt x="11849" y="12429"/>
                </a:cubicBezTo>
                <a:cubicBezTo>
                  <a:pt x="10703" y="12429"/>
                  <a:pt x="9869" y="12251"/>
                  <a:pt x="9334" y="11893"/>
                </a:cubicBezTo>
                <a:cubicBezTo>
                  <a:pt x="6982" y="10286"/>
                  <a:pt x="4689" y="2828"/>
                  <a:pt x="4943" y="759"/>
                </a:cubicBezTo>
                <a:cubicBezTo>
                  <a:pt x="4972" y="521"/>
                  <a:pt x="5032" y="357"/>
                  <a:pt x="5106" y="328"/>
                </a:cubicBezTo>
                <a:cubicBezTo>
                  <a:pt x="5121" y="328"/>
                  <a:pt x="5166" y="313"/>
                  <a:pt x="5225" y="313"/>
                </a:cubicBezTo>
                <a:close/>
                <a:moveTo>
                  <a:pt x="21167" y="10226"/>
                </a:moveTo>
                <a:cubicBezTo>
                  <a:pt x="19559" y="13590"/>
                  <a:pt x="17133" y="18130"/>
                  <a:pt x="16076" y="18740"/>
                </a:cubicBezTo>
                <a:cubicBezTo>
                  <a:pt x="16151" y="17669"/>
                  <a:pt x="14886" y="14915"/>
                  <a:pt x="13591" y="12623"/>
                </a:cubicBezTo>
                <a:cubicBezTo>
                  <a:pt x="16463" y="12265"/>
                  <a:pt x="19753" y="11164"/>
                  <a:pt x="21167" y="10226"/>
                </a:cubicBezTo>
                <a:close/>
                <a:moveTo>
                  <a:pt x="6863" y="8931"/>
                </a:moveTo>
                <a:cubicBezTo>
                  <a:pt x="7562" y="10375"/>
                  <a:pt x="8351" y="11596"/>
                  <a:pt x="9170" y="12146"/>
                </a:cubicBezTo>
                <a:cubicBezTo>
                  <a:pt x="9750" y="12548"/>
                  <a:pt x="10643" y="12742"/>
                  <a:pt x="11849" y="12742"/>
                </a:cubicBezTo>
                <a:cubicBezTo>
                  <a:pt x="12296" y="12742"/>
                  <a:pt x="12772" y="12712"/>
                  <a:pt x="13248" y="12667"/>
                </a:cubicBezTo>
                <a:cubicBezTo>
                  <a:pt x="14677" y="15228"/>
                  <a:pt x="16047" y="18383"/>
                  <a:pt x="15719" y="18874"/>
                </a:cubicBezTo>
                <a:cubicBezTo>
                  <a:pt x="15719" y="18874"/>
                  <a:pt x="15689" y="18904"/>
                  <a:pt x="15570" y="18904"/>
                </a:cubicBezTo>
                <a:cubicBezTo>
                  <a:pt x="13174" y="18904"/>
                  <a:pt x="790" y="12414"/>
                  <a:pt x="671" y="11104"/>
                </a:cubicBezTo>
                <a:cubicBezTo>
                  <a:pt x="656" y="10836"/>
                  <a:pt x="745" y="10598"/>
                  <a:pt x="953" y="10375"/>
                </a:cubicBezTo>
                <a:cubicBezTo>
                  <a:pt x="1817" y="9437"/>
                  <a:pt x="4451" y="8991"/>
                  <a:pt x="6863" y="8931"/>
                </a:cubicBezTo>
                <a:close/>
                <a:moveTo>
                  <a:pt x="5225" y="0"/>
                </a:moveTo>
                <a:cubicBezTo>
                  <a:pt x="5151" y="0"/>
                  <a:pt x="5076" y="15"/>
                  <a:pt x="5017" y="45"/>
                </a:cubicBezTo>
                <a:lnTo>
                  <a:pt x="5002" y="45"/>
                </a:lnTo>
                <a:cubicBezTo>
                  <a:pt x="4987" y="45"/>
                  <a:pt x="4987" y="60"/>
                  <a:pt x="4972" y="60"/>
                </a:cubicBezTo>
                <a:cubicBezTo>
                  <a:pt x="4957" y="60"/>
                  <a:pt x="4957" y="60"/>
                  <a:pt x="4957" y="75"/>
                </a:cubicBezTo>
                <a:cubicBezTo>
                  <a:pt x="4794" y="164"/>
                  <a:pt x="4689" y="343"/>
                  <a:pt x="4645" y="640"/>
                </a:cubicBezTo>
                <a:cubicBezTo>
                  <a:pt x="3543" y="2784"/>
                  <a:pt x="1" y="9839"/>
                  <a:pt x="358" y="11134"/>
                </a:cubicBezTo>
                <a:cubicBezTo>
                  <a:pt x="507" y="12801"/>
                  <a:pt x="13442" y="19217"/>
                  <a:pt x="15570" y="19217"/>
                </a:cubicBezTo>
                <a:cubicBezTo>
                  <a:pt x="15734" y="19217"/>
                  <a:pt x="15853" y="19187"/>
                  <a:pt x="15928" y="19112"/>
                </a:cubicBezTo>
                <a:cubicBezTo>
                  <a:pt x="17431" y="18874"/>
                  <a:pt x="21093" y="11104"/>
                  <a:pt x="21762" y="9661"/>
                </a:cubicBezTo>
                <a:cubicBezTo>
                  <a:pt x="21792" y="9616"/>
                  <a:pt x="21822" y="9571"/>
                  <a:pt x="21837" y="9527"/>
                </a:cubicBezTo>
                <a:cubicBezTo>
                  <a:pt x="21837" y="9527"/>
                  <a:pt x="21837" y="9527"/>
                  <a:pt x="21837" y="9512"/>
                </a:cubicBezTo>
                <a:cubicBezTo>
                  <a:pt x="21837" y="9497"/>
                  <a:pt x="21837" y="9497"/>
                  <a:pt x="21852" y="9482"/>
                </a:cubicBezTo>
                <a:cubicBezTo>
                  <a:pt x="21852" y="9482"/>
                  <a:pt x="21852" y="9482"/>
                  <a:pt x="21852" y="9467"/>
                </a:cubicBezTo>
                <a:cubicBezTo>
                  <a:pt x="21852" y="9467"/>
                  <a:pt x="21852" y="9452"/>
                  <a:pt x="21852" y="9452"/>
                </a:cubicBezTo>
                <a:cubicBezTo>
                  <a:pt x="21852" y="9303"/>
                  <a:pt x="21792" y="9154"/>
                  <a:pt x="21628" y="8946"/>
                </a:cubicBezTo>
                <a:cubicBezTo>
                  <a:pt x="19902" y="6862"/>
                  <a:pt x="7339" y="0"/>
                  <a:pt x="5225" y="0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 rot="-1753394">
            <a:off x="6925995" y="1783068"/>
            <a:ext cx="733280" cy="773254"/>
            <a:chOff x="3045450" y="3675050"/>
            <a:chExt cx="733300" cy="773275"/>
          </a:xfrm>
        </p:grpSpPr>
        <p:sp>
          <p:nvSpPr>
            <p:cNvPr id="25" name="Google Shape;25;p2"/>
            <p:cNvSpPr/>
            <p:nvPr/>
          </p:nvSpPr>
          <p:spPr>
            <a:xfrm>
              <a:off x="3697225" y="3972000"/>
              <a:ext cx="81525" cy="20250"/>
            </a:xfrm>
            <a:custGeom>
              <a:rect b="b" l="l" r="r" t="t"/>
              <a:pathLst>
                <a:path extrusionOk="0" h="810" w="3261">
                  <a:moveTo>
                    <a:pt x="2263" y="0"/>
                  </a:moveTo>
                  <a:cubicBezTo>
                    <a:pt x="2010" y="15"/>
                    <a:pt x="1742" y="75"/>
                    <a:pt x="1489" y="105"/>
                  </a:cubicBezTo>
                  <a:cubicBezTo>
                    <a:pt x="1207" y="134"/>
                    <a:pt x="954" y="194"/>
                    <a:pt x="686" y="253"/>
                  </a:cubicBezTo>
                  <a:cubicBezTo>
                    <a:pt x="537" y="283"/>
                    <a:pt x="433" y="313"/>
                    <a:pt x="299" y="387"/>
                  </a:cubicBezTo>
                  <a:cubicBezTo>
                    <a:pt x="254" y="417"/>
                    <a:pt x="209" y="432"/>
                    <a:pt x="165" y="462"/>
                  </a:cubicBezTo>
                  <a:cubicBezTo>
                    <a:pt x="120" y="506"/>
                    <a:pt x="105" y="551"/>
                    <a:pt x="31" y="581"/>
                  </a:cubicBezTo>
                  <a:cubicBezTo>
                    <a:pt x="1" y="596"/>
                    <a:pt x="16" y="640"/>
                    <a:pt x="46" y="655"/>
                  </a:cubicBezTo>
                  <a:cubicBezTo>
                    <a:pt x="120" y="670"/>
                    <a:pt x="135" y="700"/>
                    <a:pt x="194" y="730"/>
                  </a:cubicBezTo>
                  <a:cubicBezTo>
                    <a:pt x="239" y="759"/>
                    <a:pt x="299" y="759"/>
                    <a:pt x="343" y="774"/>
                  </a:cubicBezTo>
                  <a:cubicBezTo>
                    <a:pt x="452" y="796"/>
                    <a:pt x="537" y="810"/>
                    <a:pt x="639" y="810"/>
                  </a:cubicBezTo>
                  <a:cubicBezTo>
                    <a:pt x="677" y="810"/>
                    <a:pt x="716" y="808"/>
                    <a:pt x="760" y="804"/>
                  </a:cubicBezTo>
                  <a:cubicBezTo>
                    <a:pt x="1013" y="804"/>
                    <a:pt x="1281" y="789"/>
                    <a:pt x="1534" y="745"/>
                  </a:cubicBezTo>
                  <a:cubicBezTo>
                    <a:pt x="2070" y="685"/>
                    <a:pt x="2621" y="626"/>
                    <a:pt x="3127" y="387"/>
                  </a:cubicBezTo>
                  <a:cubicBezTo>
                    <a:pt x="3261" y="328"/>
                    <a:pt x="3231" y="90"/>
                    <a:pt x="3082" y="60"/>
                  </a:cubicBezTo>
                  <a:cubicBezTo>
                    <a:pt x="2948" y="30"/>
                    <a:pt x="2814" y="30"/>
                    <a:pt x="2680" y="30"/>
                  </a:cubicBezTo>
                  <a:cubicBezTo>
                    <a:pt x="2546" y="15"/>
                    <a:pt x="2397" y="0"/>
                    <a:pt x="22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113750" y="3815700"/>
              <a:ext cx="497550" cy="632625"/>
            </a:xfrm>
            <a:custGeom>
              <a:rect b="b" l="l" r="r" t="t"/>
              <a:pathLst>
                <a:path extrusionOk="0" h="25305" w="19902">
                  <a:moveTo>
                    <a:pt x="12265" y="6230"/>
                  </a:moveTo>
                  <a:cubicBezTo>
                    <a:pt x="12759" y="6230"/>
                    <a:pt x="12896" y="6917"/>
                    <a:pt x="12831" y="7369"/>
                  </a:cubicBezTo>
                  <a:cubicBezTo>
                    <a:pt x="12682" y="8396"/>
                    <a:pt x="11908" y="9244"/>
                    <a:pt x="10926" y="9765"/>
                  </a:cubicBezTo>
                  <a:cubicBezTo>
                    <a:pt x="10896" y="9066"/>
                    <a:pt x="10941" y="8366"/>
                    <a:pt x="11104" y="7696"/>
                  </a:cubicBezTo>
                  <a:cubicBezTo>
                    <a:pt x="11238" y="7190"/>
                    <a:pt x="11462" y="6476"/>
                    <a:pt x="12012" y="6282"/>
                  </a:cubicBezTo>
                  <a:cubicBezTo>
                    <a:pt x="12105" y="6247"/>
                    <a:pt x="12190" y="6230"/>
                    <a:pt x="12265" y="6230"/>
                  </a:cubicBezTo>
                  <a:close/>
                  <a:moveTo>
                    <a:pt x="6647" y="7066"/>
                  </a:moveTo>
                  <a:cubicBezTo>
                    <a:pt x="6777" y="7066"/>
                    <a:pt x="6932" y="7138"/>
                    <a:pt x="7115" y="7309"/>
                  </a:cubicBezTo>
                  <a:cubicBezTo>
                    <a:pt x="7532" y="7696"/>
                    <a:pt x="7651" y="8336"/>
                    <a:pt x="7800" y="8872"/>
                  </a:cubicBezTo>
                  <a:cubicBezTo>
                    <a:pt x="7934" y="9334"/>
                    <a:pt x="8038" y="9795"/>
                    <a:pt x="8157" y="10271"/>
                  </a:cubicBezTo>
                  <a:cubicBezTo>
                    <a:pt x="7830" y="10212"/>
                    <a:pt x="7517" y="10122"/>
                    <a:pt x="7249" y="9974"/>
                  </a:cubicBezTo>
                  <a:cubicBezTo>
                    <a:pt x="6758" y="9706"/>
                    <a:pt x="6371" y="9259"/>
                    <a:pt x="6178" y="8738"/>
                  </a:cubicBezTo>
                  <a:cubicBezTo>
                    <a:pt x="6010" y="8283"/>
                    <a:pt x="6112" y="7066"/>
                    <a:pt x="6647" y="7066"/>
                  </a:cubicBezTo>
                  <a:close/>
                  <a:moveTo>
                    <a:pt x="10682" y="860"/>
                  </a:moveTo>
                  <a:cubicBezTo>
                    <a:pt x="11426" y="860"/>
                    <a:pt x="12169" y="928"/>
                    <a:pt x="12891" y="1058"/>
                  </a:cubicBezTo>
                  <a:cubicBezTo>
                    <a:pt x="14528" y="1340"/>
                    <a:pt x="16344" y="1861"/>
                    <a:pt x="17579" y="3007"/>
                  </a:cubicBezTo>
                  <a:cubicBezTo>
                    <a:pt x="19172" y="4481"/>
                    <a:pt x="18800" y="6565"/>
                    <a:pt x="18294" y="8440"/>
                  </a:cubicBezTo>
                  <a:cubicBezTo>
                    <a:pt x="18011" y="9512"/>
                    <a:pt x="17639" y="10554"/>
                    <a:pt x="16954" y="11432"/>
                  </a:cubicBezTo>
                  <a:cubicBezTo>
                    <a:pt x="16329" y="12251"/>
                    <a:pt x="15540" y="12921"/>
                    <a:pt x="14915" y="13725"/>
                  </a:cubicBezTo>
                  <a:cubicBezTo>
                    <a:pt x="13799" y="15168"/>
                    <a:pt x="13293" y="17312"/>
                    <a:pt x="14052" y="19024"/>
                  </a:cubicBezTo>
                  <a:cubicBezTo>
                    <a:pt x="13650" y="19158"/>
                    <a:pt x="13233" y="19247"/>
                    <a:pt x="12831" y="19336"/>
                  </a:cubicBezTo>
                  <a:cubicBezTo>
                    <a:pt x="12042" y="16791"/>
                    <a:pt x="11447" y="14201"/>
                    <a:pt x="11090" y="11566"/>
                  </a:cubicBezTo>
                  <a:cubicBezTo>
                    <a:pt x="11045" y="11150"/>
                    <a:pt x="10985" y="10733"/>
                    <a:pt x="10956" y="10316"/>
                  </a:cubicBezTo>
                  <a:cubicBezTo>
                    <a:pt x="11804" y="9899"/>
                    <a:pt x="12548" y="9289"/>
                    <a:pt x="12980" y="8560"/>
                  </a:cubicBezTo>
                  <a:cubicBezTo>
                    <a:pt x="13456" y="7771"/>
                    <a:pt x="13769" y="6282"/>
                    <a:pt x="12727" y="5761"/>
                  </a:cubicBezTo>
                  <a:cubicBezTo>
                    <a:pt x="12536" y="5666"/>
                    <a:pt x="12356" y="5623"/>
                    <a:pt x="12186" y="5623"/>
                  </a:cubicBezTo>
                  <a:cubicBezTo>
                    <a:pt x="11245" y="5623"/>
                    <a:pt x="10641" y="6931"/>
                    <a:pt x="10464" y="7726"/>
                  </a:cubicBezTo>
                  <a:cubicBezTo>
                    <a:pt x="10286" y="8485"/>
                    <a:pt x="10241" y="9259"/>
                    <a:pt x="10271" y="10048"/>
                  </a:cubicBezTo>
                  <a:cubicBezTo>
                    <a:pt x="9773" y="10228"/>
                    <a:pt x="9237" y="10318"/>
                    <a:pt x="8722" y="10318"/>
                  </a:cubicBezTo>
                  <a:cubicBezTo>
                    <a:pt x="8683" y="10318"/>
                    <a:pt x="8643" y="10317"/>
                    <a:pt x="8604" y="10316"/>
                  </a:cubicBezTo>
                  <a:cubicBezTo>
                    <a:pt x="8500" y="9855"/>
                    <a:pt x="8395" y="9408"/>
                    <a:pt x="8276" y="8961"/>
                  </a:cubicBezTo>
                  <a:cubicBezTo>
                    <a:pt x="8077" y="8272"/>
                    <a:pt x="7689" y="6636"/>
                    <a:pt x="6733" y="6636"/>
                  </a:cubicBezTo>
                  <a:cubicBezTo>
                    <a:pt x="6616" y="6636"/>
                    <a:pt x="6491" y="6660"/>
                    <a:pt x="6356" y="6714"/>
                  </a:cubicBezTo>
                  <a:cubicBezTo>
                    <a:pt x="5165" y="7175"/>
                    <a:pt x="5612" y="8947"/>
                    <a:pt x="6192" y="9691"/>
                  </a:cubicBezTo>
                  <a:cubicBezTo>
                    <a:pt x="6743" y="10375"/>
                    <a:pt x="7487" y="10718"/>
                    <a:pt x="8291" y="10822"/>
                  </a:cubicBezTo>
                  <a:lnTo>
                    <a:pt x="8306" y="10822"/>
                  </a:lnTo>
                  <a:cubicBezTo>
                    <a:pt x="8961" y="13695"/>
                    <a:pt x="9229" y="16597"/>
                    <a:pt x="9378" y="19530"/>
                  </a:cubicBezTo>
                  <a:cubicBezTo>
                    <a:pt x="8916" y="19485"/>
                    <a:pt x="8440" y="19411"/>
                    <a:pt x="7964" y="19381"/>
                  </a:cubicBezTo>
                  <a:lnTo>
                    <a:pt x="7934" y="19381"/>
                  </a:lnTo>
                  <a:cubicBezTo>
                    <a:pt x="7815" y="18086"/>
                    <a:pt x="6981" y="16940"/>
                    <a:pt x="6148" y="15987"/>
                  </a:cubicBezTo>
                  <a:cubicBezTo>
                    <a:pt x="5180" y="14871"/>
                    <a:pt x="4034" y="13903"/>
                    <a:pt x="3096" y="12727"/>
                  </a:cubicBezTo>
                  <a:cubicBezTo>
                    <a:pt x="2114" y="11477"/>
                    <a:pt x="1578" y="10048"/>
                    <a:pt x="1638" y="8455"/>
                  </a:cubicBezTo>
                  <a:cubicBezTo>
                    <a:pt x="1712" y="6833"/>
                    <a:pt x="2352" y="5255"/>
                    <a:pt x="3349" y="4005"/>
                  </a:cubicBezTo>
                  <a:cubicBezTo>
                    <a:pt x="5133" y="1799"/>
                    <a:pt x="7914" y="860"/>
                    <a:pt x="10682" y="860"/>
                  </a:cubicBezTo>
                  <a:close/>
                  <a:moveTo>
                    <a:pt x="10316" y="10584"/>
                  </a:moveTo>
                  <a:cubicBezTo>
                    <a:pt x="10390" y="11551"/>
                    <a:pt x="10569" y="12534"/>
                    <a:pt x="10747" y="13472"/>
                  </a:cubicBezTo>
                  <a:cubicBezTo>
                    <a:pt x="11104" y="15481"/>
                    <a:pt x="11611" y="17476"/>
                    <a:pt x="12221" y="19440"/>
                  </a:cubicBezTo>
                  <a:cubicBezTo>
                    <a:pt x="11983" y="19470"/>
                    <a:pt x="11730" y="19500"/>
                    <a:pt x="11491" y="19530"/>
                  </a:cubicBezTo>
                  <a:cubicBezTo>
                    <a:pt x="11117" y="19559"/>
                    <a:pt x="10742" y="19575"/>
                    <a:pt x="10367" y="19575"/>
                  </a:cubicBezTo>
                  <a:cubicBezTo>
                    <a:pt x="10161" y="19575"/>
                    <a:pt x="9956" y="19570"/>
                    <a:pt x="9750" y="19559"/>
                  </a:cubicBezTo>
                  <a:cubicBezTo>
                    <a:pt x="9705" y="19559"/>
                    <a:pt x="9646" y="19559"/>
                    <a:pt x="9586" y="19545"/>
                  </a:cubicBezTo>
                  <a:cubicBezTo>
                    <a:pt x="9720" y="16642"/>
                    <a:pt x="9363" y="13695"/>
                    <a:pt x="8723" y="10837"/>
                  </a:cubicBezTo>
                  <a:lnTo>
                    <a:pt x="8723" y="10837"/>
                  </a:lnTo>
                  <a:cubicBezTo>
                    <a:pt x="8761" y="10838"/>
                    <a:pt x="8800" y="10839"/>
                    <a:pt x="8838" y="10839"/>
                  </a:cubicBezTo>
                  <a:cubicBezTo>
                    <a:pt x="9336" y="10839"/>
                    <a:pt x="9832" y="10750"/>
                    <a:pt x="10316" y="10584"/>
                  </a:cubicBezTo>
                  <a:close/>
                  <a:moveTo>
                    <a:pt x="14870" y="19470"/>
                  </a:moveTo>
                  <a:cubicBezTo>
                    <a:pt x="15034" y="19813"/>
                    <a:pt x="15198" y="20170"/>
                    <a:pt x="15332" y="20527"/>
                  </a:cubicBezTo>
                  <a:cubicBezTo>
                    <a:pt x="15213" y="20527"/>
                    <a:pt x="15094" y="20572"/>
                    <a:pt x="15019" y="20676"/>
                  </a:cubicBezTo>
                  <a:cubicBezTo>
                    <a:pt x="14722" y="21167"/>
                    <a:pt x="14349" y="21495"/>
                    <a:pt x="13814" y="21703"/>
                  </a:cubicBezTo>
                  <a:cubicBezTo>
                    <a:pt x="13278" y="21896"/>
                    <a:pt x="12697" y="21971"/>
                    <a:pt x="12132" y="21971"/>
                  </a:cubicBezTo>
                  <a:cubicBezTo>
                    <a:pt x="12103" y="21971"/>
                    <a:pt x="12073" y="21971"/>
                    <a:pt x="12044" y="21971"/>
                  </a:cubicBezTo>
                  <a:cubicBezTo>
                    <a:pt x="10632" y="21971"/>
                    <a:pt x="9277" y="21618"/>
                    <a:pt x="7979" y="21108"/>
                  </a:cubicBezTo>
                  <a:cubicBezTo>
                    <a:pt x="7964" y="21093"/>
                    <a:pt x="7964" y="21093"/>
                    <a:pt x="7949" y="21093"/>
                  </a:cubicBezTo>
                  <a:cubicBezTo>
                    <a:pt x="7934" y="20795"/>
                    <a:pt x="7949" y="20482"/>
                    <a:pt x="7994" y="20185"/>
                  </a:cubicBezTo>
                  <a:cubicBezTo>
                    <a:pt x="8621" y="20342"/>
                    <a:pt x="9300" y="20402"/>
                    <a:pt x="9973" y="20402"/>
                  </a:cubicBezTo>
                  <a:cubicBezTo>
                    <a:pt x="10512" y="20402"/>
                    <a:pt x="11048" y="20363"/>
                    <a:pt x="11551" y="20304"/>
                  </a:cubicBezTo>
                  <a:cubicBezTo>
                    <a:pt x="12697" y="20185"/>
                    <a:pt x="13799" y="19887"/>
                    <a:pt x="14870" y="19470"/>
                  </a:cubicBezTo>
                  <a:close/>
                  <a:moveTo>
                    <a:pt x="15510" y="21137"/>
                  </a:moveTo>
                  <a:cubicBezTo>
                    <a:pt x="15615" y="21569"/>
                    <a:pt x="15659" y="22001"/>
                    <a:pt x="15585" y="22417"/>
                  </a:cubicBezTo>
                  <a:cubicBezTo>
                    <a:pt x="15257" y="22432"/>
                    <a:pt x="14975" y="22611"/>
                    <a:pt x="14677" y="22715"/>
                  </a:cubicBezTo>
                  <a:cubicBezTo>
                    <a:pt x="14394" y="22819"/>
                    <a:pt x="14096" y="22909"/>
                    <a:pt x="13799" y="22983"/>
                  </a:cubicBezTo>
                  <a:cubicBezTo>
                    <a:pt x="13173" y="23162"/>
                    <a:pt x="12519" y="23251"/>
                    <a:pt x="11864" y="23296"/>
                  </a:cubicBezTo>
                  <a:cubicBezTo>
                    <a:pt x="11707" y="23304"/>
                    <a:pt x="11551" y="23308"/>
                    <a:pt x="11394" y="23308"/>
                  </a:cubicBezTo>
                  <a:cubicBezTo>
                    <a:pt x="10402" y="23308"/>
                    <a:pt x="9406" y="23149"/>
                    <a:pt x="8455" y="22879"/>
                  </a:cubicBezTo>
                  <a:cubicBezTo>
                    <a:pt x="8217" y="22432"/>
                    <a:pt x="8053" y="21971"/>
                    <a:pt x="7979" y="21480"/>
                  </a:cubicBezTo>
                  <a:lnTo>
                    <a:pt x="7979" y="21480"/>
                  </a:lnTo>
                  <a:cubicBezTo>
                    <a:pt x="9281" y="22195"/>
                    <a:pt x="10804" y="22553"/>
                    <a:pt x="12282" y="22553"/>
                  </a:cubicBezTo>
                  <a:cubicBezTo>
                    <a:pt x="12341" y="22553"/>
                    <a:pt x="12400" y="22553"/>
                    <a:pt x="12459" y="22551"/>
                  </a:cubicBezTo>
                  <a:cubicBezTo>
                    <a:pt x="13575" y="22522"/>
                    <a:pt x="14945" y="22179"/>
                    <a:pt x="15510" y="21137"/>
                  </a:cubicBezTo>
                  <a:close/>
                  <a:moveTo>
                    <a:pt x="15376" y="23057"/>
                  </a:moveTo>
                  <a:lnTo>
                    <a:pt x="15376" y="23057"/>
                  </a:lnTo>
                  <a:cubicBezTo>
                    <a:pt x="15317" y="23147"/>
                    <a:pt x="15272" y="23251"/>
                    <a:pt x="15198" y="23340"/>
                  </a:cubicBezTo>
                  <a:cubicBezTo>
                    <a:pt x="14439" y="24367"/>
                    <a:pt x="12935" y="24725"/>
                    <a:pt x="11745" y="24725"/>
                  </a:cubicBezTo>
                  <a:cubicBezTo>
                    <a:pt x="10554" y="24725"/>
                    <a:pt x="9482" y="24248"/>
                    <a:pt x="8768" y="23325"/>
                  </a:cubicBezTo>
                  <a:lnTo>
                    <a:pt x="8768" y="23325"/>
                  </a:lnTo>
                  <a:cubicBezTo>
                    <a:pt x="9675" y="23623"/>
                    <a:pt x="10619" y="23761"/>
                    <a:pt x="11578" y="23761"/>
                  </a:cubicBezTo>
                  <a:cubicBezTo>
                    <a:pt x="11673" y="23761"/>
                    <a:pt x="11768" y="23760"/>
                    <a:pt x="11864" y="23757"/>
                  </a:cubicBezTo>
                  <a:cubicBezTo>
                    <a:pt x="12548" y="23742"/>
                    <a:pt x="13218" y="23668"/>
                    <a:pt x="13873" y="23519"/>
                  </a:cubicBezTo>
                  <a:cubicBezTo>
                    <a:pt x="14215" y="23444"/>
                    <a:pt x="14558" y="23340"/>
                    <a:pt x="14885" y="23236"/>
                  </a:cubicBezTo>
                  <a:cubicBezTo>
                    <a:pt x="15049" y="23177"/>
                    <a:pt x="15213" y="23117"/>
                    <a:pt x="15376" y="23057"/>
                  </a:cubicBezTo>
                  <a:close/>
                  <a:moveTo>
                    <a:pt x="10633" y="0"/>
                  </a:moveTo>
                  <a:cubicBezTo>
                    <a:pt x="8151" y="0"/>
                    <a:pt x="5679" y="691"/>
                    <a:pt x="3766" y="2323"/>
                  </a:cubicBezTo>
                  <a:cubicBezTo>
                    <a:pt x="1340" y="4392"/>
                    <a:pt x="0" y="8024"/>
                    <a:pt x="1206" y="11090"/>
                  </a:cubicBezTo>
                  <a:cubicBezTo>
                    <a:pt x="1846" y="12727"/>
                    <a:pt x="3126" y="13978"/>
                    <a:pt x="4376" y="15183"/>
                  </a:cubicBezTo>
                  <a:cubicBezTo>
                    <a:pt x="5017" y="15808"/>
                    <a:pt x="5657" y="16434"/>
                    <a:pt x="6237" y="17118"/>
                  </a:cubicBezTo>
                  <a:cubicBezTo>
                    <a:pt x="6847" y="17863"/>
                    <a:pt x="7234" y="18696"/>
                    <a:pt x="7592" y="19574"/>
                  </a:cubicBezTo>
                  <a:cubicBezTo>
                    <a:pt x="7592" y="19589"/>
                    <a:pt x="7607" y="19604"/>
                    <a:pt x="7621" y="19619"/>
                  </a:cubicBezTo>
                  <a:cubicBezTo>
                    <a:pt x="7562" y="19783"/>
                    <a:pt x="7607" y="20006"/>
                    <a:pt x="7770" y="20095"/>
                  </a:cubicBezTo>
                  <a:cubicBezTo>
                    <a:pt x="7502" y="20959"/>
                    <a:pt x="7592" y="21896"/>
                    <a:pt x="7949" y="22730"/>
                  </a:cubicBezTo>
                  <a:cubicBezTo>
                    <a:pt x="7815" y="22760"/>
                    <a:pt x="7755" y="22953"/>
                    <a:pt x="7889" y="23013"/>
                  </a:cubicBezTo>
                  <a:cubicBezTo>
                    <a:pt x="7964" y="23043"/>
                    <a:pt x="8038" y="23072"/>
                    <a:pt x="8113" y="23102"/>
                  </a:cubicBezTo>
                  <a:cubicBezTo>
                    <a:pt x="8485" y="23802"/>
                    <a:pt x="9035" y="24382"/>
                    <a:pt x="9705" y="24754"/>
                  </a:cubicBezTo>
                  <a:cubicBezTo>
                    <a:pt x="10364" y="25117"/>
                    <a:pt x="11202" y="25304"/>
                    <a:pt x="12058" y="25304"/>
                  </a:cubicBezTo>
                  <a:cubicBezTo>
                    <a:pt x="13695" y="25304"/>
                    <a:pt x="15396" y="24618"/>
                    <a:pt x="16031" y="23162"/>
                  </a:cubicBezTo>
                  <a:cubicBezTo>
                    <a:pt x="16642" y="21733"/>
                    <a:pt x="15957" y="20170"/>
                    <a:pt x="15332" y="18875"/>
                  </a:cubicBezTo>
                  <a:cubicBezTo>
                    <a:pt x="15287" y="18785"/>
                    <a:pt x="15153" y="18711"/>
                    <a:pt x="15049" y="18711"/>
                  </a:cubicBezTo>
                  <a:cubicBezTo>
                    <a:pt x="14870" y="17788"/>
                    <a:pt x="14736" y="16895"/>
                    <a:pt x="14989" y="15957"/>
                  </a:cubicBezTo>
                  <a:cubicBezTo>
                    <a:pt x="15257" y="14915"/>
                    <a:pt x="15868" y="14112"/>
                    <a:pt x="16567" y="13308"/>
                  </a:cubicBezTo>
                  <a:cubicBezTo>
                    <a:pt x="17192" y="12593"/>
                    <a:pt x="17847" y="11879"/>
                    <a:pt x="18279" y="11030"/>
                  </a:cubicBezTo>
                  <a:cubicBezTo>
                    <a:pt x="18726" y="10167"/>
                    <a:pt x="18979" y="9214"/>
                    <a:pt x="19202" y="8277"/>
                  </a:cubicBezTo>
                  <a:cubicBezTo>
                    <a:pt x="19634" y="6416"/>
                    <a:pt x="19901" y="4422"/>
                    <a:pt x="18592" y="2844"/>
                  </a:cubicBezTo>
                  <a:cubicBezTo>
                    <a:pt x="17490" y="1519"/>
                    <a:pt x="15749" y="849"/>
                    <a:pt x="14141" y="447"/>
                  </a:cubicBezTo>
                  <a:cubicBezTo>
                    <a:pt x="13009" y="158"/>
                    <a:pt x="11820" y="0"/>
                    <a:pt x="106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055700" y="4149125"/>
              <a:ext cx="75925" cy="40700"/>
            </a:xfrm>
            <a:custGeom>
              <a:rect b="b" l="l" r="r" t="t"/>
              <a:pathLst>
                <a:path extrusionOk="0" h="1628" w="3037">
                  <a:moveTo>
                    <a:pt x="2636" y="0"/>
                  </a:moveTo>
                  <a:cubicBezTo>
                    <a:pt x="2538" y="0"/>
                    <a:pt x="2441" y="18"/>
                    <a:pt x="2352" y="45"/>
                  </a:cubicBezTo>
                  <a:cubicBezTo>
                    <a:pt x="2263" y="60"/>
                    <a:pt x="2173" y="90"/>
                    <a:pt x="2084" y="105"/>
                  </a:cubicBezTo>
                  <a:cubicBezTo>
                    <a:pt x="1980" y="120"/>
                    <a:pt x="1906" y="164"/>
                    <a:pt x="1816" y="194"/>
                  </a:cubicBezTo>
                  <a:cubicBezTo>
                    <a:pt x="1801" y="209"/>
                    <a:pt x="1786" y="209"/>
                    <a:pt x="1772" y="224"/>
                  </a:cubicBezTo>
                  <a:cubicBezTo>
                    <a:pt x="1682" y="254"/>
                    <a:pt x="1593" y="283"/>
                    <a:pt x="1519" y="313"/>
                  </a:cubicBezTo>
                  <a:cubicBezTo>
                    <a:pt x="1459" y="328"/>
                    <a:pt x="1414" y="343"/>
                    <a:pt x="1370" y="358"/>
                  </a:cubicBezTo>
                  <a:cubicBezTo>
                    <a:pt x="1340" y="373"/>
                    <a:pt x="1310" y="388"/>
                    <a:pt x="1295" y="388"/>
                  </a:cubicBezTo>
                  <a:cubicBezTo>
                    <a:pt x="1266" y="402"/>
                    <a:pt x="1251" y="402"/>
                    <a:pt x="1236" y="417"/>
                  </a:cubicBezTo>
                  <a:cubicBezTo>
                    <a:pt x="1146" y="447"/>
                    <a:pt x="1042" y="477"/>
                    <a:pt x="953" y="507"/>
                  </a:cubicBezTo>
                  <a:cubicBezTo>
                    <a:pt x="834" y="551"/>
                    <a:pt x="745" y="611"/>
                    <a:pt x="685" y="685"/>
                  </a:cubicBezTo>
                  <a:cubicBezTo>
                    <a:pt x="640" y="700"/>
                    <a:pt x="581" y="715"/>
                    <a:pt x="536" y="730"/>
                  </a:cubicBezTo>
                  <a:cubicBezTo>
                    <a:pt x="432" y="775"/>
                    <a:pt x="313" y="804"/>
                    <a:pt x="224" y="864"/>
                  </a:cubicBezTo>
                  <a:cubicBezTo>
                    <a:pt x="15" y="998"/>
                    <a:pt x="0" y="1296"/>
                    <a:pt x="224" y="1415"/>
                  </a:cubicBezTo>
                  <a:cubicBezTo>
                    <a:pt x="328" y="1489"/>
                    <a:pt x="432" y="1519"/>
                    <a:pt x="566" y="1534"/>
                  </a:cubicBezTo>
                  <a:cubicBezTo>
                    <a:pt x="640" y="1549"/>
                    <a:pt x="715" y="1549"/>
                    <a:pt x="789" y="1564"/>
                  </a:cubicBezTo>
                  <a:cubicBezTo>
                    <a:pt x="884" y="1611"/>
                    <a:pt x="994" y="1628"/>
                    <a:pt x="1108" y="1628"/>
                  </a:cubicBezTo>
                  <a:cubicBezTo>
                    <a:pt x="1280" y="1628"/>
                    <a:pt x="1462" y="1590"/>
                    <a:pt x="1623" y="1564"/>
                  </a:cubicBezTo>
                  <a:cubicBezTo>
                    <a:pt x="1861" y="1504"/>
                    <a:pt x="2099" y="1385"/>
                    <a:pt x="2322" y="1266"/>
                  </a:cubicBezTo>
                  <a:cubicBezTo>
                    <a:pt x="2560" y="1132"/>
                    <a:pt x="2754" y="923"/>
                    <a:pt x="2903" y="700"/>
                  </a:cubicBezTo>
                  <a:cubicBezTo>
                    <a:pt x="2992" y="581"/>
                    <a:pt x="3022" y="462"/>
                    <a:pt x="3022" y="313"/>
                  </a:cubicBezTo>
                  <a:cubicBezTo>
                    <a:pt x="3022" y="254"/>
                    <a:pt x="3037" y="120"/>
                    <a:pt x="2962" y="90"/>
                  </a:cubicBezTo>
                  <a:cubicBezTo>
                    <a:pt x="2865" y="25"/>
                    <a:pt x="2751" y="0"/>
                    <a:pt x="2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045450" y="3808325"/>
              <a:ext cx="100150" cy="94350"/>
            </a:xfrm>
            <a:custGeom>
              <a:rect b="b" l="l" r="r" t="t"/>
              <a:pathLst>
                <a:path extrusionOk="0" h="3774" w="4006">
                  <a:moveTo>
                    <a:pt x="319" y="0"/>
                  </a:moveTo>
                  <a:cubicBezTo>
                    <a:pt x="142" y="0"/>
                    <a:pt x="0" y="175"/>
                    <a:pt x="98" y="370"/>
                  </a:cubicBezTo>
                  <a:cubicBezTo>
                    <a:pt x="202" y="564"/>
                    <a:pt x="351" y="712"/>
                    <a:pt x="500" y="876"/>
                  </a:cubicBezTo>
                  <a:lnTo>
                    <a:pt x="931" y="1353"/>
                  </a:lnTo>
                  <a:cubicBezTo>
                    <a:pt x="1080" y="1516"/>
                    <a:pt x="1199" y="1710"/>
                    <a:pt x="1348" y="1844"/>
                  </a:cubicBezTo>
                  <a:cubicBezTo>
                    <a:pt x="1512" y="1993"/>
                    <a:pt x="1676" y="2141"/>
                    <a:pt x="1839" y="2290"/>
                  </a:cubicBezTo>
                  <a:cubicBezTo>
                    <a:pt x="2152" y="2573"/>
                    <a:pt x="2479" y="2841"/>
                    <a:pt x="2822" y="3094"/>
                  </a:cubicBezTo>
                  <a:cubicBezTo>
                    <a:pt x="2985" y="3228"/>
                    <a:pt x="3149" y="3362"/>
                    <a:pt x="3328" y="3466"/>
                  </a:cubicBezTo>
                  <a:cubicBezTo>
                    <a:pt x="3521" y="3570"/>
                    <a:pt x="3730" y="3660"/>
                    <a:pt x="3923" y="3764"/>
                  </a:cubicBezTo>
                  <a:cubicBezTo>
                    <a:pt x="3930" y="3771"/>
                    <a:pt x="3938" y="3774"/>
                    <a:pt x="3946" y="3774"/>
                  </a:cubicBezTo>
                  <a:cubicBezTo>
                    <a:pt x="3975" y="3774"/>
                    <a:pt x="4006" y="3739"/>
                    <a:pt x="3983" y="3704"/>
                  </a:cubicBezTo>
                  <a:cubicBezTo>
                    <a:pt x="3864" y="3541"/>
                    <a:pt x="3789" y="3347"/>
                    <a:pt x="3670" y="3168"/>
                  </a:cubicBezTo>
                  <a:cubicBezTo>
                    <a:pt x="3566" y="2990"/>
                    <a:pt x="3417" y="2826"/>
                    <a:pt x="3283" y="2662"/>
                  </a:cubicBezTo>
                  <a:cubicBezTo>
                    <a:pt x="3015" y="2320"/>
                    <a:pt x="2732" y="1993"/>
                    <a:pt x="2435" y="1695"/>
                  </a:cubicBezTo>
                  <a:cubicBezTo>
                    <a:pt x="2286" y="1546"/>
                    <a:pt x="2137" y="1397"/>
                    <a:pt x="2003" y="1248"/>
                  </a:cubicBezTo>
                  <a:cubicBezTo>
                    <a:pt x="1839" y="1099"/>
                    <a:pt x="1661" y="980"/>
                    <a:pt x="1497" y="846"/>
                  </a:cubicBezTo>
                  <a:cubicBezTo>
                    <a:pt x="1333" y="712"/>
                    <a:pt x="1169" y="564"/>
                    <a:pt x="991" y="430"/>
                  </a:cubicBezTo>
                  <a:cubicBezTo>
                    <a:pt x="827" y="281"/>
                    <a:pt x="648" y="117"/>
                    <a:pt x="440" y="28"/>
                  </a:cubicBezTo>
                  <a:cubicBezTo>
                    <a:pt x="400" y="9"/>
                    <a:pt x="358" y="0"/>
                    <a:pt x="3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327725" y="3675050"/>
              <a:ext cx="23100" cy="101100"/>
            </a:xfrm>
            <a:custGeom>
              <a:rect b="b" l="l" r="r" t="t"/>
              <a:pathLst>
                <a:path extrusionOk="0" h="4044" w="924">
                  <a:moveTo>
                    <a:pt x="522" y="0"/>
                  </a:moveTo>
                  <a:cubicBezTo>
                    <a:pt x="386" y="0"/>
                    <a:pt x="247" y="79"/>
                    <a:pt x="209" y="223"/>
                  </a:cubicBezTo>
                  <a:cubicBezTo>
                    <a:pt x="30" y="849"/>
                    <a:pt x="0" y="1518"/>
                    <a:pt x="0" y="2159"/>
                  </a:cubicBezTo>
                  <a:cubicBezTo>
                    <a:pt x="0" y="2471"/>
                    <a:pt x="45" y="2784"/>
                    <a:pt x="60" y="3096"/>
                  </a:cubicBezTo>
                  <a:cubicBezTo>
                    <a:pt x="75" y="3260"/>
                    <a:pt x="75" y="3424"/>
                    <a:pt x="89" y="3587"/>
                  </a:cubicBezTo>
                  <a:cubicBezTo>
                    <a:pt x="119" y="3736"/>
                    <a:pt x="194" y="3870"/>
                    <a:pt x="268" y="4004"/>
                  </a:cubicBezTo>
                  <a:cubicBezTo>
                    <a:pt x="282" y="4032"/>
                    <a:pt x="309" y="4044"/>
                    <a:pt x="338" y="4044"/>
                  </a:cubicBezTo>
                  <a:cubicBezTo>
                    <a:pt x="371" y="4044"/>
                    <a:pt x="408" y="4028"/>
                    <a:pt x="432" y="4004"/>
                  </a:cubicBezTo>
                  <a:cubicBezTo>
                    <a:pt x="521" y="3870"/>
                    <a:pt x="596" y="3751"/>
                    <a:pt x="640" y="3587"/>
                  </a:cubicBezTo>
                  <a:cubicBezTo>
                    <a:pt x="670" y="3439"/>
                    <a:pt x="685" y="3275"/>
                    <a:pt x="715" y="3111"/>
                  </a:cubicBezTo>
                  <a:cubicBezTo>
                    <a:pt x="759" y="2799"/>
                    <a:pt x="834" y="2486"/>
                    <a:pt x="849" y="2159"/>
                  </a:cubicBezTo>
                  <a:cubicBezTo>
                    <a:pt x="893" y="1518"/>
                    <a:pt x="923" y="864"/>
                    <a:pt x="804" y="223"/>
                  </a:cubicBezTo>
                  <a:cubicBezTo>
                    <a:pt x="775" y="71"/>
                    <a:pt x="650" y="0"/>
                    <a:pt x="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603075" y="3769500"/>
              <a:ext cx="78325" cy="53625"/>
            </a:xfrm>
            <a:custGeom>
              <a:rect b="b" l="l" r="r" t="t"/>
              <a:pathLst>
                <a:path extrusionOk="0" h="2145" w="3133">
                  <a:moveTo>
                    <a:pt x="2736" y="0"/>
                  </a:moveTo>
                  <a:cubicBezTo>
                    <a:pt x="2722" y="0"/>
                    <a:pt x="2709" y="1"/>
                    <a:pt x="2695" y="3"/>
                  </a:cubicBezTo>
                  <a:cubicBezTo>
                    <a:pt x="2561" y="18"/>
                    <a:pt x="2457" y="77"/>
                    <a:pt x="2338" y="107"/>
                  </a:cubicBezTo>
                  <a:cubicBezTo>
                    <a:pt x="2189" y="152"/>
                    <a:pt x="2055" y="226"/>
                    <a:pt x="1921" y="301"/>
                  </a:cubicBezTo>
                  <a:cubicBezTo>
                    <a:pt x="1713" y="420"/>
                    <a:pt x="1489" y="539"/>
                    <a:pt x="1266" y="658"/>
                  </a:cubicBezTo>
                  <a:cubicBezTo>
                    <a:pt x="1058" y="777"/>
                    <a:pt x="864" y="941"/>
                    <a:pt x="656" y="1090"/>
                  </a:cubicBezTo>
                  <a:cubicBezTo>
                    <a:pt x="477" y="1224"/>
                    <a:pt x="269" y="1387"/>
                    <a:pt x="135" y="1581"/>
                  </a:cubicBezTo>
                  <a:cubicBezTo>
                    <a:pt x="135" y="1596"/>
                    <a:pt x="120" y="1596"/>
                    <a:pt x="120" y="1596"/>
                  </a:cubicBezTo>
                  <a:cubicBezTo>
                    <a:pt x="1" y="1700"/>
                    <a:pt x="16" y="1864"/>
                    <a:pt x="90" y="1983"/>
                  </a:cubicBezTo>
                  <a:cubicBezTo>
                    <a:pt x="159" y="2105"/>
                    <a:pt x="267" y="2145"/>
                    <a:pt x="383" y="2145"/>
                  </a:cubicBezTo>
                  <a:cubicBezTo>
                    <a:pt x="494" y="2145"/>
                    <a:pt x="614" y="2108"/>
                    <a:pt x="715" y="2072"/>
                  </a:cubicBezTo>
                  <a:cubicBezTo>
                    <a:pt x="894" y="1998"/>
                    <a:pt x="1073" y="1908"/>
                    <a:pt x="1251" y="1804"/>
                  </a:cubicBezTo>
                  <a:cubicBezTo>
                    <a:pt x="1415" y="1715"/>
                    <a:pt x="1579" y="1640"/>
                    <a:pt x="1728" y="1521"/>
                  </a:cubicBezTo>
                  <a:lnTo>
                    <a:pt x="2159" y="1194"/>
                  </a:lnTo>
                  <a:cubicBezTo>
                    <a:pt x="2308" y="1075"/>
                    <a:pt x="2487" y="970"/>
                    <a:pt x="2621" y="837"/>
                  </a:cubicBezTo>
                  <a:cubicBezTo>
                    <a:pt x="2680" y="777"/>
                    <a:pt x="2740" y="703"/>
                    <a:pt x="2799" y="643"/>
                  </a:cubicBezTo>
                  <a:cubicBezTo>
                    <a:pt x="2874" y="569"/>
                    <a:pt x="2933" y="479"/>
                    <a:pt x="2993" y="390"/>
                  </a:cubicBezTo>
                  <a:cubicBezTo>
                    <a:pt x="3132" y="195"/>
                    <a:pt x="2933" y="0"/>
                    <a:pt x="2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592675" y="4190375"/>
              <a:ext cx="87475" cy="37850"/>
            </a:xfrm>
            <a:custGeom>
              <a:rect b="b" l="l" r="r" t="t"/>
              <a:pathLst>
                <a:path extrusionOk="0" h="1514" w="3499">
                  <a:moveTo>
                    <a:pt x="446" y="0"/>
                  </a:moveTo>
                  <a:cubicBezTo>
                    <a:pt x="322" y="0"/>
                    <a:pt x="179" y="49"/>
                    <a:pt x="60" y="62"/>
                  </a:cubicBezTo>
                  <a:cubicBezTo>
                    <a:pt x="30" y="62"/>
                    <a:pt x="0" y="107"/>
                    <a:pt x="30" y="137"/>
                  </a:cubicBezTo>
                  <a:cubicBezTo>
                    <a:pt x="119" y="226"/>
                    <a:pt x="194" y="330"/>
                    <a:pt x="283" y="420"/>
                  </a:cubicBezTo>
                  <a:cubicBezTo>
                    <a:pt x="372" y="509"/>
                    <a:pt x="536" y="554"/>
                    <a:pt x="655" y="598"/>
                  </a:cubicBezTo>
                  <a:cubicBezTo>
                    <a:pt x="908" y="717"/>
                    <a:pt x="1161" y="836"/>
                    <a:pt x="1429" y="955"/>
                  </a:cubicBezTo>
                  <a:cubicBezTo>
                    <a:pt x="1682" y="1075"/>
                    <a:pt x="1950" y="1208"/>
                    <a:pt x="2218" y="1298"/>
                  </a:cubicBezTo>
                  <a:cubicBezTo>
                    <a:pt x="2455" y="1377"/>
                    <a:pt x="2715" y="1514"/>
                    <a:pt x="2967" y="1514"/>
                  </a:cubicBezTo>
                  <a:cubicBezTo>
                    <a:pt x="3001" y="1514"/>
                    <a:pt x="3034" y="1511"/>
                    <a:pt x="3067" y="1506"/>
                  </a:cubicBezTo>
                  <a:cubicBezTo>
                    <a:pt x="3334" y="1476"/>
                    <a:pt x="3498" y="1179"/>
                    <a:pt x="3290" y="970"/>
                  </a:cubicBezTo>
                  <a:cubicBezTo>
                    <a:pt x="3096" y="747"/>
                    <a:pt x="2769" y="673"/>
                    <a:pt x="2501" y="568"/>
                  </a:cubicBezTo>
                  <a:cubicBezTo>
                    <a:pt x="2233" y="479"/>
                    <a:pt x="1965" y="405"/>
                    <a:pt x="1682" y="330"/>
                  </a:cubicBezTo>
                  <a:cubicBezTo>
                    <a:pt x="1414" y="256"/>
                    <a:pt x="1161" y="181"/>
                    <a:pt x="893" y="107"/>
                  </a:cubicBezTo>
                  <a:cubicBezTo>
                    <a:pt x="759" y="77"/>
                    <a:pt x="625" y="18"/>
                    <a:pt x="491" y="3"/>
                  </a:cubicBezTo>
                  <a:cubicBezTo>
                    <a:pt x="477" y="1"/>
                    <a:pt x="462" y="0"/>
                    <a:pt x="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8048849" y="2735464"/>
            <a:ext cx="750308" cy="443949"/>
            <a:chOff x="2259350" y="2408700"/>
            <a:chExt cx="508925" cy="301125"/>
          </a:xfrm>
        </p:grpSpPr>
        <p:sp>
          <p:nvSpPr>
            <p:cNvPr id="33" name="Google Shape;33;p2"/>
            <p:cNvSpPr/>
            <p:nvPr/>
          </p:nvSpPr>
          <p:spPr>
            <a:xfrm>
              <a:off x="2756325" y="2606300"/>
              <a:ext cx="200" cy="875"/>
            </a:xfrm>
            <a:custGeom>
              <a:rect b="b" l="l" r="r" t="t"/>
              <a:pathLst>
                <a:path extrusionOk="0" h="35" w="8">
                  <a:moveTo>
                    <a:pt x="8" y="1"/>
                  </a:moveTo>
                  <a:lnTo>
                    <a:pt x="8" y="1"/>
                  </a:lnTo>
                  <a:cubicBezTo>
                    <a:pt x="0" y="23"/>
                    <a:pt x="0" y="34"/>
                    <a:pt x="2" y="34"/>
                  </a:cubicBezTo>
                  <a:cubicBezTo>
                    <a:pt x="4" y="34"/>
                    <a:pt x="8" y="23"/>
                    <a:pt x="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364675" y="2478550"/>
              <a:ext cx="159400" cy="140475"/>
            </a:xfrm>
            <a:custGeom>
              <a:rect b="b" l="l" r="r" t="t"/>
              <a:pathLst>
                <a:path extrusionOk="0" h="5619" w="6376">
                  <a:moveTo>
                    <a:pt x="3293" y="307"/>
                  </a:moveTo>
                  <a:cubicBezTo>
                    <a:pt x="4637" y="307"/>
                    <a:pt x="6030" y="1290"/>
                    <a:pt x="5746" y="2848"/>
                  </a:cubicBezTo>
                  <a:cubicBezTo>
                    <a:pt x="5528" y="4091"/>
                    <a:pt x="4391" y="5090"/>
                    <a:pt x="3175" y="5090"/>
                  </a:cubicBezTo>
                  <a:cubicBezTo>
                    <a:pt x="2892" y="5090"/>
                    <a:pt x="2604" y="5035"/>
                    <a:pt x="2322" y="4917"/>
                  </a:cubicBezTo>
                  <a:cubicBezTo>
                    <a:pt x="997" y="4366"/>
                    <a:pt x="700" y="2774"/>
                    <a:pt x="1250" y="1553"/>
                  </a:cubicBezTo>
                  <a:cubicBezTo>
                    <a:pt x="1633" y="690"/>
                    <a:pt x="2454" y="307"/>
                    <a:pt x="3293" y="307"/>
                  </a:cubicBezTo>
                  <a:close/>
                  <a:moveTo>
                    <a:pt x="3361" y="0"/>
                  </a:moveTo>
                  <a:cubicBezTo>
                    <a:pt x="2438" y="0"/>
                    <a:pt x="1515" y="380"/>
                    <a:pt x="968" y="1211"/>
                  </a:cubicBezTo>
                  <a:cubicBezTo>
                    <a:pt x="0" y="2684"/>
                    <a:pt x="610" y="4873"/>
                    <a:pt x="2307" y="5468"/>
                  </a:cubicBezTo>
                  <a:cubicBezTo>
                    <a:pt x="2599" y="5571"/>
                    <a:pt x="2896" y="5619"/>
                    <a:pt x="3187" y="5619"/>
                  </a:cubicBezTo>
                  <a:cubicBezTo>
                    <a:pt x="4709" y="5619"/>
                    <a:pt x="6112" y="4318"/>
                    <a:pt x="6237" y="2744"/>
                  </a:cubicBezTo>
                  <a:cubicBezTo>
                    <a:pt x="6375" y="1017"/>
                    <a:pt x="4869" y="0"/>
                    <a:pt x="33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410050" y="2498425"/>
              <a:ext cx="77075" cy="101525"/>
            </a:xfrm>
            <a:custGeom>
              <a:rect b="b" l="l" r="r" t="t"/>
              <a:pathLst>
                <a:path extrusionOk="0" h="4061" w="3083">
                  <a:moveTo>
                    <a:pt x="1102" y="773"/>
                  </a:moveTo>
                  <a:cubicBezTo>
                    <a:pt x="1251" y="1145"/>
                    <a:pt x="1430" y="1502"/>
                    <a:pt x="1594" y="1860"/>
                  </a:cubicBezTo>
                  <a:cubicBezTo>
                    <a:pt x="1594" y="1875"/>
                    <a:pt x="1594" y="1875"/>
                    <a:pt x="1594" y="1875"/>
                  </a:cubicBezTo>
                  <a:cubicBezTo>
                    <a:pt x="1579" y="1875"/>
                    <a:pt x="1549" y="1875"/>
                    <a:pt x="1534" y="1889"/>
                  </a:cubicBezTo>
                  <a:cubicBezTo>
                    <a:pt x="1460" y="1904"/>
                    <a:pt x="1370" y="1934"/>
                    <a:pt x="1266" y="1949"/>
                  </a:cubicBezTo>
                  <a:cubicBezTo>
                    <a:pt x="1117" y="1636"/>
                    <a:pt x="968" y="1309"/>
                    <a:pt x="820" y="981"/>
                  </a:cubicBezTo>
                  <a:cubicBezTo>
                    <a:pt x="909" y="892"/>
                    <a:pt x="998" y="833"/>
                    <a:pt x="1102" y="773"/>
                  </a:cubicBezTo>
                  <a:close/>
                  <a:moveTo>
                    <a:pt x="641" y="1160"/>
                  </a:moveTo>
                  <a:cubicBezTo>
                    <a:pt x="760" y="1458"/>
                    <a:pt x="894" y="1726"/>
                    <a:pt x="1028" y="2009"/>
                  </a:cubicBezTo>
                  <a:lnTo>
                    <a:pt x="879" y="2009"/>
                  </a:lnTo>
                  <a:cubicBezTo>
                    <a:pt x="269" y="1904"/>
                    <a:pt x="418" y="1532"/>
                    <a:pt x="581" y="1264"/>
                  </a:cubicBezTo>
                  <a:cubicBezTo>
                    <a:pt x="596" y="1220"/>
                    <a:pt x="626" y="1205"/>
                    <a:pt x="641" y="1160"/>
                  </a:cubicBezTo>
                  <a:close/>
                  <a:moveTo>
                    <a:pt x="2025" y="2202"/>
                  </a:moveTo>
                  <a:cubicBezTo>
                    <a:pt x="2308" y="2232"/>
                    <a:pt x="2576" y="2366"/>
                    <a:pt x="2472" y="2723"/>
                  </a:cubicBezTo>
                  <a:cubicBezTo>
                    <a:pt x="2457" y="2783"/>
                    <a:pt x="2427" y="2827"/>
                    <a:pt x="2383" y="2887"/>
                  </a:cubicBezTo>
                  <a:cubicBezTo>
                    <a:pt x="2263" y="2649"/>
                    <a:pt x="2130" y="2425"/>
                    <a:pt x="2025" y="2202"/>
                  </a:cubicBezTo>
                  <a:close/>
                  <a:moveTo>
                    <a:pt x="1728" y="2202"/>
                  </a:moveTo>
                  <a:cubicBezTo>
                    <a:pt x="1862" y="2500"/>
                    <a:pt x="1981" y="2812"/>
                    <a:pt x="2115" y="3110"/>
                  </a:cubicBezTo>
                  <a:cubicBezTo>
                    <a:pt x="2070" y="3140"/>
                    <a:pt x="2040" y="3155"/>
                    <a:pt x="1996" y="3184"/>
                  </a:cubicBezTo>
                  <a:cubicBezTo>
                    <a:pt x="1966" y="3199"/>
                    <a:pt x="1936" y="3214"/>
                    <a:pt x="1906" y="3229"/>
                  </a:cubicBezTo>
                  <a:cubicBezTo>
                    <a:pt x="1772" y="2946"/>
                    <a:pt x="1609" y="2663"/>
                    <a:pt x="1475" y="2396"/>
                  </a:cubicBezTo>
                  <a:cubicBezTo>
                    <a:pt x="1460" y="2351"/>
                    <a:pt x="1430" y="2306"/>
                    <a:pt x="1415" y="2247"/>
                  </a:cubicBezTo>
                  <a:cubicBezTo>
                    <a:pt x="1489" y="2232"/>
                    <a:pt x="1564" y="2217"/>
                    <a:pt x="1623" y="2217"/>
                  </a:cubicBezTo>
                  <a:cubicBezTo>
                    <a:pt x="1653" y="2202"/>
                    <a:pt x="1698" y="2202"/>
                    <a:pt x="1728" y="2202"/>
                  </a:cubicBezTo>
                  <a:close/>
                  <a:moveTo>
                    <a:pt x="974" y="1"/>
                  </a:moveTo>
                  <a:cubicBezTo>
                    <a:pt x="943" y="1"/>
                    <a:pt x="915" y="29"/>
                    <a:pt x="924" y="73"/>
                  </a:cubicBezTo>
                  <a:cubicBezTo>
                    <a:pt x="939" y="237"/>
                    <a:pt x="983" y="401"/>
                    <a:pt x="1028" y="550"/>
                  </a:cubicBezTo>
                  <a:cubicBezTo>
                    <a:pt x="924" y="609"/>
                    <a:pt x="805" y="669"/>
                    <a:pt x="715" y="743"/>
                  </a:cubicBezTo>
                  <a:cubicBezTo>
                    <a:pt x="656" y="609"/>
                    <a:pt x="596" y="475"/>
                    <a:pt x="537" y="327"/>
                  </a:cubicBezTo>
                  <a:cubicBezTo>
                    <a:pt x="526" y="305"/>
                    <a:pt x="505" y="295"/>
                    <a:pt x="484" y="295"/>
                  </a:cubicBezTo>
                  <a:cubicBezTo>
                    <a:pt x="447" y="295"/>
                    <a:pt x="408" y="324"/>
                    <a:pt x="418" y="371"/>
                  </a:cubicBezTo>
                  <a:cubicBezTo>
                    <a:pt x="448" y="535"/>
                    <a:pt x="492" y="714"/>
                    <a:pt x="552" y="877"/>
                  </a:cubicBezTo>
                  <a:cubicBezTo>
                    <a:pt x="492" y="937"/>
                    <a:pt x="433" y="996"/>
                    <a:pt x="388" y="1071"/>
                  </a:cubicBezTo>
                  <a:cubicBezTo>
                    <a:pt x="180" y="1339"/>
                    <a:pt x="1" y="1785"/>
                    <a:pt x="239" y="2083"/>
                  </a:cubicBezTo>
                  <a:cubicBezTo>
                    <a:pt x="391" y="2265"/>
                    <a:pt x="604" y="2323"/>
                    <a:pt x="829" y="2323"/>
                  </a:cubicBezTo>
                  <a:cubicBezTo>
                    <a:pt x="934" y="2323"/>
                    <a:pt x="1042" y="2310"/>
                    <a:pt x="1147" y="2291"/>
                  </a:cubicBezTo>
                  <a:cubicBezTo>
                    <a:pt x="1296" y="2634"/>
                    <a:pt x="1430" y="2991"/>
                    <a:pt x="1579" y="3333"/>
                  </a:cubicBezTo>
                  <a:cubicBezTo>
                    <a:pt x="1236" y="3408"/>
                    <a:pt x="879" y="3378"/>
                    <a:pt x="522" y="3467"/>
                  </a:cubicBezTo>
                  <a:cubicBezTo>
                    <a:pt x="462" y="3482"/>
                    <a:pt x="462" y="3557"/>
                    <a:pt x="507" y="3586"/>
                  </a:cubicBezTo>
                  <a:cubicBezTo>
                    <a:pt x="675" y="3692"/>
                    <a:pt x="916" y="3741"/>
                    <a:pt x="1181" y="3741"/>
                  </a:cubicBezTo>
                  <a:cubicBezTo>
                    <a:pt x="1362" y="3741"/>
                    <a:pt x="1555" y="3718"/>
                    <a:pt x="1742" y="3676"/>
                  </a:cubicBezTo>
                  <a:cubicBezTo>
                    <a:pt x="1802" y="3795"/>
                    <a:pt x="1862" y="3914"/>
                    <a:pt x="1936" y="4018"/>
                  </a:cubicBezTo>
                  <a:cubicBezTo>
                    <a:pt x="1953" y="4047"/>
                    <a:pt x="1984" y="4060"/>
                    <a:pt x="2015" y="4060"/>
                  </a:cubicBezTo>
                  <a:cubicBezTo>
                    <a:pt x="2062" y="4060"/>
                    <a:pt x="2109" y="4028"/>
                    <a:pt x="2100" y="3973"/>
                  </a:cubicBezTo>
                  <a:cubicBezTo>
                    <a:pt x="2100" y="3839"/>
                    <a:pt x="2085" y="3720"/>
                    <a:pt x="2040" y="3586"/>
                  </a:cubicBezTo>
                  <a:cubicBezTo>
                    <a:pt x="2130" y="3557"/>
                    <a:pt x="2219" y="3527"/>
                    <a:pt x="2293" y="3482"/>
                  </a:cubicBezTo>
                  <a:cubicBezTo>
                    <a:pt x="2338" y="3571"/>
                    <a:pt x="2383" y="3646"/>
                    <a:pt x="2442" y="3720"/>
                  </a:cubicBezTo>
                  <a:cubicBezTo>
                    <a:pt x="2461" y="3751"/>
                    <a:pt x="2492" y="3767"/>
                    <a:pt x="2523" y="3767"/>
                  </a:cubicBezTo>
                  <a:cubicBezTo>
                    <a:pt x="2565" y="3767"/>
                    <a:pt x="2606" y="3736"/>
                    <a:pt x="2606" y="3676"/>
                  </a:cubicBezTo>
                  <a:cubicBezTo>
                    <a:pt x="2606" y="3557"/>
                    <a:pt x="2576" y="3452"/>
                    <a:pt x="2546" y="3333"/>
                  </a:cubicBezTo>
                  <a:cubicBezTo>
                    <a:pt x="2904" y="3080"/>
                    <a:pt x="3082" y="2723"/>
                    <a:pt x="2874" y="2276"/>
                  </a:cubicBezTo>
                  <a:cubicBezTo>
                    <a:pt x="2718" y="1939"/>
                    <a:pt x="2369" y="1839"/>
                    <a:pt x="2015" y="1839"/>
                  </a:cubicBezTo>
                  <a:cubicBezTo>
                    <a:pt x="1964" y="1839"/>
                    <a:pt x="1913" y="1841"/>
                    <a:pt x="1862" y="1845"/>
                  </a:cubicBezTo>
                  <a:cubicBezTo>
                    <a:pt x="1668" y="1458"/>
                    <a:pt x="1489" y="1056"/>
                    <a:pt x="1311" y="669"/>
                  </a:cubicBezTo>
                  <a:cubicBezTo>
                    <a:pt x="1579" y="550"/>
                    <a:pt x="1862" y="460"/>
                    <a:pt x="2130" y="356"/>
                  </a:cubicBezTo>
                  <a:cubicBezTo>
                    <a:pt x="2185" y="342"/>
                    <a:pt x="2163" y="251"/>
                    <a:pt x="2111" y="251"/>
                  </a:cubicBezTo>
                  <a:cubicBezTo>
                    <a:pt x="2108" y="251"/>
                    <a:pt x="2104" y="251"/>
                    <a:pt x="2100" y="252"/>
                  </a:cubicBezTo>
                  <a:cubicBezTo>
                    <a:pt x="1802" y="297"/>
                    <a:pt x="1504" y="356"/>
                    <a:pt x="1222" y="460"/>
                  </a:cubicBezTo>
                  <a:cubicBezTo>
                    <a:pt x="1162" y="327"/>
                    <a:pt x="1088" y="178"/>
                    <a:pt x="1028" y="44"/>
                  </a:cubicBezTo>
                  <a:cubicBezTo>
                    <a:pt x="1016" y="14"/>
                    <a:pt x="994" y="1"/>
                    <a:pt x="9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259350" y="2408700"/>
              <a:ext cx="508925" cy="301125"/>
            </a:xfrm>
            <a:custGeom>
              <a:rect b="b" l="l" r="r" t="t"/>
              <a:pathLst>
                <a:path extrusionOk="0" h="12045" w="20357">
                  <a:moveTo>
                    <a:pt x="12117" y="343"/>
                  </a:moveTo>
                  <a:cubicBezTo>
                    <a:pt x="12400" y="819"/>
                    <a:pt x="12623" y="1326"/>
                    <a:pt x="12831" y="1847"/>
                  </a:cubicBezTo>
                  <a:cubicBezTo>
                    <a:pt x="12385" y="1742"/>
                    <a:pt x="11923" y="1713"/>
                    <a:pt x="11492" y="1474"/>
                  </a:cubicBezTo>
                  <a:cubicBezTo>
                    <a:pt x="11179" y="1296"/>
                    <a:pt x="10956" y="1013"/>
                    <a:pt x="10688" y="775"/>
                  </a:cubicBezTo>
                  <a:cubicBezTo>
                    <a:pt x="11179" y="656"/>
                    <a:pt x="11655" y="522"/>
                    <a:pt x="12117" y="343"/>
                  </a:cubicBezTo>
                  <a:close/>
                  <a:moveTo>
                    <a:pt x="17773" y="1802"/>
                  </a:moveTo>
                  <a:cubicBezTo>
                    <a:pt x="17996" y="2308"/>
                    <a:pt x="18175" y="2829"/>
                    <a:pt x="18324" y="3365"/>
                  </a:cubicBezTo>
                  <a:cubicBezTo>
                    <a:pt x="17877" y="3216"/>
                    <a:pt x="17431" y="3142"/>
                    <a:pt x="17044" y="2859"/>
                  </a:cubicBezTo>
                  <a:cubicBezTo>
                    <a:pt x="16746" y="2635"/>
                    <a:pt x="16553" y="2338"/>
                    <a:pt x="16314" y="2070"/>
                  </a:cubicBezTo>
                  <a:cubicBezTo>
                    <a:pt x="16821" y="1995"/>
                    <a:pt x="17312" y="1936"/>
                    <a:pt x="17773" y="1802"/>
                  </a:cubicBezTo>
                  <a:close/>
                  <a:moveTo>
                    <a:pt x="14558" y="4838"/>
                  </a:moveTo>
                  <a:cubicBezTo>
                    <a:pt x="14871" y="5151"/>
                    <a:pt x="15079" y="5553"/>
                    <a:pt x="15124" y="6014"/>
                  </a:cubicBezTo>
                  <a:cubicBezTo>
                    <a:pt x="14945" y="5612"/>
                    <a:pt x="14752" y="5225"/>
                    <a:pt x="14558" y="4838"/>
                  </a:cubicBezTo>
                  <a:close/>
                  <a:moveTo>
                    <a:pt x="2174" y="4139"/>
                  </a:moveTo>
                  <a:cubicBezTo>
                    <a:pt x="2248" y="4645"/>
                    <a:pt x="2338" y="5062"/>
                    <a:pt x="2084" y="5583"/>
                  </a:cubicBezTo>
                  <a:cubicBezTo>
                    <a:pt x="1891" y="5999"/>
                    <a:pt x="1563" y="6372"/>
                    <a:pt x="1176" y="6625"/>
                  </a:cubicBezTo>
                  <a:cubicBezTo>
                    <a:pt x="923" y="6089"/>
                    <a:pt x="641" y="5568"/>
                    <a:pt x="373" y="5047"/>
                  </a:cubicBezTo>
                  <a:cubicBezTo>
                    <a:pt x="983" y="4749"/>
                    <a:pt x="1578" y="4436"/>
                    <a:pt x="2174" y="4139"/>
                  </a:cubicBezTo>
                  <a:close/>
                  <a:moveTo>
                    <a:pt x="14260" y="5091"/>
                  </a:moveTo>
                  <a:cubicBezTo>
                    <a:pt x="14498" y="5598"/>
                    <a:pt x="14752" y="6104"/>
                    <a:pt x="15005" y="6595"/>
                  </a:cubicBezTo>
                  <a:cubicBezTo>
                    <a:pt x="14588" y="6625"/>
                    <a:pt x="14186" y="6684"/>
                    <a:pt x="13769" y="6773"/>
                  </a:cubicBezTo>
                  <a:cubicBezTo>
                    <a:pt x="13784" y="6610"/>
                    <a:pt x="13739" y="6446"/>
                    <a:pt x="13754" y="6282"/>
                  </a:cubicBezTo>
                  <a:cubicBezTo>
                    <a:pt x="13754" y="5851"/>
                    <a:pt x="13918" y="5374"/>
                    <a:pt x="14260" y="5091"/>
                  </a:cubicBezTo>
                  <a:close/>
                  <a:moveTo>
                    <a:pt x="13471" y="7384"/>
                  </a:moveTo>
                  <a:cubicBezTo>
                    <a:pt x="13457" y="7413"/>
                    <a:pt x="13427" y="7443"/>
                    <a:pt x="13397" y="7473"/>
                  </a:cubicBezTo>
                  <a:cubicBezTo>
                    <a:pt x="13397" y="7443"/>
                    <a:pt x="13382" y="7428"/>
                    <a:pt x="13382" y="7399"/>
                  </a:cubicBezTo>
                  <a:cubicBezTo>
                    <a:pt x="13412" y="7399"/>
                    <a:pt x="13442" y="7384"/>
                    <a:pt x="13471" y="7384"/>
                  </a:cubicBezTo>
                  <a:close/>
                  <a:moveTo>
                    <a:pt x="13055" y="7488"/>
                  </a:moveTo>
                  <a:cubicBezTo>
                    <a:pt x="13070" y="7547"/>
                    <a:pt x="13084" y="7607"/>
                    <a:pt x="13114" y="7667"/>
                  </a:cubicBezTo>
                  <a:cubicBezTo>
                    <a:pt x="13070" y="7681"/>
                    <a:pt x="13025" y="7711"/>
                    <a:pt x="12995" y="7726"/>
                  </a:cubicBezTo>
                  <a:cubicBezTo>
                    <a:pt x="12950" y="7741"/>
                    <a:pt x="12921" y="7741"/>
                    <a:pt x="12891" y="7756"/>
                  </a:cubicBezTo>
                  <a:cubicBezTo>
                    <a:pt x="12861" y="7681"/>
                    <a:pt x="12831" y="7622"/>
                    <a:pt x="12816" y="7547"/>
                  </a:cubicBezTo>
                  <a:cubicBezTo>
                    <a:pt x="12891" y="7533"/>
                    <a:pt x="12980" y="7503"/>
                    <a:pt x="13055" y="7488"/>
                  </a:cubicBezTo>
                  <a:close/>
                  <a:moveTo>
                    <a:pt x="12504" y="7637"/>
                  </a:moveTo>
                  <a:cubicBezTo>
                    <a:pt x="12519" y="7696"/>
                    <a:pt x="12534" y="7771"/>
                    <a:pt x="12549" y="7830"/>
                  </a:cubicBezTo>
                  <a:cubicBezTo>
                    <a:pt x="12484" y="7835"/>
                    <a:pt x="12418" y="7837"/>
                    <a:pt x="12351" y="7837"/>
                  </a:cubicBezTo>
                  <a:cubicBezTo>
                    <a:pt x="12216" y="7837"/>
                    <a:pt x="12077" y="7830"/>
                    <a:pt x="11938" y="7830"/>
                  </a:cubicBezTo>
                  <a:cubicBezTo>
                    <a:pt x="12087" y="7771"/>
                    <a:pt x="12236" y="7726"/>
                    <a:pt x="12370" y="7681"/>
                  </a:cubicBezTo>
                  <a:cubicBezTo>
                    <a:pt x="12415" y="7667"/>
                    <a:pt x="12459" y="7652"/>
                    <a:pt x="12504" y="7637"/>
                  </a:cubicBezTo>
                  <a:close/>
                  <a:moveTo>
                    <a:pt x="19366" y="6773"/>
                  </a:moveTo>
                  <a:cubicBezTo>
                    <a:pt x="19544" y="7294"/>
                    <a:pt x="19738" y="7815"/>
                    <a:pt x="19946" y="8336"/>
                  </a:cubicBezTo>
                  <a:cubicBezTo>
                    <a:pt x="19842" y="8333"/>
                    <a:pt x="19738" y="8331"/>
                    <a:pt x="19634" y="8331"/>
                  </a:cubicBezTo>
                  <a:cubicBezTo>
                    <a:pt x="19321" y="8331"/>
                    <a:pt x="19009" y="8348"/>
                    <a:pt x="18696" y="8381"/>
                  </a:cubicBezTo>
                  <a:cubicBezTo>
                    <a:pt x="18726" y="8217"/>
                    <a:pt x="18711" y="8039"/>
                    <a:pt x="18726" y="7890"/>
                  </a:cubicBezTo>
                  <a:cubicBezTo>
                    <a:pt x="18785" y="7458"/>
                    <a:pt x="18994" y="7012"/>
                    <a:pt x="19366" y="6773"/>
                  </a:cubicBezTo>
                  <a:close/>
                  <a:moveTo>
                    <a:pt x="14990" y="6952"/>
                  </a:moveTo>
                  <a:lnTo>
                    <a:pt x="14990" y="6952"/>
                  </a:lnTo>
                  <a:cubicBezTo>
                    <a:pt x="14612" y="8008"/>
                    <a:pt x="13562" y="8765"/>
                    <a:pt x="12478" y="8765"/>
                  </a:cubicBezTo>
                  <a:cubicBezTo>
                    <a:pt x="12110" y="8765"/>
                    <a:pt x="11738" y="8678"/>
                    <a:pt x="11388" y="8485"/>
                  </a:cubicBezTo>
                  <a:cubicBezTo>
                    <a:pt x="11239" y="8396"/>
                    <a:pt x="11105" y="8277"/>
                    <a:pt x="10971" y="8158"/>
                  </a:cubicBezTo>
                  <a:cubicBezTo>
                    <a:pt x="11149" y="8098"/>
                    <a:pt x="11328" y="8039"/>
                    <a:pt x="11492" y="7979"/>
                  </a:cubicBezTo>
                  <a:cubicBezTo>
                    <a:pt x="11704" y="8132"/>
                    <a:pt x="12037" y="8202"/>
                    <a:pt x="12396" y="8202"/>
                  </a:cubicBezTo>
                  <a:cubicBezTo>
                    <a:pt x="12490" y="8202"/>
                    <a:pt x="12586" y="8197"/>
                    <a:pt x="12683" y="8187"/>
                  </a:cubicBezTo>
                  <a:cubicBezTo>
                    <a:pt x="12727" y="8307"/>
                    <a:pt x="12772" y="8426"/>
                    <a:pt x="12831" y="8545"/>
                  </a:cubicBezTo>
                  <a:cubicBezTo>
                    <a:pt x="12851" y="8577"/>
                    <a:pt x="12884" y="8592"/>
                    <a:pt x="12917" y="8592"/>
                  </a:cubicBezTo>
                  <a:cubicBezTo>
                    <a:pt x="12959" y="8592"/>
                    <a:pt x="13002" y="8566"/>
                    <a:pt x="13010" y="8515"/>
                  </a:cubicBezTo>
                  <a:cubicBezTo>
                    <a:pt x="13010" y="8396"/>
                    <a:pt x="13010" y="8262"/>
                    <a:pt x="12980" y="8128"/>
                  </a:cubicBezTo>
                  <a:cubicBezTo>
                    <a:pt x="13070" y="8113"/>
                    <a:pt x="13159" y="8083"/>
                    <a:pt x="13248" y="8054"/>
                  </a:cubicBezTo>
                  <a:cubicBezTo>
                    <a:pt x="13293" y="8143"/>
                    <a:pt x="13323" y="8232"/>
                    <a:pt x="13367" y="8307"/>
                  </a:cubicBezTo>
                  <a:cubicBezTo>
                    <a:pt x="13380" y="8346"/>
                    <a:pt x="13414" y="8365"/>
                    <a:pt x="13447" y="8365"/>
                  </a:cubicBezTo>
                  <a:cubicBezTo>
                    <a:pt x="13489" y="8365"/>
                    <a:pt x="13531" y="8335"/>
                    <a:pt x="13531" y="8277"/>
                  </a:cubicBezTo>
                  <a:cubicBezTo>
                    <a:pt x="13546" y="8173"/>
                    <a:pt x="13531" y="8054"/>
                    <a:pt x="13516" y="7934"/>
                  </a:cubicBezTo>
                  <a:cubicBezTo>
                    <a:pt x="13799" y="7771"/>
                    <a:pt x="13992" y="7547"/>
                    <a:pt x="14007" y="7250"/>
                  </a:cubicBezTo>
                  <a:cubicBezTo>
                    <a:pt x="14350" y="7160"/>
                    <a:pt x="14677" y="7071"/>
                    <a:pt x="14990" y="6952"/>
                  </a:cubicBezTo>
                  <a:close/>
                  <a:moveTo>
                    <a:pt x="10480" y="819"/>
                  </a:moveTo>
                  <a:cubicBezTo>
                    <a:pt x="10965" y="1582"/>
                    <a:pt x="11838" y="2138"/>
                    <a:pt x="12750" y="2138"/>
                  </a:cubicBezTo>
                  <a:cubicBezTo>
                    <a:pt x="12817" y="2138"/>
                    <a:pt x="12883" y="2135"/>
                    <a:pt x="12950" y="2129"/>
                  </a:cubicBezTo>
                  <a:cubicBezTo>
                    <a:pt x="13189" y="2725"/>
                    <a:pt x="13427" y="3335"/>
                    <a:pt x="13695" y="3901"/>
                  </a:cubicBezTo>
                  <a:cubicBezTo>
                    <a:pt x="13858" y="4258"/>
                    <a:pt x="14022" y="4600"/>
                    <a:pt x="14186" y="4957"/>
                  </a:cubicBezTo>
                  <a:cubicBezTo>
                    <a:pt x="13590" y="5285"/>
                    <a:pt x="13427" y="6163"/>
                    <a:pt x="13501" y="6833"/>
                  </a:cubicBezTo>
                  <a:cubicBezTo>
                    <a:pt x="11909" y="7205"/>
                    <a:pt x="10346" y="7905"/>
                    <a:pt x="8872" y="8560"/>
                  </a:cubicBezTo>
                  <a:cubicBezTo>
                    <a:pt x="7547" y="9155"/>
                    <a:pt x="6074" y="9736"/>
                    <a:pt x="4764" y="10480"/>
                  </a:cubicBezTo>
                  <a:cubicBezTo>
                    <a:pt x="4593" y="9894"/>
                    <a:pt x="3691" y="9658"/>
                    <a:pt x="3019" y="9658"/>
                  </a:cubicBezTo>
                  <a:cubicBezTo>
                    <a:pt x="2872" y="9658"/>
                    <a:pt x="2735" y="9669"/>
                    <a:pt x="2620" y="9691"/>
                  </a:cubicBezTo>
                  <a:cubicBezTo>
                    <a:pt x="2486" y="9408"/>
                    <a:pt x="2352" y="9110"/>
                    <a:pt x="2233" y="8813"/>
                  </a:cubicBezTo>
                  <a:cubicBezTo>
                    <a:pt x="1906" y="8098"/>
                    <a:pt x="1578" y="7399"/>
                    <a:pt x="1221" y="6699"/>
                  </a:cubicBezTo>
                  <a:cubicBezTo>
                    <a:pt x="2189" y="6446"/>
                    <a:pt x="2888" y="4913"/>
                    <a:pt x="2397" y="4035"/>
                  </a:cubicBezTo>
                  <a:cubicBezTo>
                    <a:pt x="3543" y="3469"/>
                    <a:pt x="4689" y="2918"/>
                    <a:pt x="5865" y="2427"/>
                  </a:cubicBezTo>
                  <a:cubicBezTo>
                    <a:pt x="6982" y="1966"/>
                    <a:pt x="8098" y="1534"/>
                    <a:pt x="9244" y="1162"/>
                  </a:cubicBezTo>
                  <a:cubicBezTo>
                    <a:pt x="9646" y="1028"/>
                    <a:pt x="10063" y="924"/>
                    <a:pt x="10480" y="819"/>
                  </a:cubicBezTo>
                  <a:close/>
                  <a:moveTo>
                    <a:pt x="16106" y="2085"/>
                  </a:moveTo>
                  <a:cubicBezTo>
                    <a:pt x="16523" y="2963"/>
                    <a:pt x="17416" y="3648"/>
                    <a:pt x="18413" y="3677"/>
                  </a:cubicBezTo>
                  <a:cubicBezTo>
                    <a:pt x="18577" y="4288"/>
                    <a:pt x="18741" y="4913"/>
                    <a:pt x="18934" y="5523"/>
                  </a:cubicBezTo>
                  <a:cubicBezTo>
                    <a:pt x="19068" y="5880"/>
                    <a:pt x="19187" y="6252"/>
                    <a:pt x="19306" y="6610"/>
                  </a:cubicBezTo>
                  <a:cubicBezTo>
                    <a:pt x="18696" y="6878"/>
                    <a:pt x="18413" y="7741"/>
                    <a:pt x="18428" y="8411"/>
                  </a:cubicBezTo>
                  <a:cubicBezTo>
                    <a:pt x="16791" y="8589"/>
                    <a:pt x="15153" y="9110"/>
                    <a:pt x="13635" y="9602"/>
                  </a:cubicBezTo>
                  <a:cubicBezTo>
                    <a:pt x="12251" y="10033"/>
                    <a:pt x="10718" y="10435"/>
                    <a:pt x="9319" y="11045"/>
                  </a:cubicBezTo>
                  <a:cubicBezTo>
                    <a:pt x="9207" y="10346"/>
                    <a:pt x="8081" y="10014"/>
                    <a:pt x="7403" y="10014"/>
                  </a:cubicBezTo>
                  <a:cubicBezTo>
                    <a:pt x="7360" y="10014"/>
                    <a:pt x="7318" y="10016"/>
                    <a:pt x="7279" y="10018"/>
                  </a:cubicBezTo>
                  <a:cubicBezTo>
                    <a:pt x="7250" y="9929"/>
                    <a:pt x="7235" y="9840"/>
                    <a:pt x="7205" y="9765"/>
                  </a:cubicBezTo>
                  <a:cubicBezTo>
                    <a:pt x="7845" y="9438"/>
                    <a:pt x="8500" y="9125"/>
                    <a:pt x="9155" y="8857"/>
                  </a:cubicBezTo>
                  <a:cubicBezTo>
                    <a:pt x="9586" y="8694"/>
                    <a:pt x="10033" y="8515"/>
                    <a:pt x="10465" y="8351"/>
                  </a:cubicBezTo>
                  <a:cubicBezTo>
                    <a:pt x="10688" y="8634"/>
                    <a:pt x="10971" y="8872"/>
                    <a:pt x="11313" y="9036"/>
                  </a:cubicBezTo>
                  <a:cubicBezTo>
                    <a:pt x="11691" y="9217"/>
                    <a:pt x="12086" y="9299"/>
                    <a:pt x="12476" y="9299"/>
                  </a:cubicBezTo>
                  <a:cubicBezTo>
                    <a:pt x="13889" y="9299"/>
                    <a:pt x="15246" y="8219"/>
                    <a:pt x="15526" y="6773"/>
                  </a:cubicBezTo>
                  <a:cubicBezTo>
                    <a:pt x="15764" y="5553"/>
                    <a:pt x="15124" y="4600"/>
                    <a:pt x="14201" y="4094"/>
                  </a:cubicBezTo>
                  <a:cubicBezTo>
                    <a:pt x="14082" y="3871"/>
                    <a:pt x="13978" y="3648"/>
                    <a:pt x="13858" y="3424"/>
                  </a:cubicBezTo>
                  <a:cubicBezTo>
                    <a:pt x="13754" y="3201"/>
                    <a:pt x="13620" y="2903"/>
                    <a:pt x="13486" y="2591"/>
                  </a:cubicBezTo>
                  <a:cubicBezTo>
                    <a:pt x="13933" y="2487"/>
                    <a:pt x="14379" y="2382"/>
                    <a:pt x="14826" y="2278"/>
                  </a:cubicBezTo>
                  <a:cubicBezTo>
                    <a:pt x="15243" y="2204"/>
                    <a:pt x="15674" y="2144"/>
                    <a:pt x="16106" y="2085"/>
                  </a:cubicBezTo>
                  <a:close/>
                  <a:moveTo>
                    <a:pt x="2724" y="9809"/>
                  </a:moveTo>
                  <a:cubicBezTo>
                    <a:pt x="3174" y="9809"/>
                    <a:pt x="3708" y="9968"/>
                    <a:pt x="4079" y="10167"/>
                  </a:cubicBezTo>
                  <a:cubicBezTo>
                    <a:pt x="4198" y="10242"/>
                    <a:pt x="4332" y="10316"/>
                    <a:pt x="4407" y="10435"/>
                  </a:cubicBezTo>
                  <a:cubicBezTo>
                    <a:pt x="4451" y="10480"/>
                    <a:pt x="4481" y="10569"/>
                    <a:pt x="4496" y="10644"/>
                  </a:cubicBezTo>
                  <a:cubicBezTo>
                    <a:pt x="4094" y="10882"/>
                    <a:pt x="3692" y="11150"/>
                    <a:pt x="3335" y="11447"/>
                  </a:cubicBezTo>
                  <a:cubicBezTo>
                    <a:pt x="3305" y="11194"/>
                    <a:pt x="3126" y="10897"/>
                    <a:pt x="3037" y="10703"/>
                  </a:cubicBezTo>
                  <a:cubicBezTo>
                    <a:pt x="2918" y="10405"/>
                    <a:pt x="2784" y="10108"/>
                    <a:pt x="2665" y="9810"/>
                  </a:cubicBezTo>
                  <a:cubicBezTo>
                    <a:pt x="2685" y="9809"/>
                    <a:pt x="2704" y="9809"/>
                    <a:pt x="2724" y="9809"/>
                  </a:cubicBezTo>
                  <a:close/>
                  <a:moveTo>
                    <a:pt x="7309" y="10123"/>
                  </a:moveTo>
                  <a:lnTo>
                    <a:pt x="7309" y="10123"/>
                  </a:lnTo>
                  <a:cubicBezTo>
                    <a:pt x="7785" y="10167"/>
                    <a:pt x="8321" y="10390"/>
                    <a:pt x="8678" y="10658"/>
                  </a:cubicBezTo>
                  <a:cubicBezTo>
                    <a:pt x="8798" y="10733"/>
                    <a:pt x="8902" y="10822"/>
                    <a:pt x="8976" y="10941"/>
                  </a:cubicBezTo>
                  <a:cubicBezTo>
                    <a:pt x="9021" y="11001"/>
                    <a:pt x="9021" y="11090"/>
                    <a:pt x="9051" y="11164"/>
                  </a:cubicBezTo>
                  <a:cubicBezTo>
                    <a:pt x="8604" y="11358"/>
                    <a:pt x="8187" y="11581"/>
                    <a:pt x="7785" y="11834"/>
                  </a:cubicBezTo>
                  <a:cubicBezTo>
                    <a:pt x="7800" y="11581"/>
                    <a:pt x="7651" y="11269"/>
                    <a:pt x="7592" y="11060"/>
                  </a:cubicBezTo>
                  <a:cubicBezTo>
                    <a:pt x="7503" y="10748"/>
                    <a:pt x="7413" y="10435"/>
                    <a:pt x="7309" y="10123"/>
                  </a:cubicBezTo>
                  <a:close/>
                  <a:moveTo>
                    <a:pt x="12283" y="1"/>
                  </a:moveTo>
                  <a:cubicBezTo>
                    <a:pt x="12282" y="1"/>
                    <a:pt x="12281" y="1"/>
                    <a:pt x="12281" y="1"/>
                  </a:cubicBezTo>
                  <a:cubicBezTo>
                    <a:pt x="10033" y="165"/>
                    <a:pt x="7622" y="1221"/>
                    <a:pt x="5597" y="2129"/>
                  </a:cubicBezTo>
                  <a:cubicBezTo>
                    <a:pt x="4660" y="2546"/>
                    <a:pt x="3707" y="2948"/>
                    <a:pt x="2784" y="3409"/>
                  </a:cubicBezTo>
                  <a:cubicBezTo>
                    <a:pt x="2323" y="3633"/>
                    <a:pt x="1861" y="3886"/>
                    <a:pt x="1415" y="4154"/>
                  </a:cubicBezTo>
                  <a:cubicBezTo>
                    <a:pt x="1191" y="4288"/>
                    <a:pt x="968" y="4436"/>
                    <a:pt x="760" y="4585"/>
                  </a:cubicBezTo>
                  <a:cubicBezTo>
                    <a:pt x="536" y="4734"/>
                    <a:pt x="1" y="4838"/>
                    <a:pt x="164" y="5181"/>
                  </a:cubicBezTo>
                  <a:cubicBezTo>
                    <a:pt x="566" y="6089"/>
                    <a:pt x="879" y="7041"/>
                    <a:pt x="1325" y="7934"/>
                  </a:cubicBezTo>
                  <a:cubicBezTo>
                    <a:pt x="1787" y="8857"/>
                    <a:pt x="2144" y="9765"/>
                    <a:pt x="2546" y="10718"/>
                  </a:cubicBezTo>
                  <a:cubicBezTo>
                    <a:pt x="2650" y="10986"/>
                    <a:pt x="2918" y="11700"/>
                    <a:pt x="3171" y="11894"/>
                  </a:cubicBezTo>
                  <a:cubicBezTo>
                    <a:pt x="3188" y="11905"/>
                    <a:pt x="3205" y="11910"/>
                    <a:pt x="3221" y="11910"/>
                  </a:cubicBezTo>
                  <a:cubicBezTo>
                    <a:pt x="3245" y="11910"/>
                    <a:pt x="3266" y="11897"/>
                    <a:pt x="3275" y="11879"/>
                  </a:cubicBezTo>
                  <a:cubicBezTo>
                    <a:pt x="4481" y="11209"/>
                    <a:pt x="5701" y="10524"/>
                    <a:pt x="6952" y="9884"/>
                  </a:cubicBezTo>
                  <a:cubicBezTo>
                    <a:pt x="7056" y="10271"/>
                    <a:pt x="7175" y="10644"/>
                    <a:pt x="7294" y="11031"/>
                  </a:cubicBezTo>
                  <a:cubicBezTo>
                    <a:pt x="7369" y="11313"/>
                    <a:pt x="7413" y="11805"/>
                    <a:pt x="7637" y="12028"/>
                  </a:cubicBezTo>
                  <a:cubicBezTo>
                    <a:pt x="7648" y="12039"/>
                    <a:pt x="7664" y="12044"/>
                    <a:pt x="7680" y="12044"/>
                  </a:cubicBezTo>
                  <a:cubicBezTo>
                    <a:pt x="7707" y="12044"/>
                    <a:pt x="7737" y="12031"/>
                    <a:pt x="7756" y="12013"/>
                  </a:cubicBezTo>
                  <a:cubicBezTo>
                    <a:pt x="9750" y="11194"/>
                    <a:pt x="11789" y="10510"/>
                    <a:pt x="13873" y="9929"/>
                  </a:cubicBezTo>
                  <a:cubicBezTo>
                    <a:pt x="14975" y="9616"/>
                    <a:pt x="16091" y="9349"/>
                    <a:pt x="17208" y="9110"/>
                  </a:cubicBezTo>
                  <a:cubicBezTo>
                    <a:pt x="18130" y="8932"/>
                    <a:pt x="19113" y="8917"/>
                    <a:pt x="20006" y="8664"/>
                  </a:cubicBezTo>
                  <a:cubicBezTo>
                    <a:pt x="20036" y="8649"/>
                    <a:pt x="20065" y="8634"/>
                    <a:pt x="20080" y="8619"/>
                  </a:cubicBezTo>
                  <a:cubicBezTo>
                    <a:pt x="20103" y="8632"/>
                    <a:pt x="20129" y="8638"/>
                    <a:pt x="20156" y="8638"/>
                  </a:cubicBezTo>
                  <a:cubicBezTo>
                    <a:pt x="20252" y="8638"/>
                    <a:pt x="20357" y="8560"/>
                    <a:pt x="20333" y="8455"/>
                  </a:cubicBezTo>
                  <a:cubicBezTo>
                    <a:pt x="20006" y="7294"/>
                    <a:pt x="19559" y="6178"/>
                    <a:pt x="19172" y="5062"/>
                  </a:cubicBezTo>
                  <a:cubicBezTo>
                    <a:pt x="18785" y="3990"/>
                    <a:pt x="18130" y="1474"/>
                    <a:pt x="17982" y="1474"/>
                  </a:cubicBezTo>
                  <a:cubicBezTo>
                    <a:pt x="17862" y="1470"/>
                    <a:pt x="17743" y="1467"/>
                    <a:pt x="17622" y="1467"/>
                  </a:cubicBezTo>
                  <a:cubicBezTo>
                    <a:pt x="16219" y="1467"/>
                    <a:pt x="14718" y="1777"/>
                    <a:pt x="13293" y="2174"/>
                  </a:cubicBezTo>
                  <a:cubicBezTo>
                    <a:pt x="12849" y="1124"/>
                    <a:pt x="12391" y="1"/>
                    <a:pt x="122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6940425" y="4192275"/>
            <a:ext cx="390772" cy="519574"/>
            <a:chOff x="6940425" y="4192275"/>
            <a:chExt cx="390772" cy="519574"/>
          </a:xfrm>
        </p:grpSpPr>
        <p:sp>
          <p:nvSpPr>
            <p:cNvPr id="38" name="Google Shape;38;p2"/>
            <p:cNvSpPr/>
            <p:nvPr/>
          </p:nvSpPr>
          <p:spPr>
            <a:xfrm>
              <a:off x="6940425" y="4192275"/>
              <a:ext cx="227940" cy="231352"/>
            </a:xfrm>
            <a:custGeom>
              <a:rect b="b" l="l" r="r" t="t"/>
              <a:pathLst>
                <a:path extrusionOk="0" h="5561" w="5479">
                  <a:moveTo>
                    <a:pt x="2076" y="501"/>
                  </a:moveTo>
                  <a:cubicBezTo>
                    <a:pt x="2543" y="501"/>
                    <a:pt x="3020" y="684"/>
                    <a:pt x="3365" y="982"/>
                  </a:cubicBezTo>
                  <a:cubicBezTo>
                    <a:pt x="3811" y="1355"/>
                    <a:pt x="4109" y="1846"/>
                    <a:pt x="4228" y="2411"/>
                  </a:cubicBezTo>
                  <a:cubicBezTo>
                    <a:pt x="4436" y="3349"/>
                    <a:pt x="4154" y="4614"/>
                    <a:pt x="3126" y="4942"/>
                  </a:cubicBezTo>
                  <a:cubicBezTo>
                    <a:pt x="2957" y="4998"/>
                    <a:pt x="2794" y="5024"/>
                    <a:pt x="2636" y="5024"/>
                  </a:cubicBezTo>
                  <a:cubicBezTo>
                    <a:pt x="1880" y="5024"/>
                    <a:pt x="1274" y="4424"/>
                    <a:pt x="953" y="3721"/>
                  </a:cubicBezTo>
                  <a:cubicBezTo>
                    <a:pt x="507" y="2754"/>
                    <a:pt x="328" y="893"/>
                    <a:pt x="1668" y="551"/>
                  </a:cubicBezTo>
                  <a:cubicBezTo>
                    <a:pt x="1801" y="517"/>
                    <a:pt x="1938" y="501"/>
                    <a:pt x="2076" y="501"/>
                  </a:cubicBezTo>
                  <a:close/>
                  <a:moveTo>
                    <a:pt x="2255" y="0"/>
                  </a:moveTo>
                  <a:cubicBezTo>
                    <a:pt x="2027" y="0"/>
                    <a:pt x="1797" y="35"/>
                    <a:pt x="1578" y="104"/>
                  </a:cubicBezTo>
                  <a:cubicBezTo>
                    <a:pt x="1385" y="164"/>
                    <a:pt x="1191" y="253"/>
                    <a:pt x="1028" y="372"/>
                  </a:cubicBezTo>
                  <a:cubicBezTo>
                    <a:pt x="179" y="1012"/>
                    <a:pt x="1" y="2367"/>
                    <a:pt x="254" y="3334"/>
                  </a:cubicBezTo>
                  <a:cubicBezTo>
                    <a:pt x="537" y="4442"/>
                    <a:pt x="1533" y="5560"/>
                    <a:pt x="2694" y="5560"/>
                  </a:cubicBezTo>
                  <a:cubicBezTo>
                    <a:pt x="2937" y="5560"/>
                    <a:pt x="3187" y="5511"/>
                    <a:pt x="3439" y="5403"/>
                  </a:cubicBezTo>
                  <a:cubicBezTo>
                    <a:pt x="5478" y="4525"/>
                    <a:pt x="4987" y="1608"/>
                    <a:pt x="3513" y="417"/>
                  </a:cubicBezTo>
                  <a:cubicBezTo>
                    <a:pt x="3166" y="139"/>
                    <a:pt x="2713" y="0"/>
                    <a:pt x="2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75746" y="4425874"/>
              <a:ext cx="355452" cy="285976"/>
            </a:xfrm>
            <a:custGeom>
              <a:rect b="b" l="l" r="r" t="t"/>
              <a:pathLst>
                <a:path extrusionOk="0" h="6874" w="8544">
                  <a:moveTo>
                    <a:pt x="3833" y="546"/>
                  </a:moveTo>
                  <a:cubicBezTo>
                    <a:pt x="5545" y="546"/>
                    <a:pt x="7047" y="2033"/>
                    <a:pt x="7874" y="3510"/>
                  </a:cubicBezTo>
                  <a:cubicBezTo>
                    <a:pt x="6639" y="3926"/>
                    <a:pt x="2143" y="5846"/>
                    <a:pt x="953" y="6293"/>
                  </a:cubicBezTo>
                  <a:cubicBezTo>
                    <a:pt x="759" y="5206"/>
                    <a:pt x="506" y="3926"/>
                    <a:pt x="863" y="2840"/>
                  </a:cubicBezTo>
                  <a:cubicBezTo>
                    <a:pt x="1191" y="1842"/>
                    <a:pt x="1935" y="994"/>
                    <a:pt x="2947" y="681"/>
                  </a:cubicBezTo>
                  <a:cubicBezTo>
                    <a:pt x="3247" y="589"/>
                    <a:pt x="3543" y="546"/>
                    <a:pt x="3833" y="546"/>
                  </a:cubicBezTo>
                  <a:close/>
                  <a:moveTo>
                    <a:pt x="3836" y="0"/>
                  </a:moveTo>
                  <a:cubicBezTo>
                    <a:pt x="3653" y="0"/>
                    <a:pt x="3471" y="14"/>
                    <a:pt x="3290" y="41"/>
                  </a:cubicBezTo>
                  <a:cubicBezTo>
                    <a:pt x="1072" y="384"/>
                    <a:pt x="0" y="2482"/>
                    <a:pt x="89" y="4462"/>
                  </a:cubicBezTo>
                  <a:cubicBezTo>
                    <a:pt x="134" y="5126"/>
                    <a:pt x="690" y="6874"/>
                    <a:pt x="830" y="6874"/>
                  </a:cubicBezTo>
                  <a:cubicBezTo>
                    <a:pt x="831" y="6874"/>
                    <a:pt x="833" y="6874"/>
                    <a:pt x="834" y="6874"/>
                  </a:cubicBezTo>
                  <a:cubicBezTo>
                    <a:pt x="2188" y="6591"/>
                    <a:pt x="8365" y="3882"/>
                    <a:pt x="8425" y="3837"/>
                  </a:cubicBezTo>
                  <a:cubicBezTo>
                    <a:pt x="8440" y="3807"/>
                    <a:pt x="8470" y="3777"/>
                    <a:pt x="8470" y="3748"/>
                  </a:cubicBezTo>
                  <a:cubicBezTo>
                    <a:pt x="8544" y="3376"/>
                    <a:pt x="8246" y="2587"/>
                    <a:pt x="7844" y="2110"/>
                  </a:cubicBezTo>
                  <a:cubicBezTo>
                    <a:pt x="7413" y="1604"/>
                    <a:pt x="6907" y="1158"/>
                    <a:pt x="6356" y="800"/>
                  </a:cubicBezTo>
                  <a:cubicBezTo>
                    <a:pt x="5614" y="318"/>
                    <a:pt x="4728" y="0"/>
                    <a:pt x="3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6620671" y="2956397"/>
            <a:ext cx="695962" cy="688836"/>
            <a:chOff x="3256275" y="2438475"/>
            <a:chExt cx="434650" cy="430200"/>
          </a:xfrm>
        </p:grpSpPr>
        <p:sp>
          <p:nvSpPr>
            <p:cNvPr id="41" name="Google Shape;41;p2"/>
            <p:cNvSpPr/>
            <p:nvPr/>
          </p:nvSpPr>
          <p:spPr>
            <a:xfrm>
              <a:off x="3256275" y="2438475"/>
              <a:ext cx="434650" cy="430200"/>
            </a:xfrm>
            <a:custGeom>
              <a:rect b="b" l="l" r="r" t="t"/>
              <a:pathLst>
                <a:path extrusionOk="0" h="17208" w="17386">
                  <a:moveTo>
                    <a:pt x="7785" y="313"/>
                  </a:moveTo>
                  <a:cubicBezTo>
                    <a:pt x="8678" y="313"/>
                    <a:pt x="9646" y="834"/>
                    <a:pt x="9735" y="1236"/>
                  </a:cubicBezTo>
                  <a:cubicBezTo>
                    <a:pt x="9750" y="1296"/>
                    <a:pt x="9780" y="1430"/>
                    <a:pt x="9809" y="1757"/>
                  </a:cubicBezTo>
                  <a:cubicBezTo>
                    <a:pt x="9824" y="1831"/>
                    <a:pt x="9869" y="1891"/>
                    <a:pt x="9943" y="1891"/>
                  </a:cubicBezTo>
                  <a:cubicBezTo>
                    <a:pt x="10583" y="2010"/>
                    <a:pt x="11209" y="2204"/>
                    <a:pt x="11789" y="2486"/>
                  </a:cubicBezTo>
                  <a:cubicBezTo>
                    <a:pt x="11809" y="2496"/>
                    <a:pt x="11830" y="2501"/>
                    <a:pt x="11852" y="2501"/>
                  </a:cubicBezTo>
                  <a:cubicBezTo>
                    <a:pt x="11895" y="2501"/>
                    <a:pt x="11938" y="2481"/>
                    <a:pt x="11968" y="2442"/>
                  </a:cubicBezTo>
                  <a:cubicBezTo>
                    <a:pt x="12087" y="2308"/>
                    <a:pt x="12206" y="2189"/>
                    <a:pt x="12310" y="2070"/>
                  </a:cubicBezTo>
                  <a:cubicBezTo>
                    <a:pt x="12548" y="1817"/>
                    <a:pt x="12801" y="1683"/>
                    <a:pt x="13069" y="1683"/>
                  </a:cubicBezTo>
                  <a:cubicBezTo>
                    <a:pt x="13605" y="1683"/>
                    <a:pt x="14096" y="2233"/>
                    <a:pt x="14379" y="2739"/>
                  </a:cubicBezTo>
                  <a:cubicBezTo>
                    <a:pt x="14677" y="3290"/>
                    <a:pt x="14796" y="3900"/>
                    <a:pt x="14632" y="4153"/>
                  </a:cubicBezTo>
                  <a:cubicBezTo>
                    <a:pt x="14602" y="4198"/>
                    <a:pt x="14513" y="4302"/>
                    <a:pt x="14409" y="4451"/>
                  </a:cubicBezTo>
                  <a:cubicBezTo>
                    <a:pt x="14379" y="4496"/>
                    <a:pt x="14379" y="4570"/>
                    <a:pt x="14409" y="4630"/>
                  </a:cubicBezTo>
                  <a:cubicBezTo>
                    <a:pt x="14826" y="5195"/>
                    <a:pt x="15153" y="5806"/>
                    <a:pt x="15361" y="6461"/>
                  </a:cubicBezTo>
                  <a:cubicBezTo>
                    <a:pt x="15387" y="6525"/>
                    <a:pt x="15436" y="6568"/>
                    <a:pt x="15497" y="6568"/>
                  </a:cubicBezTo>
                  <a:cubicBezTo>
                    <a:pt x="15506" y="6568"/>
                    <a:pt x="15516" y="6567"/>
                    <a:pt x="15525" y="6565"/>
                  </a:cubicBezTo>
                  <a:cubicBezTo>
                    <a:pt x="15644" y="6565"/>
                    <a:pt x="15763" y="6565"/>
                    <a:pt x="15868" y="6550"/>
                  </a:cubicBezTo>
                  <a:lnTo>
                    <a:pt x="15927" y="6550"/>
                  </a:lnTo>
                  <a:cubicBezTo>
                    <a:pt x="16537" y="6550"/>
                    <a:pt x="16895" y="6877"/>
                    <a:pt x="16954" y="7488"/>
                  </a:cubicBezTo>
                  <a:cubicBezTo>
                    <a:pt x="17058" y="8396"/>
                    <a:pt x="16493" y="9557"/>
                    <a:pt x="16031" y="9661"/>
                  </a:cubicBezTo>
                  <a:cubicBezTo>
                    <a:pt x="15972" y="9676"/>
                    <a:pt x="15838" y="9691"/>
                    <a:pt x="15659" y="9720"/>
                  </a:cubicBezTo>
                  <a:cubicBezTo>
                    <a:pt x="15600" y="9735"/>
                    <a:pt x="15555" y="9780"/>
                    <a:pt x="15540" y="9840"/>
                  </a:cubicBezTo>
                  <a:cubicBezTo>
                    <a:pt x="15376" y="10480"/>
                    <a:pt x="15123" y="11090"/>
                    <a:pt x="14766" y="11655"/>
                  </a:cubicBezTo>
                  <a:cubicBezTo>
                    <a:pt x="14721" y="11730"/>
                    <a:pt x="14736" y="11804"/>
                    <a:pt x="14796" y="11864"/>
                  </a:cubicBezTo>
                  <a:cubicBezTo>
                    <a:pt x="14945" y="11998"/>
                    <a:pt x="15079" y="12117"/>
                    <a:pt x="15213" y="12236"/>
                  </a:cubicBezTo>
                  <a:cubicBezTo>
                    <a:pt x="15570" y="12578"/>
                    <a:pt x="15674" y="12936"/>
                    <a:pt x="15525" y="13323"/>
                  </a:cubicBezTo>
                  <a:cubicBezTo>
                    <a:pt x="15242" y="14022"/>
                    <a:pt x="14156" y="14632"/>
                    <a:pt x="13456" y="14632"/>
                  </a:cubicBezTo>
                  <a:cubicBezTo>
                    <a:pt x="13322" y="14632"/>
                    <a:pt x="13203" y="14603"/>
                    <a:pt x="13129" y="14558"/>
                  </a:cubicBezTo>
                  <a:cubicBezTo>
                    <a:pt x="13069" y="14513"/>
                    <a:pt x="12905" y="14394"/>
                    <a:pt x="12504" y="14067"/>
                  </a:cubicBezTo>
                  <a:cubicBezTo>
                    <a:pt x="12471" y="14051"/>
                    <a:pt x="12434" y="14039"/>
                    <a:pt x="12400" y="14039"/>
                  </a:cubicBezTo>
                  <a:cubicBezTo>
                    <a:pt x="12371" y="14039"/>
                    <a:pt x="12345" y="14047"/>
                    <a:pt x="12325" y="14067"/>
                  </a:cubicBezTo>
                  <a:cubicBezTo>
                    <a:pt x="11849" y="14365"/>
                    <a:pt x="11343" y="14603"/>
                    <a:pt x="10822" y="14781"/>
                  </a:cubicBezTo>
                  <a:cubicBezTo>
                    <a:pt x="10762" y="14811"/>
                    <a:pt x="10717" y="14856"/>
                    <a:pt x="10717" y="14930"/>
                  </a:cubicBezTo>
                  <a:cubicBezTo>
                    <a:pt x="10717" y="15332"/>
                    <a:pt x="10703" y="15615"/>
                    <a:pt x="10673" y="15764"/>
                  </a:cubicBezTo>
                  <a:cubicBezTo>
                    <a:pt x="10524" y="16538"/>
                    <a:pt x="9795" y="16895"/>
                    <a:pt x="9184" y="16895"/>
                  </a:cubicBezTo>
                  <a:cubicBezTo>
                    <a:pt x="8574" y="16895"/>
                    <a:pt x="7874" y="16553"/>
                    <a:pt x="7874" y="15585"/>
                  </a:cubicBezTo>
                  <a:cubicBezTo>
                    <a:pt x="7874" y="15511"/>
                    <a:pt x="7874" y="15421"/>
                    <a:pt x="7874" y="15317"/>
                  </a:cubicBezTo>
                  <a:cubicBezTo>
                    <a:pt x="7859" y="15243"/>
                    <a:pt x="7800" y="15183"/>
                    <a:pt x="7726" y="15168"/>
                  </a:cubicBezTo>
                  <a:cubicBezTo>
                    <a:pt x="6996" y="15109"/>
                    <a:pt x="6311" y="14915"/>
                    <a:pt x="5686" y="14632"/>
                  </a:cubicBezTo>
                  <a:cubicBezTo>
                    <a:pt x="5657" y="14618"/>
                    <a:pt x="5642" y="14618"/>
                    <a:pt x="5612" y="14618"/>
                  </a:cubicBezTo>
                  <a:cubicBezTo>
                    <a:pt x="5582" y="14618"/>
                    <a:pt x="5537" y="14632"/>
                    <a:pt x="5508" y="14647"/>
                  </a:cubicBezTo>
                  <a:cubicBezTo>
                    <a:pt x="5299" y="14856"/>
                    <a:pt x="5136" y="15005"/>
                    <a:pt x="5016" y="15079"/>
                  </a:cubicBezTo>
                  <a:cubicBezTo>
                    <a:pt x="4793" y="15228"/>
                    <a:pt x="4555" y="15302"/>
                    <a:pt x="4287" y="15302"/>
                  </a:cubicBezTo>
                  <a:cubicBezTo>
                    <a:pt x="3677" y="15302"/>
                    <a:pt x="3081" y="14900"/>
                    <a:pt x="2843" y="14335"/>
                  </a:cubicBezTo>
                  <a:cubicBezTo>
                    <a:pt x="2650" y="13858"/>
                    <a:pt x="2769" y="13382"/>
                    <a:pt x="3171" y="12980"/>
                  </a:cubicBezTo>
                  <a:cubicBezTo>
                    <a:pt x="3260" y="12891"/>
                    <a:pt x="3364" y="12787"/>
                    <a:pt x="3468" y="12653"/>
                  </a:cubicBezTo>
                  <a:cubicBezTo>
                    <a:pt x="3513" y="12608"/>
                    <a:pt x="3528" y="12549"/>
                    <a:pt x="3498" y="12489"/>
                  </a:cubicBezTo>
                  <a:cubicBezTo>
                    <a:pt x="3275" y="11953"/>
                    <a:pt x="3067" y="11358"/>
                    <a:pt x="2903" y="10762"/>
                  </a:cubicBezTo>
                  <a:cubicBezTo>
                    <a:pt x="2873" y="10688"/>
                    <a:pt x="2814" y="10643"/>
                    <a:pt x="2754" y="10643"/>
                  </a:cubicBezTo>
                  <a:lnTo>
                    <a:pt x="2590" y="10643"/>
                  </a:lnTo>
                  <a:cubicBezTo>
                    <a:pt x="2069" y="10643"/>
                    <a:pt x="1712" y="10628"/>
                    <a:pt x="1519" y="10599"/>
                  </a:cubicBezTo>
                  <a:cubicBezTo>
                    <a:pt x="700" y="10435"/>
                    <a:pt x="328" y="9631"/>
                    <a:pt x="387" y="8961"/>
                  </a:cubicBezTo>
                  <a:cubicBezTo>
                    <a:pt x="447" y="8396"/>
                    <a:pt x="819" y="7800"/>
                    <a:pt x="1697" y="7800"/>
                  </a:cubicBezTo>
                  <a:cubicBezTo>
                    <a:pt x="1846" y="7800"/>
                    <a:pt x="2054" y="7785"/>
                    <a:pt x="2278" y="7771"/>
                  </a:cubicBezTo>
                  <a:cubicBezTo>
                    <a:pt x="2367" y="7771"/>
                    <a:pt x="2426" y="7711"/>
                    <a:pt x="2426" y="7622"/>
                  </a:cubicBezTo>
                  <a:cubicBezTo>
                    <a:pt x="2426" y="6877"/>
                    <a:pt x="2501" y="6193"/>
                    <a:pt x="2665" y="5582"/>
                  </a:cubicBezTo>
                  <a:cubicBezTo>
                    <a:pt x="2680" y="5523"/>
                    <a:pt x="2665" y="5478"/>
                    <a:pt x="2620" y="5434"/>
                  </a:cubicBezTo>
                  <a:cubicBezTo>
                    <a:pt x="2426" y="5225"/>
                    <a:pt x="2278" y="5061"/>
                    <a:pt x="2203" y="4942"/>
                  </a:cubicBezTo>
                  <a:cubicBezTo>
                    <a:pt x="1920" y="4526"/>
                    <a:pt x="1891" y="3990"/>
                    <a:pt x="2159" y="3499"/>
                  </a:cubicBezTo>
                  <a:cubicBezTo>
                    <a:pt x="2426" y="3007"/>
                    <a:pt x="2903" y="2680"/>
                    <a:pt x="3394" y="2680"/>
                  </a:cubicBezTo>
                  <a:cubicBezTo>
                    <a:pt x="3662" y="2680"/>
                    <a:pt x="3915" y="2769"/>
                    <a:pt x="4153" y="2963"/>
                  </a:cubicBezTo>
                  <a:cubicBezTo>
                    <a:pt x="4183" y="2985"/>
                    <a:pt x="4216" y="2996"/>
                    <a:pt x="4250" y="2996"/>
                  </a:cubicBezTo>
                  <a:cubicBezTo>
                    <a:pt x="4283" y="2996"/>
                    <a:pt x="4317" y="2985"/>
                    <a:pt x="4347" y="2963"/>
                  </a:cubicBezTo>
                  <a:cubicBezTo>
                    <a:pt x="4942" y="2501"/>
                    <a:pt x="5671" y="2174"/>
                    <a:pt x="6535" y="1995"/>
                  </a:cubicBezTo>
                  <a:cubicBezTo>
                    <a:pt x="6609" y="1965"/>
                    <a:pt x="6654" y="1906"/>
                    <a:pt x="6654" y="1831"/>
                  </a:cubicBezTo>
                  <a:cubicBezTo>
                    <a:pt x="6639" y="1683"/>
                    <a:pt x="6639" y="1534"/>
                    <a:pt x="6639" y="1415"/>
                  </a:cubicBezTo>
                  <a:cubicBezTo>
                    <a:pt x="6624" y="1072"/>
                    <a:pt x="6698" y="804"/>
                    <a:pt x="6877" y="611"/>
                  </a:cubicBezTo>
                  <a:cubicBezTo>
                    <a:pt x="7130" y="358"/>
                    <a:pt x="7517" y="313"/>
                    <a:pt x="7785" y="313"/>
                  </a:cubicBezTo>
                  <a:close/>
                  <a:moveTo>
                    <a:pt x="7785" y="1"/>
                  </a:moveTo>
                  <a:cubicBezTo>
                    <a:pt x="7309" y="1"/>
                    <a:pt x="6922" y="135"/>
                    <a:pt x="6654" y="402"/>
                  </a:cubicBezTo>
                  <a:cubicBezTo>
                    <a:pt x="6416" y="641"/>
                    <a:pt x="6311" y="983"/>
                    <a:pt x="6326" y="1415"/>
                  </a:cubicBezTo>
                  <a:cubicBezTo>
                    <a:pt x="6326" y="1519"/>
                    <a:pt x="6326" y="1608"/>
                    <a:pt x="6326" y="1712"/>
                  </a:cubicBezTo>
                  <a:cubicBezTo>
                    <a:pt x="5523" y="1906"/>
                    <a:pt x="4823" y="2218"/>
                    <a:pt x="4242" y="2650"/>
                  </a:cubicBezTo>
                  <a:cubicBezTo>
                    <a:pt x="3989" y="2457"/>
                    <a:pt x="3692" y="2367"/>
                    <a:pt x="3394" y="2367"/>
                  </a:cubicBezTo>
                  <a:cubicBezTo>
                    <a:pt x="2799" y="2367"/>
                    <a:pt x="2203" y="2754"/>
                    <a:pt x="1876" y="3365"/>
                  </a:cubicBezTo>
                  <a:cubicBezTo>
                    <a:pt x="1578" y="3945"/>
                    <a:pt x="1593" y="4600"/>
                    <a:pt x="1950" y="5121"/>
                  </a:cubicBezTo>
                  <a:cubicBezTo>
                    <a:pt x="2025" y="5240"/>
                    <a:pt x="2159" y="5389"/>
                    <a:pt x="2337" y="5582"/>
                  </a:cubicBezTo>
                  <a:cubicBezTo>
                    <a:pt x="2188" y="6163"/>
                    <a:pt x="2129" y="6788"/>
                    <a:pt x="2114" y="7473"/>
                  </a:cubicBezTo>
                  <a:cubicBezTo>
                    <a:pt x="1950" y="7488"/>
                    <a:pt x="1801" y="7488"/>
                    <a:pt x="1697" y="7488"/>
                  </a:cubicBezTo>
                  <a:cubicBezTo>
                    <a:pt x="611" y="7488"/>
                    <a:pt x="149" y="8262"/>
                    <a:pt x="90" y="8932"/>
                  </a:cubicBezTo>
                  <a:cubicBezTo>
                    <a:pt x="0" y="9750"/>
                    <a:pt x="462" y="10718"/>
                    <a:pt x="1459" y="10896"/>
                  </a:cubicBezTo>
                  <a:cubicBezTo>
                    <a:pt x="1667" y="10941"/>
                    <a:pt x="2039" y="10956"/>
                    <a:pt x="2590" y="10956"/>
                  </a:cubicBezTo>
                  <a:lnTo>
                    <a:pt x="2635" y="10956"/>
                  </a:lnTo>
                  <a:cubicBezTo>
                    <a:pt x="2784" y="11507"/>
                    <a:pt x="2977" y="12028"/>
                    <a:pt x="3171" y="12519"/>
                  </a:cubicBezTo>
                  <a:cubicBezTo>
                    <a:pt x="3096" y="12608"/>
                    <a:pt x="3022" y="12683"/>
                    <a:pt x="2947" y="12757"/>
                  </a:cubicBezTo>
                  <a:cubicBezTo>
                    <a:pt x="2456" y="13248"/>
                    <a:pt x="2307" y="13873"/>
                    <a:pt x="2560" y="14454"/>
                  </a:cubicBezTo>
                  <a:cubicBezTo>
                    <a:pt x="2828" y="15124"/>
                    <a:pt x="3558" y="15615"/>
                    <a:pt x="4287" y="15615"/>
                  </a:cubicBezTo>
                  <a:cubicBezTo>
                    <a:pt x="4615" y="15615"/>
                    <a:pt x="4927" y="15511"/>
                    <a:pt x="5195" y="15332"/>
                  </a:cubicBezTo>
                  <a:cubicBezTo>
                    <a:pt x="5299" y="15258"/>
                    <a:pt x="5448" y="15139"/>
                    <a:pt x="5642" y="14945"/>
                  </a:cubicBezTo>
                  <a:cubicBezTo>
                    <a:pt x="6237" y="15213"/>
                    <a:pt x="6877" y="15392"/>
                    <a:pt x="7562" y="15466"/>
                  </a:cubicBezTo>
                  <a:cubicBezTo>
                    <a:pt x="7562" y="15511"/>
                    <a:pt x="7562" y="15555"/>
                    <a:pt x="7562" y="15585"/>
                  </a:cubicBezTo>
                  <a:cubicBezTo>
                    <a:pt x="7562" y="16701"/>
                    <a:pt x="8380" y="17208"/>
                    <a:pt x="9184" y="17208"/>
                  </a:cubicBezTo>
                  <a:cubicBezTo>
                    <a:pt x="9928" y="17208"/>
                    <a:pt x="10792" y="16776"/>
                    <a:pt x="10970" y="15823"/>
                  </a:cubicBezTo>
                  <a:cubicBezTo>
                    <a:pt x="11000" y="15660"/>
                    <a:pt x="11030" y="15406"/>
                    <a:pt x="11030" y="15034"/>
                  </a:cubicBezTo>
                  <a:cubicBezTo>
                    <a:pt x="11506" y="14871"/>
                    <a:pt x="11953" y="14647"/>
                    <a:pt x="12385" y="14379"/>
                  </a:cubicBezTo>
                  <a:cubicBezTo>
                    <a:pt x="12682" y="14618"/>
                    <a:pt x="12876" y="14766"/>
                    <a:pt x="12965" y="14826"/>
                  </a:cubicBezTo>
                  <a:cubicBezTo>
                    <a:pt x="13084" y="14900"/>
                    <a:pt x="13248" y="14945"/>
                    <a:pt x="13456" y="14945"/>
                  </a:cubicBezTo>
                  <a:cubicBezTo>
                    <a:pt x="14260" y="14945"/>
                    <a:pt x="15481" y="14275"/>
                    <a:pt x="15808" y="13442"/>
                  </a:cubicBezTo>
                  <a:cubicBezTo>
                    <a:pt x="15957" y="13084"/>
                    <a:pt x="16002" y="12549"/>
                    <a:pt x="15421" y="12013"/>
                  </a:cubicBezTo>
                  <a:cubicBezTo>
                    <a:pt x="15317" y="11923"/>
                    <a:pt x="15213" y="11819"/>
                    <a:pt x="15094" y="11715"/>
                  </a:cubicBezTo>
                  <a:cubicBezTo>
                    <a:pt x="15421" y="11179"/>
                    <a:pt x="15659" y="10614"/>
                    <a:pt x="15808" y="10018"/>
                  </a:cubicBezTo>
                  <a:cubicBezTo>
                    <a:pt x="15942" y="9988"/>
                    <a:pt x="16046" y="9973"/>
                    <a:pt x="16106" y="9973"/>
                  </a:cubicBezTo>
                  <a:cubicBezTo>
                    <a:pt x="16761" y="9825"/>
                    <a:pt x="17386" y="8485"/>
                    <a:pt x="17267" y="7458"/>
                  </a:cubicBezTo>
                  <a:cubicBezTo>
                    <a:pt x="17177" y="6684"/>
                    <a:pt x="16701" y="6252"/>
                    <a:pt x="15927" y="6252"/>
                  </a:cubicBezTo>
                  <a:lnTo>
                    <a:pt x="15629" y="6252"/>
                  </a:lnTo>
                  <a:cubicBezTo>
                    <a:pt x="15406" y="5642"/>
                    <a:pt x="15108" y="5076"/>
                    <a:pt x="14736" y="4540"/>
                  </a:cubicBezTo>
                  <a:cubicBezTo>
                    <a:pt x="14811" y="4436"/>
                    <a:pt x="14870" y="4362"/>
                    <a:pt x="14900" y="4317"/>
                  </a:cubicBezTo>
                  <a:cubicBezTo>
                    <a:pt x="15153" y="3900"/>
                    <a:pt x="14960" y="3156"/>
                    <a:pt x="14647" y="2591"/>
                  </a:cubicBezTo>
                  <a:cubicBezTo>
                    <a:pt x="14230" y="1831"/>
                    <a:pt x="13635" y="1370"/>
                    <a:pt x="13069" y="1370"/>
                  </a:cubicBezTo>
                  <a:cubicBezTo>
                    <a:pt x="12712" y="1370"/>
                    <a:pt x="12385" y="1534"/>
                    <a:pt x="12087" y="1861"/>
                  </a:cubicBezTo>
                  <a:cubicBezTo>
                    <a:pt x="11997" y="1951"/>
                    <a:pt x="11908" y="2055"/>
                    <a:pt x="11819" y="2159"/>
                  </a:cubicBezTo>
                  <a:cubicBezTo>
                    <a:pt x="11283" y="1906"/>
                    <a:pt x="10703" y="1727"/>
                    <a:pt x="10107" y="1608"/>
                  </a:cubicBezTo>
                  <a:cubicBezTo>
                    <a:pt x="10077" y="1400"/>
                    <a:pt x="10062" y="1251"/>
                    <a:pt x="10048" y="1176"/>
                  </a:cubicBezTo>
                  <a:cubicBezTo>
                    <a:pt x="9899" y="522"/>
                    <a:pt x="8693" y="1"/>
                    <a:pt x="778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374975" y="2552275"/>
              <a:ext cx="211400" cy="196575"/>
            </a:xfrm>
            <a:custGeom>
              <a:rect b="b" l="l" r="r" t="t"/>
              <a:pathLst>
                <a:path extrusionOk="0" h="7863" w="8456">
                  <a:moveTo>
                    <a:pt x="4019" y="316"/>
                  </a:moveTo>
                  <a:cubicBezTo>
                    <a:pt x="5568" y="316"/>
                    <a:pt x="6922" y="1135"/>
                    <a:pt x="7562" y="2444"/>
                  </a:cubicBezTo>
                  <a:cubicBezTo>
                    <a:pt x="8128" y="3650"/>
                    <a:pt x="7979" y="4960"/>
                    <a:pt x="7145" y="5972"/>
                  </a:cubicBezTo>
                  <a:cubicBezTo>
                    <a:pt x="6342" y="6984"/>
                    <a:pt x="5166" y="7565"/>
                    <a:pt x="3945" y="7565"/>
                  </a:cubicBezTo>
                  <a:cubicBezTo>
                    <a:pt x="2739" y="7565"/>
                    <a:pt x="1712" y="6999"/>
                    <a:pt x="1325" y="6121"/>
                  </a:cubicBezTo>
                  <a:cubicBezTo>
                    <a:pt x="879" y="5079"/>
                    <a:pt x="328" y="2951"/>
                    <a:pt x="1191" y="1566"/>
                  </a:cubicBezTo>
                  <a:cubicBezTo>
                    <a:pt x="1697" y="777"/>
                    <a:pt x="2591" y="361"/>
                    <a:pt x="3871" y="316"/>
                  </a:cubicBezTo>
                  <a:close/>
                  <a:moveTo>
                    <a:pt x="4021" y="1"/>
                  </a:moveTo>
                  <a:cubicBezTo>
                    <a:pt x="3966" y="1"/>
                    <a:pt x="3911" y="1"/>
                    <a:pt x="3856" y="3"/>
                  </a:cubicBezTo>
                  <a:cubicBezTo>
                    <a:pt x="2471" y="48"/>
                    <a:pt x="1489" y="524"/>
                    <a:pt x="938" y="1403"/>
                  </a:cubicBezTo>
                  <a:cubicBezTo>
                    <a:pt x="1" y="2891"/>
                    <a:pt x="566" y="5154"/>
                    <a:pt x="1042" y="6255"/>
                  </a:cubicBezTo>
                  <a:cubicBezTo>
                    <a:pt x="1474" y="7237"/>
                    <a:pt x="2620" y="7863"/>
                    <a:pt x="3945" y="7863"/>
                  </a:cubicBezTo>
                  <a:cubicBezTo>
                    <a:pt x="5270" y="7863"/>
                    <a:pt x="6520" y="7252"/>
                    <a:pt x="7398" y="6181"/>
                  </a:cubicBezTo>
                  <a:cubicBezTo>
                    <a:pt x="8291" y="5064"/>
                    <a:pt x="8455" y="3620"/>
                    <a:pt x="7830" y="2311"/>
                  </a:cubicBezTo>
                  <a:cubicBezTo>
                    <a:pt x="7152" y="883"/>
                    <a:pt x="5707" y="1"/>
                    <a:pt x="402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472100" y="2780825"/>
              <a:ext cx="14175" cy="23350"/>
            </a:xfrm>
            <a:custGeom>
              <a:rect b="b" l="l" r="r" t="t"/>
              <a:pathLst>
                <a:path extrusionOk="0" h="934" w="567">
                  <a:moveTo>
                    <a:pt x="422" y="1"/>
                  </a:moveTo>
                  <a:cubicBezTo>
                    <a:pt x="400" y="1"/>
                    <a:pt x="378" y="5"/>
                    <a:pt x="358" y="16"/>
                  </a:cubicBezTo>
                  <a:cubicBezTo>
                    <a:pt x="75" y="194"/>
                    <a:pt x="1" y="566"/>
                    <a:pt x="164" y="849"/>
                  </a:cubicBezTo>
                  <a:cubicBezTo>
                    <a:pt x="198" y="904"/>
                    <a:pt x="267" y="934"/>
                    <a:pt x="335" y="934"/>
                  </a:cubicBezTo>
                  <a:cubicBezTo>
                    <a:pt x="414" y="934"/>
                    <a:pt x="491" y="893"/>
                    <a:pt x="507" y="804"/>
                  </a:cubicBezTo>
                  <a:cubicBezTo>
                    <a:pt x="536" y="581"/>
                    <a:pt x="551" y="358"/>
                    <a:pt x="566" y="135"/>
                  </a:cubicBezTo>
                  <a:cubicBezTo>
                    <a:pt x="566" y="54"/>
                    <a:pt x="495" y="1"/>
                    <a:pt x="422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365675" y="2755875"/>
              <a:ext cx="23375" cy="20350"/>
            </a:xfrm>
            <a:custGeom>
              <a:rect b="b" l="l" r="r" t="t"/>
              <a:pathLst>
                <a:path extrusionOk="0" h="814" w="935">
                  <a:moveTo>
                    <a:pt x="669" y="1"/>
                  </a:moveTo>
                  <a:cubicBezTo>
                    <a:pt x="664" y="1"/>
                    <a:pt x="660" y="1"/>
                    <a:pt x="655" y="1"/>
                  </a:cubicBezTo>
                  <a:cubicBezTo>
                    <a:pt x="283" y="31"/>
                    <a:pt x="0" y="284"/>
                    <a:pt x="45" y="671"/>
                  </a:cubicBezTo>
                  <a:cubicBezTo>
                    <a:pt x="64" y="758"/>
                    <a:pt x="165" y="814"/>
                    <a:pt x="254" y="814"/>
                  </a:cubicBezTo>
                  <a:cubicBezTo>
                    <a:pt x="302" y="814"/>
                    <a:pt x="346" y="797"/>
                    <a:pt x="373" y="761"/>
                  </a:cubicBezTo>
                  <a:cubicBezTo>
                    <a:pt x="492" y="612"/>
                    <a:pt x="581" y="448"/>
                    <a:pt x="760" y="374"/>
                  </a:cubicBezTo>
                  <a:cubicBezTo>
                    <a:pt x="934" y="301"/>
                    <a:pt x="853" y="1"/>
                    <a:pt x="669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337025" y="2652825"/>
              <a:ext cx="25325" cy="12975"/>
            </a:xfrm>
            <a:custGeom>
              <a:rect b="b" l="l" r="r" t="t"/>
              <a:pathLst>
                <a:path extrusionOk="0" h="519" w="1013">
                  <a:moveTo>
                    <a:pt x="759" y="0"/>
                  </a:moveTo>
                  <a:cubicBezTo>
                    <a:pt x="581" y="15"/>
                    <a:pt x="372" y="30"/>
                    <a:pt x="194" y="90"/>
                  </a:cubicBezTo>
                  <a:cubicBezTo>
                    <a:pt x="0" y="179"/>
                    <a:pt x="15" y="402"/>
                    <a:pt x="194" y="477"/>
                  </a:cubicBezTo>
                  <a:cubicBezTo>
                    <a:pt x="260" y="506"/>
                    <a:pt x="329" y="518"/>
                    <a:pt x="399" y="518"/>
                  </a:cubicBezTo>
                  <a:cubicBezTo>
                    <a:pt x="581" y="518"/>
                    <a:pt x="764" y="431"/>
                    <a:pt x="893" y="313"/>
                  </a:cubicBezTo>
                  <a:cubicBezTo>
                    <a:pt x="1012" y="209"/>
                    <a:pt x="923" y="0"/>
                    <a:pt x="759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345975" y="2542275"/>
              <a:ext cx="26800" cy="21025"/>
            </a:xfrm>
            <a:custGeom>
              <a:rect b="b" l="l" r="r" t="t"/>
              <a:pathLst>
                <a:path extrusionOk="0" h="841" w="1072">
                  <a:moveTo>
                    <a:pt x="209" y="0"/>
                  </a:moveTo>
                  <a:cubicBezTo>
                    <a:pt x="107" y="0"/>
                    <a:pt x="1" y="98"/>
                    <a:pt x="44" y="195"/>
                  </a:cubicBezTo>
                  <a:cubicBezTo>
                    <a:pt x="104" y="359"/>
                    <a:pt x="178" y="522"/>
                    <a:pt x="312" y="627"/>
                  </a:cubicBezTo>
                  <a:cubicBezTo>
                    <a:pt x="446" y="746"/>
                    <a:pt x="595" y="805"/>
                    <a:pt x="774" y="835"/>
                  </a:cubicBezTo>
                  <a:cubicBezTo>
                    <a:pt x="788" y="839"/>
                    <a:pt x="802" y="840"/>
                    <a:pt x="815" y="840"/>
                  </a:cubicBezTo>
                  <a:cubicBezTo>
                    <a:pt x="972" y="840"/>
                    <a:pt x="1072" y="618"/>
                    <a:pt x="908" y="522"/>
                  </a:cubicBezTo>
                  <a:cubicBezTo>
                    <a:pt x="684" y="418"/>
                    <a:pt x="461" y="240"/>
                    <a:pt x="312" y="46"/>
                  </a:cubicBezTo>
                  <a:cubicBezTo>
                    <a:pt x="284" y="14"/>
                    <a:pt x="247" y="0"/>
                    <a:pt x="209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452225" y="2495325"/>
              <a:ext cx="15425" cy="29925"/>
            </a:xfrm>
            <a:custGeom>
              <a:rect b="b" l="l" r="r" t="t"/>
              <a:pathLst>
                <a:path extrusionOk="0" h="1197" w="617">
                  <a:moveTo>
                    <a:pt x="194" y="1"/>
                  </a:moveTo>
                  <a:cubicBezTo>
                    <a:pt x="95" y="1"/>
                    <a:pt x="0" y="99"/>
                    <a:pt x="21" y="227"/>
                  </a:cubicBezTo>
                  <a:cubicBezTo>
                    <a:pt x="81" y="480"/>
                    <a:pt x="185" y="733"/>
                    <a:pt x="200" y="1001"/>
                  </a:cubicBezTo>
                  <a:cubicBezTo>
                    <a:pt x="200" y="1133"/>
                    <a:pt x="294" y="1197"/>
                    <a:pt x="391" y="1197"/>
                  </a:cubicBezTo>
                  <a:cubicBezTo>
                    <a:pt x="491" y="1197"/>
                    <a:pt x="594" y="1130"/>
                    <a:pt x="602" y="1001"/>
                  </a:cubicBezTo>
                  <a:cubicBezTo>
                    <a:pt x="617" y="659"/>
                    <a:pt x="572" y="302"/>
                    <a:pt x="304" y="49"/>
                  </a:cubicBezTo>
                  <a:cubicBezTo>
                    <a:pt x="271" y="15"/>
                    <a:pt x="232" y="1"/>
                    <a:pt x="19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62200" y="2532375"/>
              <a:ext cx="18050" cy="18050"/>
            </a:xfrm>
            <a:custGeom>
              <a:rect b="b" l="l" r="r" t="t"/>
              <a:pathLst>
                <a:path extrusionOk="0" h="722" w="722">
                  <a:moveTo>
                    <a:pt x="559" y="1"/>
                  </a:moveTo>
                  <a:cubicBezTo>
                    <a:pt x="511" y="1"/>
                    <a:pt x="462" y="22"/>
                    <a:pt x="430" y="70"/>
                  </a:cubicBezTo>
                  <a:cubicBezTo>
                    <a:pt x="326" y="204"/>
                    <a:pt x="237" y="323"/>
                    <a:pt x="118" y="442"/>
                  </a:cubicBezTo>
                  <a:cubicBezTo>
                    <a:pt x="1" y="559"/>
                    <a:pt x="113" y="721"/>
                    <a:pt x="246" y="721"/>
                  </a:cubicBezTo>
                  <a:cubicBezTo>
                    <a:pt x="283" y="721"/>
                    <a:pt x="321" y="709"/>
                    <a:pt x="356" y="680"/>
                  </a:cubicBezTo>
                  <a:cubicBezTo>
                    <a:pt x="520" y="531"/>
                    <a:pt x="624" y="383"/>
                    <a:pt x="683" y="174"/>
                  </a:cubicBezTo>
                  <a:cubicBezTo>
                    <a:pt x="722" y="69"/>
                    <a:pt x="643" y="1"/>
                    <a:pt x="559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600000" y="2634900"/>
              <a:ext cx="28050" cy="12000"/>
            </a:xfrm>
            <a:custGeom>
              <a:rect b="b" l="l" r="r" t="t"/>
              <a:pathLst>
                <a:path extrusionOk="0" h="480" w="1122">
                  <a:moveTo>
                    <a:pt x="303" y="1"/>
                  </a:moveTo>
                  <a:cubicBezTo>
                    <a:pt x="124" y="1"/>
                    <a:pt x="0" y="246"/>
                    <a:pt x="184" y="330"/>
                  </a:cubicBezTo>
                  <a:cubicBezTo>
                    <a:pt x="367" y="416"/>
                    <a:pt x="542" y="479"/>
                    <a:pt x="726" y="479"/>
                  </a:cubicBezTo>
                  <a:cubicBezTo>
                    <a:pt x="797" y="479"/>
                    <a:pt x="868" y="470"/>
                    <a:pt x="943" y="449"/>
                  </a:cubicBezTo>
                  <a:cubicBezTo>
                    <a:pt x="1121" y="405"/>
                    <a:pt x="1106" y="167"/>
                    <a:pt x="943" y="107"/>
                  </a:cubicBezTo>
                  <a:cubicBezTo>
                    <a:pt x="749" y="62"/>
                    <a:pt x="541" y="47"/>
                    <a:pt x="332" y="3"/>
                  </a:cubicBezTo>
                  <a:cubicBezTo>
                    <a:pt x="322" y="1"/>
                    <a:pt x="312" y="1"/>
                    <a:pt x="30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577775" y="2737600"/>
              <a:ext cx="22350" cy="20250"/>
            </a:xfrm>
            <a:custGeom>
              <a:rect b="b" l="l" r="r" t="t"/>
              <a:pathLst>
                <a:path extrusionOk="0" h="810" w="894">
                  <a:moveTo>
                    <a:pt x="253" y="1"/>
                  </a:moveTo>
                  <a:cubicBezTo>
                    <a:pt x="129" y="1"/>
                    <a:pt x="1" y="123"/>
                    <a:pt x="31" y="271"/>
                  </a:cubicBezTo>
                  <a:cubicBezTo>
                    <a:pt x="60" y="405"/>
                    <a:pt x="135" y="524"/>
                    <a:pt x="224" y="643"/>
                  </a:cubicBezTo>
                  <a:cubicBezTo>
                    <a:pt x="329" y="761"/>
                    <a:pt x="433" y="810"/>
                    <a:pt x="588" y="810"/>
                  </a:cubicBezTo>
                  <a:cubicBezTo>
                    <a:pt x="610" y="810"/>
                    <a:pt x="632" y="809"/>
                    <a:pt x="656" y="807"/>
                  </a:cubicBezTo>
                  <a:cubicBezTo>
                    <a:pt x="819" y="792"/>
                    <a:pt x="894" y="613"/>
                    <a:pt x="790" y="494"/>
                  </a:cubicBezTo>
                  <a:cubicBezTo>
                    <a:pt x="715" y="420"/>
                    <a:pt x="686" y="345"/>
                    <a:pt x="581" y="286"/>
                  </a:cubicBezTo>
                  <a:cubicBezTo>
                    <a:pt x="507" y="241"/>
                    <a:pt x="462" y="182"/>
                    <a:pt x="418" y="107"/>
                  </a:cubicBezTo>
                  <a:cubicBezTo>
                    <a:pt x="378" y="32"/>
                    <a:pt x="316" y="1"/>
                    <a:pt x="25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" name="Google Shape;51;p2"/>
          <p:cNvGrpSpPr/>
          <p:nvPr/>
        </p:nvGrpSpPr>
        <p:grpSpPr>
          <a:xfrm>
            <a:off x="7788775" y="3913550"/>
            <a:ext cx="872534" cy="740835"/>
            <a:chOff x="2269400" y="570025"/>
            <a:chExt cx="872534" cy="740835"/>
          </a:xfrm>
        </p:grpSpPr>
        <p:sp>
          <p:nvSpPr>
            <p:cNvPr id="52" name="Google Shape;52;p2"/>
            <p:cNvSpPr/>
            <p:nvPr/>
          </p:nvSpPr>
          <p:spPr>
            <a:xfrm>
              <a:off x="2511426" y="607169"/>
              <a:ext cx="630508" cy="703690"/>
            </a:xfrm>
            <a:custGeom>
              <a:rect b="b" l="l" r="r" t="t"/>
              <a:pathLst>
                <a:path extrusionOk="0" h="20385" w="18265">
                  <a:moveTo>
                    <a:pt x="3558" y="4671"/>
                  </a:moveTo>
                  <a:lnTo>
                    <a:pt x="3558" y="4671"/>
                  </a:lnTo>
                  <a:cubicBezTo>
                    <a:pt x="3528" y="4730"/>
                    <a:pt x="3513" y="4790"/>
                    <a:pt x="3498" y="4850"/>
                  </a:cubicBezTo>
                  <a:cubicBezTo>
                    <a:pt x="3081" y="5951"/>
                    <a:pt x="2575" y="7008"/>
                    <a:pt x="2039" y="8065"/>
                  </a:cubicBezTo>
                  <a:cubicBezTo>
                    <a:pt x="1846" y="7380"/>
                    <a:pt x="1548" y="6814"/>
                    <a:pt x="1801" y="6025"/>
                  </a:cubicBezTo>
                  <a:cubicBezTo>
                    <a:pt x="2099" y="5132"/>
                    <a:pt x="2754" y="4879"/>
                    <a:pt x="3558" y="4671"/>
                  </a:cubicBezTo>
                  <a:close/>
                  <a:moveTo>
                    <a:pt x="5820" y="1039"/>
                  </a:moveTo>
                  <a:lnTo>
                    <a:pt x="5820" y="1039"/>
                  </a:lnTo>
                  <a:cubicBezTo>
                    <a:pt x="6044" y="1649"/>
                    <a:pt x="6550" y="2230"/>
                    <a:pt x="6892" y="2661"/>
                  </a:cubicBezTo>
                  <a:cubicBezTo>
                    <a:pt x="7398" y="3302"/>
                    <a:pt x="7949" y="3897"/>
                    <a:pt x="8529" y="4477"/>
                  </a:cubicBezTo>
                  <a:cubicBezTo>
                    <a:pt x="8500" y="4701"/>
                    <a:pt x="8500" y="4924"/>
                    <a:pt x="8470" y="5088"/>
                  </a:cubicBezTo>
                  <a:cubicBezTo>
                    <a:pt x="8321" y="5787"/>
                    <a:pt x="8053" y="6472"/>
                    <a:pt x="7859" y="7157"/>
                  </a:cubicBezTo>
                  <a:cubicBezTo>
                    <a:pt x="7428" y="8586"/>
                    <a:pt x="6758" y="10000"/>
                    <a:pt x="5865" y="11191"/>
                  </a:cubicBezTo>
                  <a:cubicBezTo>
                    <a:pt x="5761" y="11339"/>
                    <a:pt x="5612" y="11503"/>
                    <a:pt x="5478" y="11682"/>
                  </a:cubicBezTo>
                  <a:cubicBezTo>
                    <a:pt x="5085" y="11658"/>
                    <a:pt x="4692" y="11646"/>
                    <a:pt x="4299" y="11646"/>
                  </a:cubicBezTo>
                  <a:cubicBezTo>
                    <a:pt x="3710" y="11646"/>
                    <a:pt x="3120" y="11673"/>
                    <a:pt x="2531" y="11726"/>
                  </a:cubicBezTo>
                  <a:cubicBezTo>
                    <a:pt x="2233" y="11756"/>
                    <a:pt x="1846" y="11786"/>
                    <a:pt x="1459" y="11860"/>
                  </a:cubicBezTo>
                  <a:cubicBezTo>
                    <a:pt x="2054" y="11116"/>
                    <a:pt x="2486" y="10193"/>
                    <a:pt x="2933" y="9404"/>
                  </a:cubicBezTo>
                  <a:cubicBezTo>
                    <a:pt x="3766" y="7901"/>
                    <a:pt x="4436" y="6353"/>
                    <a:pt x="5031" y="4745"/>
                  </a:cubicBezTo>
                  <a:cubicBezTo>
                    <a:pt x="5359" y="3852"/>
                    <a:pt x="5627" y="2944"/>
                    <a:pt x="5790" y="2007"/>
                  </a:cubicBezTo>
                  <a:cubicBezTo>
                    <a:pt x="5835" y="1709"/>
                    <a:pt x="5820" y="1381"/>
                    <a:pt x="5820" y="1039"/>
                  </a:cubicBezTo>
                  <a:close/>
                  <a:moveTo>
                    <a:pt x="5597" y="533"/>
                  </a:moveTo>
                  <a:lnTo>
                    <a:pt x="5597" y="533"/>
                  </a:lnTo>
                  <a:cubicBezTo>
                    <a:pt x="5359" y="1218"/>
                    <a:pt x="5389" y="2140"/>
                    <a:pt x="5225" y="2781"/>
                  </a:cubicBezTo>
                  <a:cubicBezTo>
                    <a:pt x="4883" y="4105"/>
                    <a:pt x="4332" y="5400"/>
                    <a:pt x="3811" y="6680"/>
                  </a:cubicBezTo>
                  <a:cubicBezTo>
                    <a:pt x="3275" y="7975"/>
                    <a:pt x="2590" y="9211"/>
                    <a:pt x="1906" y="10446"/>
                  </a:cubicBezTo>
                  <a:cubicBezTo>
                    <a:pt x="1623" y="10952"/>
                    <a:pt x="1325" y="11429"/>
                    <a:pt x="968" y="11890"/>
                  </a:cubicBezTo>
                  <a:cubicBezTo>
                    <a:pt x="938" y="11935"/>
                    <a:pt x="908" y="11994"/>
                    <a:pt x="864" y="12039"/>
                  </a:cubicBezTo>
                  <a:cubicBezTo>
                    <a:pt x="670" y="12128"/>
                    <a:pt x="491" y="12247"/>
                    <a:pt x="357" y="12396"/>
                  </a:cubicBezTo>
                  <a:cubicBezTo>
                    <a:pt x="343" y="12337"/>
                    <a:pt x="372" y="12218"/>
                    <a:pt x="402" y="12054"/>
                  </a:cubicBezTo>
                  <a:cubicBezTo>
                    <a:pt x="536" y="11012"/>
                    <a:pt x="1489" y="9881"/>
                    <a:pt x="2010" y="8973"/>
                  </a:cubicBezTo>
                  <a:cubicBezTo>
                    <a:pt x="2501" y="8109"/>
                    <a:pt x="3022" y="7231"/>
                    <a:pt x="3424" y="6308"/>
                  </a:cubicBezTo>
                  <a:cubicBezTo>
                    <a:pt x="3870" y="5281"/>
                    <a:pt x="4228" y="4239"/>
                    <a:pt x="4585" y="3182"/>
                  </a:cubicBezTo>
                  <a:cubicBezTo>
                    <a:pt x="4644" y="3034"/>
                    <a:pt x="5165" y="965"/>
                    <a:pt x="5597" y="533"/>
                  </a:cubicBezTo>
                  <a:close/>
                  <a:moveTo>
                    <a:pt x="10033" y="5832"/>
                  </a:moveTo>
                  <a:cubicBezTo>
                    <a:pt x="10985" y="6621"/>
                    <a:pt x="12042" y="7410"/>
                    <a:pt x="13159" y="8109"/>
                  </a:cubicBezTo>
                  <a:cubicBezTo>
                    <a:pt x="12757" y="9196"/>
                    <a:pt x="12414" y="10312"/>
                    <a:pt x="11893" y="11354"/>
                  </a:cubicBezTo>
                  <a:cubicBezTo>
                    <a:pt x="11715" y="11726"/>
                    <a:pt x="11343" y="12188"/>
                    <a:pt x="11075" y="12634"/>
                  </a:cubicBezTo>
                  <a:cubicBezTo>
                    <a:pt x="9943" y="12322"/>
                    <a:pt x="8797" y="12084"/>
                    <a:pt x="7681" y="11920"/>
                  </a:cubicBezTo>
                  <a:cubicBezTo>
                    <a:pt x="8053" y="11444"/>
                    <a:pt x="8351" y="10893"/>
                    <a:pt x="8619" y="10387"/>
                  </a:cubicBezTo>
                  <a:cubicBezTo>
                    <a:pt x="9229" y="9226"/>
                    <a:pt x="9616" y="7856"/>
                    <a:pt x="9899" y="6576"/>
                  </a:cubicBezTo>
                  <a:cubicBezTo>
                    <a:pt x="9958" y="6338"/>
                    <a:pt x="10003" y="6085"/>
                    <a:pt x="10033" y="5832"/>
                  </a:cubicBezTo>
                  <a:close/>
                  <a:moveTo>
                    <a:pt x="9386" y="4215"/>
                  </a:moveTo>
                  <a:cubicBezTo>
                    <a:pt x="9461" y="4215"/>
                    <a:pt x="9534" y="4244"/>
                    <a:pt x="9586" y="4314"/>
                  </a:cubicBezTo>
                  <a:cubicBezTo>
                    <a:pt x="9646" y="4373"/>
                    <a:pt x="9661" y="4448"/>
                    <a:pt x="9675" y="4522"/>
                  </a:cubicBezTo>
                  <a:cubicBezTo>
                    <a:pt x="9720" y="4671"/>
                    <a:pt x="9735" y="4805"/>
                    <a:pt x="9750" y="4954"/>
                  </a:cubicBezTo>
                  <a:cubicBezTo>
                    <a:pt x="9780" y="5207"/>
                    <a:pt x="9765" y="5460"/>
                    <a:pt x="9735" y="5713"/>
                  </a:cubicBezTo>
                  <a:cubicBezTo>
                    <a:pt x="9661" y="6204"/>
                    <a:pt x="9512" y="6695"/>
                    <a:pt x="9363" y="7172"/>
                  </a:cubicBezTo>
                  <a:cubicBezTo>
                    <a:pt x="9080" y="8065"/>
                    <a:pt x="8842" y="9002"/>
                    <a:pt x="8425" y="9851"/>
                  </a:cubicBezTo>
                  <a:cubicBezTo>
                    <a:pt x="8113" y="10491"/>
                    <a:pt x="7711" y="11220"/>
                    <a:pt x="7279" y="11801"/>
                  </a:cubicBezTo>
                  <a:cubicBezTo>
                    <a:pt x="7145" y="11979"/>
                    <a:pt x="6996" y="12128"/>
                    <a:pt x="6847" y="12277"/>
                  </a:cubicBezTo>
                  <a:cubicBezTo>
                    <a:pt x="6713" y="12396"/>
                    <a:pt x="6579" y="12530"/>
                    <a:pt x="6416" y="12634"/>
                  </a:cubicBezTo>
                  <a:cubicBezTo>
                    <a:pt x="6386" y="12664"/>
                    <a:pt x="6326" y="12679"/>
                    <a:pt x="6282" y="12709"/>
                  </a:cubicBezTo>
                  <a:cubicBezTo>
                    <a:pt x="6227" y="12731"/>
                    <a:pt x="6157" y="12744"/>
                    <a:pt x="6088" y="12744"/>
                  </a:cubicBezTo>
                  <a:cubicBezTo>
                    <a:pt x="6063" y="12744"/>
                    <a:pt x="6038" y="12743"/>
                    <a:pt x="6014" y="12739"/>
                  </a:cubicBezTo>
                  <a:cubicBezTo>
                    <a:pt x="5850" y="12709"/>
                    <a:pt x="5716" y="12545"/>
                    <a:pt x="5657" y="12396"/>
                  </a:cubicBezTo>
                  <a:cubicBezTo>
                    <a:pt x="5567" y="12203"/>
                    <a:pt x="5597" y="11994"/>
                    <a:pt x="5701" y="11816"/>
                  </a:cubicBezTo>
                  <a:cubicBezTo>
                    <a:pt x="5820" y="11592"/>
                    <a:pt x="5954" y="11354"/>
                    <a:pt x="6118" y="11161"/>
                  </a:cubicBezTo>
                  <a:cubicBezTo>
                    <a:pt x="6341" y="10848"/>
                    <a:pt x="6594" y="10565"/>
                    <a:pt x="6773" y="10238"/>
                  </a:cubicBezTo>
                  <a:cubicBezTo>
                    <a:pt x="7175" y="9568"/>
                    <a:pt x="7532" y="8868"/>
                    <a:pt x="7845" y="8139"/>
                  </a:cubicBezTo>
                  <a:cubicBezTo>
                    <a:pt x="8157" y="7380"/>
                    <a:pt x="8395" y="6561"/>
                    <a:pt x="8648" y="5758"/>
                  </a:cubicBezTo>
                  <a:cubicBezTo>
                    <a:pt x="8678" y="5624"/>
                    <a:pt x="8708" y="5475"/>
                    <a:pt x="8738" y="5326"/>
                  </a:cubicBezTo>
                  <a:cubicBezTo>
                    <a:pt x="8812" y="5043"/>
                    <a:pt x="8872" y="4760"/>
                    <a:pt x="9006" y="4507"/>
                  </a:cubicBezTo>
                  <a:cubicBezTo>
                    <a:pt x="9065" y="4403"/>
                    <a:pt x="9140" y="4314"/>
                    <a:pt x="9229" y="4254"/>
                  </a:cubicBezTo>
                  <a:cubicBezTo>
                    <a:pt x="9278" y="4229"/>
                    <a:pt x="9333" y="4215"/>
                    <a:pt x="9386" y="4215"/>
                  </a:cubicBezTo>
                  <a:close/>
                  <a:moveTo>
                    <a:pt x="13893" y="7863"/>
                  </a:moveTo>
                  <a:cubicBezTo>
                    <a:pt x="13922" y="7863"/>
                    <a:pt x="13951" y="7866"/>
                    <a:pt x="13977" y="7871"/>
                  </a:cubicBezTo>
                  <a:cubicBezTo>
                    <a:pt x="14409" y="7990"/>
                    <a:pt x="14439" y="8348"/>
                    <a:pt x="14394" y="8601"/>
                  </a:cubicBezTo>
                  <a:cubicBezTo>
                    <a:pt x="14334" y="8883"/>
                    <a:pt x="14305" y="9181"/>
                    <a:pt x="14245" y="9464"/>
                  </a:cubicBezTo>
                  <a:cubicBezTo>
                    <a:pt x="14141" y="9985"/>
                    <a:pt x="14007" y="10506"/>
                    <a:pt x="13828" y="11012"/>
                  </a:cubicBezTo>
                  <a:cubicBezTo>
                    <a:pt x="13620" y="11592"/>
                    <a:pt x="13367" y="12188"/>
                    <a:pt x="13025" y="12709"/>
                  </a:cubicBezTo>
                  <a:cubicBezTo>
                    <a:pt x="12801" y="13036"/>
                    <a:pt x="12578" y="13319"/>
                    <a:pt x="12251" y="13542"/>
                  </a:cubicBezTo>
                  <a:cubicBezTo>
                    <a:pt x="12011" y="13699"/>
                    <a:pt x="11835" y="13829"/>
                    <a:pt x="11676" y="13829"/>
                  </a:cubicBezTo>
                  <a:cubicBezTo>
                    <a:pt x="11548" y="13829"/>
                    <a:pt x="11430" y="13746"/>
                    <a:pt x="11298" y="13527"/>
                  </a:cubicBezTo>
                  <a:cubicBezTo>
                    <a:pt x="11104" y="13230"/>
                    <a:pt x="11238" y="13021"/>
                    <a:pt x="11491" y="12649"/>
                  </a:cubicBezTo>
                  <a:cubicBezTo>
                    <a:pt x="11596" y="12500"/>
                    <a:pt x="11700" y="12337"/>
                    <a:pt x="11789" y="12173"/>
                  </a:cubicBezTo>
                  <a:cubicBezTo>
                    <a:pt x="12057" y="11741"/>
                    <a:pt x="12280" y="11280"/>
                    <a:pt x="12489" y="10804"/>
                  </a:cubicBezTo>
                  <a:cubicBezTo>
                    <a:pt x="12920" y="9851"/>
                    <a:pt x="13084" y="9077"/>
                    <a:pt x="13560" y="7990"/>
                  </a:cubicBezTo>
                  <a:cubicBezTo>
                    <a:pt x="13597" y="7917"/>
                    <a:pt x="13755" y="7863"/>
                    <a:pt x="13893" y="7863"/>
                  </a:cubicBezTo>
                  <a:close/>
                  <a:moveTo>
                    <a:pt x="14677" y="8973"/>
                  </a:moveTo>
                  <a:cubicBezTo>
                    <a:pt x="15525" y="9404"/>
                    <a:pt x="16389" y="9762"/>
                    <a:pt x="17282" y="10015"/>
                  </a:cubicBezTo>
                  <a:cubicBezTo>
                    <a:pt x="16865" y="11578"/>
                    <a:pt x="16269" y="13185"/>
                    <a:pt x="14900" y="14153"/>
                  </a:cubicBezTo>
                  <a:cubicBezTo>
                    <a:pt x="14320" y="13840"/>
                    <a:pt x="13709" y="13542"/>
                    <a:pt x="13084" y="13304"/>
                  </a:cubicBezTo>
                  <a:cubicBezTo>
                    <a:pt x="14052" y="12203"/>
                    <a:pt x="14573" y="10402"/>
                    <a:pt x="14677" y="8973"/>
                  </a:cubicBezTo>
                  <a:close/>
                  <a:moveTo>
                    <a:pt x="17445" y="10074"/>
                  </a:moveTo>
                  <a:lnTo>
                    <a:pt x="17445" y="10074"/>
                  </a:lnTo>
                  <a:cubicBezTo>
                    <a:pt x="17535" y="10089"/>
                    <a:pt x="17624" y="10119"/>
                    <a:pt x="17713" y="10134"/>
                  </a:cubicBezTo>
                  <a:cubicBezTo>
                    <a:pt x="17698" y="10357"/>
                    <a:pt x="17698" y="10595"/>
                    <a:pt x="17669" y="10789"/>
                  </a:cubicBezTo>
                  <a:cubicBezTo>
                    <a:pt x="17594" y="11310"/>
                    <a:pt x="17416" y="11831"/>
                    <a:pt x="17222" y="12322"/>
                  </a:cubicBezTo>
                  <a:cubicBezTo>
                    <a:pt x="16910" y="13200"/>
                    <a:pt x="16359" y="14034"/>
                    <a:pt x="15570" y="14555"/>
                  </a:cubicBezTo>
                  <a:cubicBezTo>
                    <a:pt x="15451" y="14480"/>
                    <a:pt x="15347" y="14406"/>
                    <a:pt x="15228" y="14331"/>
                  </a:cubicBezTo>
                  <a:cubicBezTo>
                    <a:pt x="16508" y="13602"/>
                    <a:pt x="17505" y="11488"/>
                    <a:pt x="17445" y="10074"/>
                  </a:cubicBezTo>
                  <a:close/>
                  <a:moveTo>
                    <a:pt x="12563" y="13781"/>
                  </a:moveTo>
                  <a:lnTo>
                    <a:pt x="12563" y="13781"/>
                  </a:lnTo>
                  <a:cubicBezTo>
                    <a:pt x="11759" y="14495"/>
                    <a:pt x="11209" y="15626"/>
                    <a:pt x="10569" y="16460"/>
                  </a:cubicBezTo>
                  <a:cubicBezTo>
                    <a:pt x="9780" y="17472"/>
                    <a:pt x="8946" y="18618"/>
                    <a:pt x="7934" y="19437"/>
                  </a:cubicBezTo>
                  <a:cubicBezTo>
                    <a:pt x="7712" y="19626"/>
                    <a:pt x="7326" y="19879"/>
                    <a:pt x="7000" y="19879"/>
                  </a:cubicBezTo>
                  <a:cubicBezTo>
                    <a:pt x="6737" y="19879"/>
                    <a:pt x="6512" y="19713"/>
                    <a:pt x="6445" y="19214"/>
                  </a:cubicBezTo>
                  <a:cubicBezTo>
                    <a:pt x="6386" y="18812"/>
                    <a:pt x="6743" y="18246"/>
                    <a:pt x="6952" y="17919"/>
                  </a:cubicBezTo>
                  <a:cubicBezTo>
                    <a:pt x="7339" y="17338"/>
                    <a:pt x="7859" y="16847"/>
                    <a:pt x="8351" y="16356"/>
                  </a:cubicBezTo>
                  <a:cubicBezTo>
                    <a:pt x="8782" y="15939"/>
                    <a:pt x="9259" y="15567"/>
                    <a:pt x="9735" y="15165"/>
                  </a:cubicBezTo>
                  <a:cubicBezTo>
                    <a:pt x="10152" y="14822"/>
                    <a:pt x="10494" y="14361"/>
                    <a:pt x="10941" y="14048"/>
                  </a:cubicBezTo>
                  <a:cubicBezTo>
                    <a:pt x="11053" y="14122"/>
                    <a:pt x="11203" y="14153"/>
                    <a:pt x="11368" y="14153"/>
                  </a:cubicBezTo>
                  <a:cubicBezTo>
                    <a:pt x="11770" y="14153"/>
                    <a:pt x="12268" y="13970"/>
                    <a:pt x="12563" y="13781"/>
                  </a:cubicBezTo>
                  <a:close/>
                  <a:moveTo>
                    <a:pt x="5623" y="1"/>
                  </a:moveTo>
                  <a:cubicBezTo>
                    <a:pt x="5199" y="1"/>
                    <a:pt x="4935" y="525"/>
                    <a:pt x="4793" y="950"/>
                  </a:cubicBezTo>
                  <a:cubicBezTo>
                    <a:pt x="4406" y="2126"/>
                    <a:pt x="4049" y="3302"/>
                    <a:pt x="3632" y="4463"/>
                  </a:cubicBezTo>
                  <a:cubicBezTo>
                    <a:pt x="3508" y="4433"/>
                    <a:pt x="3385" y="4418"/>
                    <a:pt x="3262" y="4418"/>
                  </a:cubicBezTo>
                  <a:cubicBezTo>
                    <a:pt x="2475" y="4418"/>
                    <a:pt x="1753" y="5006"/>
                    <a:pt x="1444" y="5728"/>
                  </a:cubicBezTo>
                  <a:cubicBezTo>
                    <a:pt x="1117" y="6472"/>
                    <a:pt x="1042" y="7961"/>
                    <a:pt x="1831" y="8467"/>
                  </a:cubicBezTo>
                  <a:cubicBezTo>
                    <a:pt x="1742" y="8630"/>
                    <a:pt x="1667" y="8779"/>
                    <a:pt x="1578" y="8928"/>
                  </a:cubicBezTo>
                  <a:cubicBezTo>
                    <a:pt x="1236" y="9568"/>
                    <a:pt x="864" y="10178"/>
                    <a:pt x="551" y="10848"/>
                  </a:cubicBezTo>
                  <a:cubicBezTo>
                    <a:pt x="372" y="11235"/>
                    <a:pt x="0" y="11935"/>
                    <a:pt x="15" y="12396"/>
                  </a:cubicBezTo>
                  <a:cubicBezTo>
                    <a:pt x="37" y="12690"/>
                    <a:pt x="155" y="12817"/>
                    <a:pt x="321" y="12817"/>
                  </a:cubicBezTo>
                  <a:cubicBezTo>
                    <a:pt x="382" y="12817"/>
                    <a:pt x="449" y="12800"/>
                    <a:pt x="521" y="12768"/>
                  </a:cubicBezTo>
                  <a:cubicBezTo>
                    <a:pt x="1939" y="12496"/>
                    <a:pt x="3332" y="12348"/>
                    <a:pt x="4746" y="12348"/>
                  </a:cubicBezTo>
                  <a:cubicBezTo>
                    <a:pt x="4876" y="12348"/>
                    <a:pt x="5006" y="12349"/>
                    <a:pt x="5136" y="12352"/>
                  </a:cubicBezTo>
                  <a:cubicBezTo>
                    <a:pt x="5106" y="12500"/>
                    <a:pt x="5121" y="12649"/>
                    <a:pt x="5195" y="12798"/>
                  </a:cubicBezTo>
                  <a:cubicBezTo>
                    <a:pt x="5330" y="13062"/>
                    <a:pt x="5551" y="13156"/>
                    <a:pt x="5794" y="13156"/>
                  </a:cubicBezTo>
                  <a:cubicBezTo>
                    <a:pt x="6141" y="13156"/>
                    <a:pt x="6534" y="12964"/>
                    <a:pt x="6788" y="12798"/>
                  </a:cubicBezTo>
                  <a:cubicBezTo>
                    <a:pt x="6922" y="12709"/>
                    <a:pt x="7041" y="12605"/>
                    <a:pt x="7160" y="12486"/>
                  </a:cubicBezTo>
                  <a:cubicBezTo>
                    <a:pt x="7234" y="12500"/>
                    <a:pt x="7294" y="12500"/>
                    <a:pt x="7368" y="12515"/>
                  </a:cubicBezTo>
                  <a:cubicBezTo>
                    <a:pt x="8529" y="12649"/>
                    <a:pt x="9661" y="12887"/>
                    <a:pt x="10792" y="13170"/>
                  </a:cubicBezTo>
                  <a:cubicBezTo>
                    <a:pt x="10762" y="13260"/>
                    <a:pt x="10747" y="13364"/>
                    <a:pt x="10732" y="13453"/>
                  </a:cubicBezTo>
                  <a:cubicBezTo>
                    <a:pt x="10717" y="13557"/>
                    <a:pt x="10717" y="13661"/>
                    <a:pt x="10747" y="13736"/>
                  </a:cubicBezTo>
                  <a:cubicBezTo>
                    <a:pt x="10137" y="14123"/>
                    <a:pt x="9616" y="14733"/>
                    <a:pt x="9050" y="15180"/>
                  </a:cubicBezTo>
                  <a:cubicBezTo>
                    <a:pt x="8276" y="15775"/>
                    <a:pt x="7547" y="16475"/>
                    <a:pt x="6922" y="17234"/>
                  </a:cubicBezTo>
                  <a:cubicBezTo>
                    <a:pt x="6371" y="17904"/>
                    <a:pt x="5418" y="19407"/>
                    <a:pt x="6386" y="20151"/>
                  </a:cubicBezTo>
                  <a:cubicBezTo>
                    <a:pt x="6599" y="20315"/>
                    <a:pt x="6821" y="20385"/>
                    <a:pt x="7045" y="20385"/>
                  </a:cubicBezTo>
                  <a:cubicBezTo>
                    <a:pt x="7978" y="20385"/>
                    <a:pt x="8942" y="19179"/>
                    <a:pt x="9422" y="18603"/>
                  </a:cubicBezTo>
                  <a:cubicBezTo>
                    <a:pt x="10018" y="17889"/>
                    <a:pt x="10598" y="17145"/>
                    <a:pt x="11134" y="16385"/>
                  </a:cubicBezTo>
                  <a:cubicBezTo>
                    <a:pt x="11730" y="15552"/>
                    <a:pt x="12161" y="14480"/>
                    <a:pt x="12861" y="13751"/>
                  </a:cubicBezTo>
                  <a:cubicBezTo>
                    <a:pt x="12876" y="13736"/>
                    <a:pt x="12891" y="13736"/>
                    <a:pt x="12891" y="13721"/>
                  </a:cubicBezTo>
                  <a:cubicBezTo>
                    <a:pt x="13173" y="13795"/>
                    <a:pt x="13441" y="13885"/>
                    <a:pt x="13724" y="13989"/>
                  </a:cubicBezTo>
                  <a:cubicBezTo>
                    <a:pt x="14305" y="14212"/>
                    <a:pt x="14855" y="14525"/>
                    <a:pt x="15451" y="14733"/>
                  </a:cubicBezTo>
                  <a:cubicBezTo>
                    <a:pt x="15525" y="14778"/>
                    <a:pt x="15644" y="14822"/>
                    <a:pt x="15704" y="14882"/>
                  </a:cubicBezTo>
                  <a:cubicBezTo>
                    <a:pt x="16537" y="14703"/>
                    <a:pt x="17103" y="13647"/>
                    <a:pt x="17416" y="12947"/>
                  </a:cubicBezTo>
                  <a:cubicBezTo>
                    <a:pt x="17669" y="12366"/>
                    <a:pt x="18264" y="11027"/>
                    <a:pt x="18100" y="10163"/>
                  </a:cubicBezTo>
                  <a:cubicBezTo>
                    <a:pt x="18056" y="10149"/>
                    <a:pt x="17996" y="10119"/>
                    <a:pt x="17951" y="10089"/>
                  </a:cubicBezTo>
                  <a:lnTo>
                    <a:pt x="17937" y="10089"/>
                  </a:lnTo>
                  <a:cubicBezTo>
                    <a:pt x="16954" y="9375"/>
                    <a:pt x="15748" y="9002"/>
                    <a:pt x="14692" y="8377"/>
                  </a:cubicBezTo>
                  <a:cubicBezTo>
                    <a:pt x="14639" y="7812"/>
                    <a:pt x="14381" y="7475"/>
                    <a:pt x="14035" y="7475"/>
                  </a:cubicBezTo>
                  <a:cubicBezTo>
                    <a:pt x="13889" y="7475"/>
                    <a:pt x="13728" y="7535"/>
                    <a:pt x="13560" y="7663"/>
                  </a:cubicBezTo>
                  <a:cubicBezTo>
                    <a:pt x="12652" y="7067"/>
                    <a:pt x="11759" y="6457"/>
                    <a:pt x="10926" y="5758"/>
                  </a:cubicBezTo>
                  <a:cubicBezTo>
                    <a:pt x="10613" y="5504"/>
                    <a:pt x="10301" y="5237"/>
                    <a:pt x="10003" y="4969"/>
                  </a:cubicBezTo>
                  <a:cubicBezTo>
                    <a:pt x="9973" y="4701"/>
                    <a:pt x="9899" y="4448"/>
                    <a:pt x="9780" y="4210"/>
                  </a:cubicBezTo>
                  <a:cubicBezTo>
                    <a:pt x="9661" y="3986"/>
                    <a:pt x="9497" y="3793"/>
                    <a:pt x="9244" y="3733"/>
                  </a:cubicBezTo>
                  <a:cubicBezTo>
                    <a:pt x="9196" y="3719"/>
                    <a:pt x="9148" y="3712"/>
                    <a:pt x="9102" y="3712"/>
                  </a:cubicBezTo>
                  <a:cubicBezTo>
                    <a:pt x="9003" y="3712"/>
                    <a:pt x="8908" y="3742"/>
                    <a:pt x="8827" y="3793"/>
                  </a:cubicBezTo>
                  <a:cubicBezTo>
                    <a:pt x="7755" y="2676"/>
                    <a:pt x="6832" y="1456"/>
                    <a:pt x="6014" y="101"/>
                  </a:cubicBezTo>
                  <a:cubicBezTo>
                    <a:pt x="5992" y="58"/>
                    <a:pt x="5938" y="30"/>
                    <a:pt x="5888" y="30"/>
                  </a:cubicBezTo>
                  <a:cubicBezTo>
                    <a:pt x="5869" y="30"/>
                    <a:pt x="5851" y="34"/>
                    <a:pt x="5835" y="42"/>
                  </a:cubicBezTo>
                  <a:cubicBezTo>
                    <a:pt x="5760" y="13"/>
                    <a:pt x="5690" y="1"/>
                    <a:pt x="56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444870" y="570025"/>
              <a:ext cx="118335" cy="145088"/>
            </a:xfrm>
            <a:custGeom>
              <a:rect b="b" l="l" r="r" t="t"/>
              <a:pathLst>
                <a:path extrusionOk="0" h="4203" w="3428">
                  <a:moveTo>
                    <a:pt x="83" y="1"/>
                  </a:moveTo>
                  <a:cubicBezTo>
                    <a:pt x="38" y="1"/>
                    <a:pt x="0" y="46"/>
                    <a:pt x="23" y="91"/>
                  </a:cubicBezTo>
                  <a:cubicBezTo>
                    <a:pt x="395" y="865"/>
                    <a:pt x="1035" y="1505"/>
                    <a:pt x="1571" y="2175"/>
                  </a:cubicBezTo>
                  <a:cubicBezTo>
                    <a:pt x="2152" y="2859"/>
                    <a:pt x="2658" y="3589"/>
                    <a:pt x="3327" y="4184"/>
                  </a:cubicBezTo>
                  <a:cubicBezTo>
                    <a:pt x="3340" y="4197"/>
                    <a:pt x="3354" y="4202"/>
                    <a:pt x="3367" y="4202"/>
                  </a:cubicBezTo>
                  <a:cubicBezTo>
                    <a:pt x="3400" y="4202"/>
                    <a:pt x="3427" y="4167"/>
                    <a:pt x="3417" y="4124"/>
                  </a:cubicBezTo>
                  <a:cubicBezTo>
                    <a:pt x="3074" y="3440"/>
                    <a:pt x="2449" y="2785"/>
                    <a:pt x="1973" y="2189"/>
                  </a:cubicBezTo>
                  <a:cubicBezTo>
                    <a:pt x="1392" y="1445"/>
                    <a:pt x="812" y="641"/>
                    <a:pt x="127" y="16"/>
                  </a:cubicBezTo>
                  <a:cubicBezTo>
                    <a:pt x="113" y="5"/>
                    <a:pt x="97" y="1"/>
                    <a:pt x="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25773" y="635028"/>
              <a:ext cx="202667" cy="134766"/>
            </a:xfrm>
            <a:custGeom>
              <a:rect b="b" l="l" r="r" t="t"/>
              <a:pathLst>
                <a:path extrusionOk="0" h="3904" w="5871">
                  <a:moveTo>
                    <a:pt x="133" y="1"/>
                  </a:moveTo>
                  <a:cubicBezTo>
                    <a:pt x="72" y="1"/>
                    <a:pt x="0" y="54"/>
                    <a:pt x="49" y="128"/>
                  </a:cubicBezTo>
                  <a:cubicBezTo>
                    <a:pt x="585" y="887"/>
                    <a:pt x="1642" y="1319"/>
                    <a:pt x="2431" y="1810"/>
                  </a:cubicBezTo>
                  <a:cubicBezTo>
                    <a:pt x="3533" y="2480"/>
                    <a:pt x="4604" y="3224"/>
                    <a:pt x="5706" y="3894"/>
                  </a:cubicBezTo>
                  <a:cubicBezTo>
                    <a:pt x="5719" y="3901"/>
                    <a:pt x="5733" y="3904"/>
                    <a:pt x="5746" y="3904"/>
                  </a:cubicBezTo>
                  <a:cubicBezTo>
                    <a:pt x="5818" y="3904"/>
                    <a:pt x="5871" y="3810"/>
                    <a:pt x="5795" y="3760"/>
                  </a:cubicBezTo>
                  <a:cubicBezTo>
                    <a:pt x="4009" y="2480"/>
                    <a:pt x="2163" y="961"/>
                    <a:pt x="169" y="9"/>
                  </a:cubicBezTo>
                  <a:cubicBezTo>
                    <a:pt x="158" y="3"/>
                    <a:pt x="146" y="1"/>
                    <a:pt x="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293357" y="777012"/>
              <a:ext cx="218615" cy="53092"/>
            </a:xfrm>
            <a:custGeom>
              <a:rect b="b" l="l" r="r" t="t"/>
              <a:pathLst>
                <a:path extrusionOk="0" h="1538" w="6333">
                  <a:moveTo>
                    <a:pt x="202" y="1"/>
                  </a:moveTo>
                  <a:cubicBezTo>
                    <a:pt x="82" y="1"/>
                    <a:pt x="1" y="173"/>
                    <a:pt x="125" y="242"/>
                  </a:cubicBezTo>
                  <a:cubicBezTo>
                    <a:pt x="408" y="436"/>
                    <a:pt x="676" y="451"/>
                    <a:pt x="1003" y="495"/>
                  </a:cubicBezTo>
                  <a:cubicBezTo>
                    <a:pt x="1673" y="599"/>
                    <a:pt x="2298" y="778"/>
                    <a:pt x="2953" y="942"/>
                  </a:cubicBezTo>
                  <a:cubicBezTo>
                    <a:pt x="4025" y="1225"/>
                    <a:pt x="5141" y="1448"/>
                    <a:pt x="6258" y="1537"/>
                  </a:cubicBezTo>
                  <a:cubicBezTo>
                    <a:pt x="6317" y="1537"/>
                    <a:pt x="6332" y="1433"/>
                    <a:pt x="6273" y="1418"/>
                  </a:cubicBezTo>
                  <a:cubicBezTo>
                    <a:pt x="4308" y="793"/>
                    <a:pt x="2254" y="391"/>
                    <a:pt x="229" y="4"/>
                  </a:cubicBezTo>
                  <a:cubicBezTo>
                    <a:pt x="220" y="2"/>
                    <a:pt x="211" y="1"/>
                    <a:pt x="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269400" y="887203"/>
              <a:ext cx="252824" cy="29618"/>
            </a:xfrm>
            <a:custGeom>
              <a:rect b="b" l="l" r="r" t="t"/>
              <a:pathLst>
                <a:path extrusionOk="0" h="858" w="7324">
                  <a:moveTo>
                    <a:pt x="6669" y="0"/>
                  </a:moveTo>
                  <a:cubicBezTo>
                    <a:pt x="5581" y="0"/>
                    <a:pt x="4501" y="146"/>
                    <a:pt x="3409" y="236"/>
                  </a:cubicBezTo>
                  <a:cubicBezTo>
                    <a:pt x="2337" y="325"/>
                    <a:pt x="1236" y="325"/>
                    <a:pt x="179" y="548"/>
                  </a:cubicBezTo>
                  <a:cubicBezTo>
                    <a:pt x="0" y="578"/>
                    <a:pt x="45" y="831"/>
                    <a:pt x="209" y="846"/>
                  </a:cubicBezTo>
                  <a:cubicBezTo>
                    <a:pt x="386" y="854"/>
                    <a:pt x="564" y="857"/>
                    <a:pt x="742" y="857"/>
                  </a:cubicBezTo>
                  <a:cubicBezTo>
                    <a:pt x="2888" y="857"/>
                    <a:pt x="5044" y="317"/>
                    <a:pt x="7175" y="221"/>
                  </a:cubicBezTo>
                  <a:cubicBezTo>
                    <a:pt x="7309" y="221"/>
                    <a:pt x="7324" y="27"/>
                    <a:pt x="7190" y="12"/>
                  </a:cubicBezTo>
                  <a:cubicBezTo>
                    <a:pt x="7016" y="4"/>
                    <a:pt x="6843" y="0"/>
                    <a:pt x="66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" name="Google Shape;57;p2"/>
          <p:cNvGrpSpPr/>
          <p:nvPr/>
        </p:nvGrpSpPr>
        <p:grpSpPr>
          <a:xfrm rot="2141207">
            <a:off x="7886603" y="1304891"/>
            <a:ext cx="695958" cy="820540"/>
            <a:chOff x="4742150" y="2034450"/>
            <a:chExt cx="560450" cy="660775"/>
          </a:xfrm>
        </p:grpSpPr>
        <p:sp>
          <p:nvSpPr>
            <p:cNvPr id="58" name="Google Shape;58;p2"/>
            <p:cNvSpPr/>
            <p:nvPr/>
          </p:nvSpPr>
          <p:spPr>
            <a:xfrm>
              <a:off x="4742150" y="2034450"/>
              <a:ext cx="560450" cy="660775"/>
            </a:xfrm>
            <a:custGeom>
              <a:rect b="b" l="l" r="r" t="t"/>
              <a:pathLst>
                <a:path extrusionOk="0" h="26431" w="22418">
                  <a:moveTo>
                    <a:pt x="15247" y="396"/>
                  </a:moveTo>
                  <a:cubicBezTo>
                    <a:pt x="15743" y="396"/>
                    <a:pt x="15906" y="803"/>
                    <a:pt x="15957" y="1009"/>
                  </a:cubicBezTo>
                  <a:cubicBezTo>
                    <a:pt x="16076" y="1411"/>
                    <a:pt x="15957" y="1857"/>
                    <a:pt x="15719" y="1932"/>
                  </a:cubicBezTo>
                  <a:lnTo>
                    <a:pt x="1236" y="6263"/>
                  </a:lnTo>
                  <a:cubicBezTo>
                    <a:pt x="1218" y="6269"/>
                    <a:pt x="1199" y="6271"/>
                    <a:pt x="1180" y="6271"/>
                  </a:cubicBezTo>
                  <a:cubicBezTo>
                    <a:pt x="991" y="6271"/>
                    <a:pt x="746" y="6017"/>
                    <a:pt x="611" y="5653"/>
                  </a:cubicBezTo>
                  <a:cubicBezTo>
                    <a:pt x="432" y="5221"/>
                    <a:pt x="432" y="4670"/>
                    <a:pt x="819" y="4492"/>
                  </a:cubicBezTo>
                  <a:cubicBezTo>
                    <a:pt x="1192" y="4313"/>
                    <a:pt x="2159" y="4001"/>
                    <a:pt x="3692" y="3539"/>
                  </a:cubicBezTo>
                  <a:cubicBezTo>
                    <a:pt x="7518" y="2393"/>
                    <a:pt x="13918" y="681"/>
                    <a:pt x="14990" y="428"/>
                  </a:cubicBezTo>
                  <a:cubicBezTo>
                    <a:pt x="15084" y="406"/>
                    <a:pt x="15170" y="396"/>
                    <a:pt x="15247" y="396"/>
                  </a:cubicBezTo>
                  <a:close/>
                  <a:moveTo>
                    <a:pt x="14186" y="2795"/>
                  </a:moveTo>
                  <a:cubicBezTo>
                    <a:pt x="14469" y="3748"/>
                    <a:pt x="14871" y="5355"/>
                    <a:pt x="14990" y="7022"/>
                  </a:cubicBezTo>
                  <a:lnTo>
                    <a:pt x="4436" y="10178"/>
                  </a:lnTo>
                  <a:cubicBezTo>
                    <a:pt x="3499" y="8957"/>
                    <a:pt x="2963" y="7246"/>
                    <a:pt x="2695" y="6233"/>
                  </a:cubicBezTo>
                  <a:lnTo>
                    <a:pt x="14186" y="2795"/>
                  </a:lnTo>
                  <a:close/>
                  <a:moveTo>
                    <a:pt x="15020" y="7424"/>
                  </a:moveTo>
                  <a:lnTo>
                    <a:pt x="15020" y="7424"/>
                  </a:lnTo>
                  <a:cubicBezTo>
                    <a:pt x="15049" y="8883"/>
                    <a:pt x="14126" y="10133"/>
                    <a:pt x="13382" y="11145"/>
                  </a:cubicBezTo>
                  <a:cubicBezTo>
                    <a:pt x="12772" y="11964"/>
                    <a:pt x="12236" y="12679"/>
                    <a:pt x="12370" y="13333"/>
                  </a:cubicBezTo>
                  <a:cubicBezTo>
                    <a:pt x="12325" y="13393"/>
                    <a:pt x="12162" y="13542"/>
                    <a:pt x="11730" y="13676"/>
                  </a:cubicBezTo>
                  <a:cubicBezTo>
                    <a:pt x="11358" y="13795"/>
                    <a:pt x="10867" y="13854"/>
                    <a:pt x="10271" y="13884"/>
                  </a:cubicBezTo>
                  <a:cubicBezTo>
                    <a:pt x="9944" y="13021"/>
                    <a:pt x="9036" y="12708"/>
                    <a:pt x="8009" y="12351"/>
                  </a:cubicBezTo>
                  <a:cubicBezTo>
                    <a:pt x="7800" y="12277"/>
                    <a:pt x="7577" y="12202"/>
                    <a:pt x="7369" y="12113"/>
                  </a:cubicBezTo>
                  <a:cubicBezTo>
                    <a:pt x="6699" y="11875"/>
                    <a:pt x="5999" y="11562"/>
                    <a:pt x="5315" y="11056"/>
                  </a:cubicBezTo>
                  <a:cubicBezTo>
                    <a:pt x="5121" y="10907"/>
                    <a:pt x="4913" y="10729"/>
                    <a:pt x="4719" y="10505"/>
                  </a:cubicBezTo>
                  <a:lnTo>
                    <a:pt x="15020" y="7424"/>
                  </a:lnTo>
                  <a:close/>
                  <a:moveTo>
                    <a:pt x="12614" y="17756"/>
                  </a:moveTo>
                  <a:cubicBezTo>
                    <a:pt x="13731" y="17756"/>
                    <a:pt x="16434" y="19512"/>
                    <a:pt x="17892" y="20568"/>
                  </a:cubicBezTo>
                  <a:cubicBezTo>
                    <a:pt x="15496" y="21208"/>
                    <a:pt x="12177" y="22130"/>
                    <a:pt x="9765" y="22845"/>
                  </a:cubicBezTo>
                  <a:cubicBezTo>
                    <a:pt x="10346" y="21059"/>
                    <a:pt x="11492" y="18052"/>
                    <a:pt x="12400" y="17784"/>
                  </a:cubicBezTo>
                  <a:cubicBezTo>
                    <a:pt x="12462" y="17765"/>
                    <a:pt x="12534" y="17756"/>
                    <a:pt x="12614" y="17756"/>
                  </a:cubicBezTo>
                  <a:close/>
                  <a:moveTo>
                    <a:pt x="12534" y="13720"/>
                  </a:moveTo>
                  <a:cubicBezTo>
                    <a:pt x="12876" y="14331"/>
                    <a:pt x="13620" y="14628"/>
                    <a:pt x="14588" y="15030"/>
                  </a:cubicBezTo>
                  <a:cubicBezTo>
                    <a:pt x="15421" y="15373"/>
                    <a:pt x="16434" y="15789"/>
                    <a:pt x="17535" y="16519"/>
                  </a:cubicBezTo>
                  <a:cubicBezTo>
                    <a:pt x="18994" y="17501"/>
                    <a:pt x="19738" y="18975"/>
                    <a:pt x="20080" y="19987"/>
                  </a:cubicBezTo>
                  <a:cubicBezTo>
                    <a:pt x="19649" y="20106"/>
                    <a:pt x="19068" y="20255"/>
                    <a:pt x="18384" y="20434"/>
                  </a:cubicBezTo>
                  <a:cubicBezTo>
                    <a:pt x="17371" y="19698"/>
                    <a:pt x="14068" y="17358"/>
                    <a:pt x="12576" y="17358"/>
                  </a:cubicBezTo>
                  <a:cubicBezTo>
                    <a:pt x="12467" y="17358"/>
                    <a:pt x="12368" y="17371"/>
                    <a:pt x="12281" y="17397"/>
                  </a:cubicBezTo>
                  <a:cubicBezTo>
                    <a:pt x="11045" y="17769"/>
                    <a:pt x="9750" y="21550"/>
                    <a:pt x="9304" y="22979"/>
                  </a:cubicBezTo>
                  <a:cubicBezTo>
                    <a:pt x="8753" y="23143"/>
                    <a:pt x="8277" y="23291"/>
                    <a:pt x="7890" y="23425"/>
                  </a:cubicBezTo>
                  <a:cubicBezTo>
                    <a:pt x="7592" y="22577"/>
                    <a:pt x="7339" y="21386"/>
                    <a:pt x="7518" y="20091"/>
                  </a:cubicBezTo>
                  <a:cubicBezTo>
                    <a:pt x="7696" y="18856"/>
                    <a:pt x="8485" y="17784"/>
                    <a:pt x="9185" y="16831"/>
                  </a:cubicBezTo>
                  <a:cubicBezTo>
                    <a:pt x="9869" y="15894"/>
                    <a:pt x="10465" y="15075"/>
                    <a:pt x="10375" y="14271"/>
                  </a:cubicBezTo>
                  <a:cubicBezTo>
                    <a:pt x="10956" y="14241"/>
                    <a:pt x="11462" y="14167"/>
                    <a:pt x="11849" y="14048"/>
                  </a:cubicBezTo>
                  <a:cubicBezTo>
                    <a:pt x="12177" y="13959"/>
                    <a:pt x="12385" y="13840"/>
                    <a:pt x="12534" y="13720"/>
                  </a:cubicBezTo>
                  <a:close/>
                  <a:moveTo>
                    <a:pt x="21172" y="20163"/>
                  </a:moveTo>
                  <a:cubicBezTo>
                    <a:pt x="21667" y="20163"/>
                    <a:pt x="21830" y="20568"/>
                    <a:pt x="21882" y="20761"/>
                  </a:cubicBezTo>
                  <a:cubicBezTo>
                    <a:pt x="22001" y="21178"/>
                    <a:pt x="21882" y="21624"/>
                    <a:pt x="21643" y="21684"/>
                  </a:cubicBezTo>
                  <a:lnTo>
                    <a:pt x="7160" y="26030"/>
                  </a:lnTo>
                  <a:cubicBezTo>
                    <a:pt x="7141" y="26036"/>
                    <a:pt x="7121" y="26039"/>
                    <a:pt x="7100" y="26039"/>
                  </a:cubicBezTo>
                  <a:cubicBezTo>
                    <a:pt x="6903" y="26039"/>
                    <a:pt x="6669" y="25784"/>
                    <a:pt x="6520" y="25420"/>
                  </a:cubicBezTo>
                  <a:cubicBezTo>
                    <a:pt x="6357" y="24988"/>
                    <a:pt x="6357" y="24438"/>
                    <a:pt x="6744" y="24259"/>
                  </a:cubicBezTo>
                  <a:cubicBezTo>
                    <a:pt x="7116" y="24080"/>
                    <a:pt x="8083" y="23768"/>
                    <a:pt x="9616" y="23306"/>
                  </a:cubicBezTo>
                  <a:cubicBezTo>
                    <a:pt x="13442" y="22160"/>
                    <a:pt x="19842" y="20448"/>
                    <a:pt x="20914" y="20195"/>
                  </a:cubicBezTo>
                  <a:cubicBezTo>
                    <a:pt x="21009" y="20173"/>
                    <a:pt x="21094" y="20163"/>
                    <a:pt x="21172" y="20163"/>
                  </a:cubicBezTo>
                  <a:close/>
                  <a:moveTo>
                    <a:pt x="15241" y="1"/>
                  </a:moveTo>
                  <a:cubicBezTo>
                    <a:pt x="15135" y="1"/>
                    <a:pt x="15022" y="14"/>
                    <a:pt x="14901" y="41"/>
                  </a:cubicBezTo>
                  <a:cubicBezTo>
                    <a:pt x="13829" y="294"/>
                    <a:pt x="7413" y="2006"/>
                    <a:pt x="3588" y="3152"/>
                  </a:cubicBezTo>
                  <a:cubicBezTo>
                    <a:pt x="2025" y="3628"/>
                    <a:pt x="1043" y="3956"/>
                    <a:pt x="656" y="4135"/>
                  </a:cubicBezTo>
                  <a:cubicBezTo>
                    <a:pt x="45" y="4432"/>
                    <a:pt x="1" y="5177"/>
                    <a:pt x="239" y="5787"/>
                  </a:cubicBezTo>
                  <a:cubicBezTo>
                    <a:pt x="443" y="6324"/>
                    <a:pt x="813" y="6663"/>
                    <a:pt x="1177" y="6663"/>
                  </a:cubicBezTo>
                  <a:cubicBezTo>
                    <a:pt x="1237" y="6663"/>
                    <a:pt x="1297" y="6654"/>
                    <a:pt x="1355" y="6635"/>
                  </a:cubicBezTo>
                  <a:lnTo>
                    <a:pt x="2323" y="6352"/>
                  </a:lnTo>
                  <a:cubicBezTo>
                    <a:pt x="2650" y="7633"/>
                    <a:pt x="3409" y="9969"/>
                    <a:pt x="4853" y="11190"/>
                  </a:cubicBezTo>
                  <a:cubicBezTo>
                    <a:pt x="4868" y="11205"/>
                    <a:pt x="4868" y="11205"/>
                    <a:pt x="4868" y="11205"/>
                  </a:cubicBezTo>
                  <a:cubicBezTo>
                    <a:pt x="4943" y="11264"/>
                    <a:pt x="5017" y="11324"/>
                    <a:pt x="5091" y="11384"/>
                  </a:cubicBezTo>
                  <a:cubicBezTo>
                    <a:pt x="6044" y="12083"/>
                    <a:pt x="7012" y="12425"/>
                    <a:pt x="7875" y="12723"/>
                  </a:cubicBezTo>
                  <a:cubicBezTo>
                    <a:pt x="8947" y="13095"/>
                    <a:pt x="9721" y="13363"/>
                    <a:pt x="9944" y="14137"/>
                  </a:cubicBezTo>
                  <a:cubicBezTo>
                    <a:pt x="10152" y="14822"/>
                    <a:pt x="9557" y="15655"/>
                    <a:pt x="8857" y="16593"/>
                  </a:cubicBezTo>
                  <a:cubicBezTo>
                    <a:pt x="8143" y="17591"/>
                    <a:pt x="7324" y="18707"/>
                    <a:pt x="7131" y="20047"/>
                  </a:cubicBezTo>
                  <a:cubicBezTo>
                    <a:pt x="6922" y="21416"/>
                    <a:pt x="7205" y="22651"/>
                    <a:pt x="7503" y="23544"/>
                  </a:cubicBezTo>
                  <a:cubicBezTo>
                    <a:pt x="7071" y="23693"/>
                    <a:pt x="6758" y="23812"/>
                    <a:pt x="6580" y="23902"/>
                  </a:cubicBezTo>
                  <a:cubicBezTo>
                    <a:pt x="5955" y="24185"/>
                    <a:pt x="5925" y="24944"/>
                    <a:pt x="6148" y="25554"/>
                  </a:cubicBezTo>
                  <a:cubicBezTo>
                    <a:pt x="6366" y="26091"/>
                    <a:pt x="6726" y="26430"/>
                    <a:pt x="7097" y="26430"/>
                  </a:cubicBezTo>
                  <a:cubicBezTo>
                    <a:pt x="7158" y="26430"/>
                    <a:pt x="7219" y="26421"/>
                    <a:pt x="7279" y="26402"/>
                  </a:cubicBezTo>
                  <a:lnTo>
                    <a:pt x="21748" y="22071"/>
                  </a:lnTo>
                  <a:cubicBezTo>
                    <a:pt x="22254" y="21922"/>
                    <a:pt x="22417" y="21222"/>
                    <a:pt x="22269" y="20672"/>
                  </a:cubicBezTo>
                  <a:cubicBezTo>
                    <a:pt x="22154" y="20225"/>
                    <a:pt x="21788" y="19768"/>
                    <a:pt x="21161" y="19768"/>
                  </a:cubicBezTo>
                  <a:cubicBezTo>
                    <a:pt x="21056" y="19768"/>
                    <a:pt x="20944" y="19781"/>
                    <a:pt x="20825" y="19808"/>
                  </a:cubicBezTo>
                  <a:cubicBezTo>
                    <a:pt x="20735" y="19823"/>
                    <a:pt x="20616" y="19853"/>
                    <a:pt x="20482" y="19898"/>
                  </a:cubicBezTo>
                  <a:cubicBezTo>
                    <a:pt x="20110" y="18811"/>
                    <a:pt x="19351" y="17263"/>
                    <a:pt x="17758" y="16191"/>
                  </a:cubicBezTo>
                  <a:cubicBezTo>
                    <a:pt x="16627" y="15432"/>
                    <a:pt x="15585" y="15001"/>
                    <a:pt x="14737" y="14658"/>
                  </a:cubicBezTo>
                  <a:cubicBezTo>
                    <a:pt x="13665" y="14227"/>
                    <a:pt x="12965" y="13944"/>
                    <a:pt x="12772" y="13304"/>
                  </a:cubicBezTo>
                  <a:cubicBezTo>
                    <a:pt x="12623" y="12812"/>
                    <a:pt x="13129" y="12143"/>
                    <a:pt x="13695" y="11369"/>
                  </a:cubicBezTo>
                  <a:cubicBezTo>
                    <a:pt x="13888" y="11101"/>
                    <a:pt x="14112" y="10818"/>
                    <a:pt x="14305" y="10520"/>
                  </a:cubicBezTo>
                  <a:cubicBezTo>
                    <a:pt x="14915" y="9612"/>
                    <a:pt x="15466" y="8555"/>
                    <a:pt x="15407" y="7320"/>
                  </a:cubicBezTo>
                  <a:lnTo>
                    <a:pt x="15392" y="7156"/>
                  </a:lnTo>
                  <a:cubicBezTo>
                    <a:pt x="15288" y="5400"/>
                    <a:pt x="14871" y="3688"/>
                    <a:pt x="14573" y="2676"/>
                  </a:cubicBezTo>
                  <a:lnTo>
                    <a:pt x="15823" y="2304"/>
                  </a:lnTo>
                  <a:cubicBezTo>
                    <a:pt x="16344" y="2155"/>
                    <a:pt x="16493" y="1455"/>
                    <a:pt x="16344" y="905"/>
                  </a:cubicBezTo>
                  <a:cubicBezTo>
                    <a:pt x="16230" y="458"/>
                    <a:pt x="15874" y="1"/>
                    <a:pt x="152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019025" y="2403050"/>
              <a:ext cx="19000" cy="20575"/>
            </a:xfrm>
            <a:custGeom>
              <a:rect b="b" l="l" r="r" t="t"/>
              <a:pathLst>
                <a:path extrusionOk="0" h="823" w="760">
                  <a:moveTo>
                    <a:pt x="245" y="1"/>
                  </a:moveTo>
                  <a:cubicBezTo>
                    <a:pt x="118" y="1"/>
                    <a:pt x="0" y="94"/>
                    <a:pt x="0" y="257"/>
                  </a:cubicBezTo>
                  <a:cubicBezTo>
                    <a:pt x="0" y="524"/>
                    <a:pt x="194" y="822"/>
                    <a:pt x="491" y="822"/>
                  </a:cubicBezTo>
                  <a:cubicBezTo>
                    <a:pt x="655" y="822"/>
                    <a:pt x="759" y="658"/>
                    <a:pt x="729" y="510"/>
                  </a:cubicBezTo>
                  <a:cubicBezTo>
                    <a:pt x="685" y="361"/>
                    <a:pt x="551" y="167"/>
                    <a:pt x="417" y="63"/>
                  </a:cubicBezTo>
                  <a:cubicBezTo>
                    <a:pt x="365" y="21"/>
                    <a:pt x="304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039550" y="2429375"/>
              <a:ext cx="14675" cy="16675"/>
            </a:xfrm>
            <a:custGeom>
              <a:rect b="b" l="l" r="r" t="t"/>
              <a:pathLst>
                <a:path extrusionOk="0" h="667" w="587">
                  <a:moveTo>
                    <a:pt x="221" y="0"/>
                  </a:moveTo>
                  <a:cubicBezTo>
                    <a:pt x="111" y="0"/>
                    <a:pt x="0" y="101"/>
                    <a:pt x="28" y="245"/>
                  </a:cubicBezTo>
                  <a:cubicBezTo>
                    <a:pt x="57" y="439"/>
                    <a:pt x="117" y="633"/>
                    <a:pt x="325" y="662"/>
                  </a:cubicBezTo>
                  <a:cubicBezTo>
                    <a:pt x="339" y="665"/>
                    <a:pt x="353" y="666"/>
                    <a:pt x="367" y="666"/>
                  </a:cubicBezTo>
                  <a:cubicBezTo>
                    <a:pt x="506" y="666"/>
                    <a:pt x="587" y="530"/>
                    <a:pt x="519" y="394"/>
                  </a:cubicBezTo>
                  <a:cubicBezTo>
                    <a:pt x="474" y="305"/>
                    <a:pt x="429" y="231"/>
                    <a:pt x="400" y="141"/>
                  </a:cubicBezTo>
                  <a:cubicBezTo>
                    <a:pt x="365" y="42"/>
                    <a:pt x="293" y="0"/>
                    <a:pt x="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043700" y="2395300"/>
              <a:ext cx="14400" cy="14875"/>
            </a:xfrm>
            <a:custGeom>
              <a:rect b="b" l="l" r="r" t="t"/>
              <a:pathLst>
                <a:path extrusionOk="0" h="595" w="576">
                  <a:moveTo>
                    <a:pt x="250" y="1"/>
                  </a:moveTo>
                  <a:cubicBezTo>
                    <a:pt x="123" y="1"/>
                    <a:pt x="1" y="100"/>
                    <a:pt x="55" y="254"/>
                  </a:cubicBezTo>
                  <a:cubicBezTo>
                    <a:pt x="100" y="373"/>
                    <a:pt x="174" y="522"/>
                    <a:pt x="308" y="581"/>
                  </a:cubicBezTo>
                  <a:cubicBezTo>
                    <a:pt x="332" y="590"/>
                    <a:pt x="356" y="594"/>
                    <a:pt x="379" y="594"/>
                  </a:cubicBezTo>
                  <a:cubicBezTo>
                    <a:pt x="475" y="594"/>
                    <a:pt x="564" y="525"/>
                    <a:pt x="576" y="418"/>
                  </a:cubicBezTo>
                  <a:cubicBezTo>
                    <a:pt x="576" y="284"/>
                    <a:pt x="502" y="239"/>
                    <a:pt x="457" y="135"/>
                  </a:cubicBezTo>
                  <a:cubicBezTo>
                    <a:pt x="416" y="42"/>
                    <a:pt x="332" y="1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054200" y="2502300"/>
              <a:ext cx="12475" cy="16925"/>
            </a:xfrm>
            <a:custGeom>
              <a:rect b="b" l="l" r="r" t="t"/>
              <a:pathLst>
                <a:path extrusionOk="0" h="677" w="499">
                  <a:moveTo>
                    <a:pt x="233" y="0"/>
                  </a:moveTo>
                  <a:cubicBezTo>
                    <a:pt x="118" y="0"/>
                    <a:pt x="1" y="101"/>
                    <a:pt x="37" y="246"/>
                  </a:cubicBezTo>
                  <a:cubicBezTo>
                    <a:pt x="67" y="380"/>
                    <a:pt x="96" y="484"/>
                    <a:pt x="171" y="603"/>
                  </a:cubicBezTo>
                  <a:cubicBezTo>
                    <a:pt x="210" y="653"/>
                    <a:pt x="263" y="676"/>
                    <a:pt x="315" y="676"/>
                  </a:cubicBezTo>
                  <a:cubicBezTo>
                    <a:pt x="404" y="676"/>
                    <a:pt x="489" y="611"/>
                    <a:pt x="498" y="499"/>
                  </a:cubicBezTo>
                  <a:cubicBezTo>
                    <a:pt x="498" y="365"/>
                    <a:pt x="454" y="261"/>
                    <a:pt x="409" y="142"/>
                  </a:cubicBezTo>
                  <a:cubicBezTo>
                    <a:pt x="380" y="42"/>
                    <a:pt x="307" y="0"/>
                    <a:pt x="2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039475" y="2554650"/>
              <a:ext cx="9700" cy="13275"/>
            </a:xfrm>
            <a:custGeom>
              <a:rect b="b" l="l" r="r" t="t"/>
              <a:pathLst>
                <a:path extrusionOk="0" h="531" w="388">
                  <a:moveTo>
                    <a:pt x="178" y="0"/>
                  </a:moveTo>
                  <a:cubicBezTo>
                    <a:pt x="86" y="0"/>
                    <a:pt x="0" y="74"/>
                    <a:pt x="45" y="191"/>
                  </a:cubicBezTo>
                  <a:cubicBezTo>
                    <a:pt x="75" y="266"/>
                    <a:pt x="75" y="340"/>
                    <a:pt x="75" y="414"/>
                  </a:cubicBezTo>
                  <a:cubicBezTo>
                    <a:pt x="66" y="493"/>
                    <a:pt x="129" y="530"/>
                    <a:pt x="194" y="530"/>
                  </a:cubicBezTo>
                  <a:cubicBezTo>
                    <a:pt x="241" y="530"/>
                    <a:pt x="289" y="511"/>
                    <a:pt x="313" y="474"/>
                  </a:cubicBezTo>
                  <a:cubicBezTo>
                    <a:pt x="388" y="355"/>
                    <a:pt x="388" y="236"/>
                    <a:pt x="328" y="102"/>
                  </a:cubicBezTo>
                  <a:cubicBezTo>
                    <a:pt x="299" y="31"/>
                    <a:pt x="237" y="0"/>
                    <a:pt x="1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084875" y="2521550"/>
              <a:ext cx="10075" cy="18300"/>
            </a:xfrm>
            <a:custGeom>
              <a:rect b="b" l="l" r="r" t="t"/>
              <a:pathLst>
                <a:path extrusionOk="0" h="732" w="403">
                  <a:moveTo>
                    <a:pt x="190" y="0"/>
                  </a:moveTo>
                  <a:cubicBezTo>
                    <a:pt x="103" y="0"/>
                    <a:pt x="16" y="60"/>
                    <a:pt x="16" y="176"/>
                  </a:cubicBezTo>
                  <a:cubicBezTo>
                    <a:pt x="1" y="309"/>
                    <a:pt x="16" y="443"/>
                    <a:pt x="16" y="592"/>
                  </a:cubicBezTo>
                  <a:cubicBezTo>
                    <a:pt x="16" y="680"/>
                    <a:pt x="88" y="732"/>
                    <a:pt x="163" y="732"/>
                  </a:cubicBezTo>
                  <a:cubicBezTo>
                    <a:pt x="215" y="732"/>
                    <a:pt x="268" y="707"/>
                    <a:pt x="298" y="652"/>
                  </a:cubicBezTo>
                  <a:cubicBezTo>
                    <a:pt x="403" y="488"/>
                    <a:pt x="358" y="339"/>
                    <a:pt x="358" y="161"/>
                  </a:cubicBezTo>
                  <a:cubicBezTo>
                    <a:pt x="351" y="53"/>
                    <a:pt x="271" y="0"/>
                    <a:pt x="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077500" y="2550075"/>
              <a:ext cx="9125" cy="9700"/>
            </a:xfrm>
            <a:custGeom>
              <a:rect b="b" l="l" r="r" t="t"/>
              <a:pathLst>
                <a:path extrusionOk="0" h="388" w="365">
                  <a:moveTo>
                    <a:pt x="199" y="0"/>
                  </a:moveTo>
                  <a:cubicBezTo>
                    <a:pt x="101" y="0"/>
                    <a:pt x="1" y="91"/>
                    <a:pt x="72" y="225"/>
                  </a:cubicBezTo>
                  <a:lnTo>
                    <a:pt x="132" y="330"/>
                  </a:lnTo>
                  <a:cubicBezTo>
                    <a:pt x="149" y="370"/>
                    <a:pt x="189" y="388"/>
                    <a:pt x="230" y="388"/>
                  </a:cubicBezTo>
                  <a:cubicBezTo>
                    <a:pt x="295" y="388"/>
                    <a:pt x="364" y="343"/>
                    <a:pt x="355" y="270"/>
                  </a:cubicBezTo>
                  <a:cubicBezTo>
                    <a:pt x="355" y="225"/>
                    <a:pt x="340" y="181"/>
                    <a:pt x="340" y="136"/>
                  </a:cubicBezTo>
                  <a:cubicBezTo>
                    <a:pt x="328" y="41"/>
                    <a:pt x="264" y="0"/>
                    <a:pt x="1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118875" y="2533175"/>
              <a:ext cx="14400" cy="17575"/>
            </a:xfrm>
            <a:custGeom>
              <a:rect b="b" l="l" r="r" t="t"/>
              <a:pathLst>
                <a:path extrusionOk="0" h="703" w="576">
                  <a:moveTo>
                    <a:pt x="292" y="0"/>
                  </a:moveTo>
                  <a:cubicBezTo>
                    <a:pt x="146" y="0"/>
                    <a:pt x="0" y="118"/>
                    <a:pt x="55" y="291"/>
                  </a:cubicBezTo>
                  <a:cubicBezTo>
                    <a:pt x="85" y="351"/>
                    <a:pt x="55" y="410"/>
                    <a:pt x="40" y="470"/>
                  </a:cubicBezTo>
                  <a:cubicBezTo>
                    <a:pt x="17" y="608"/>
                    <a:pt x="119" y="702"/>
                    <a:pt x="236" y="702"/>
                  </a:cubicBezTo>
                  <a:cubicBezTo>
                    <a:pt x="270" y="702"/>
                    <a:pt x="304" y="695"/>
                    <a:pt x="338" y="678"/>
                  </a:cubicBezTo>
                  <a:cubicBezTo>
                    <a:pt x="531" y="589"/>
                    <a:pt x="576" y="351"/>
                    <a:pt x="516" y="157"/>
                  </a:cubicBezTo>
                  <a:cubicBezTo>
                    <a:pt x="476" y="47"/>
                    <a:pt x="384" y="0"/>
                    <a:pt x="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042250" y="2539250"/>
              <a:ext cx="11350" cy="14525"/>
            </a:xfrm>
            <a:custGeom>
              <a:rect b="b" l="l" r="r" t="t"/>
              <a:pathLst>
                <a:path extrusionOk="0" h="581" w="454">
                  <a:moveTo>
                    <a:pt x="222" y="0"/>
                  </a:moveTo>
                  <a:cubicBezTo>
                    <a:pt x="173" y="0"/>
                    <a:pt x="126" y="23"/>
                    <a:pt x="98" y="78"/>
                  </a:cubicBezTo>
                  <a:cubicBezTo>
                    <a:pt x="39" y="212"/>
                    <a:pt x="9" y="331"/>
                    <a:pt x="9" y="465"/>
                  </a:cubicBezTo>
                  <a:cubicBezTo>
                    <a:pt x="1" y="543"/>
                    <a:pt x="55" y="580"/>
                    <a:pt x="115" y="580"/>
                  </a:cubicBezTo>
                  <a:cubicBezTo>
                    <a:pt x="168" y="580"/>
                    <a:pt x="226" y="551"/>
                    <a:pt x="247" y="495"/>
                  </a:cubicBezTo>
                  <a:cubicBezTo>
                    <a:pt x="277" y="405"/>
                    <a:pt x="321" y="316"/>
                    <a:pt x="381" y="227"/>
                  </a:cubicBezTo>
                  <a:cubicBezTo>
                    <a:pt x="453" y="113"/>
                    <a:pt x="333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992500" y="2339775"/>
              <a:ext cx="16750" cy="12800"/>
            </a:xfrm>
            <a:custGeom>
              <a:rect b="b" l="l" r="r" t="t"/>
              <a:pathLst>
                <a:path extrusionOk="0" h="512" w="670">
                  <a:moveTo>
                    <a:pt x="275" y="1"/>
                  </a:moveTo>
                  <a:cubicBezTo>
                    <a:pt x="137" y="1"/>
                    <a:pt x="1" y="209"/>
                    <a:pt x="138" y="346"/>
                  </a:cubicBezTo>
                  <a:cubicBezTo>
                    <a:pt x="213" y="421"/>
                    <a:pt x="302" y="480"/>
                    <a:pt x="406" y="510"/>
                  </a:cubicBezTo>
                  <a:cubicBezTo>
                    <a:pt x="413" y="511"/>
                    <a:pt x="420" y="511"/>
                    <a:pt x="427" y="511"/>
                  </a:cubicBezTo>
                  <a:cubicBezTo>
                    <a:pt x="553" y="511"/>
                    <a:pt x="669" y="385"/>
                    <a:pt x="585" y="272"/>
                  </a:cubicBezTo>
                  <a:cubicBezTo>
                    <a:pt x="525" y="198"/>
                    <a:pt x="466" y="138"/>
                    <a:pt x="391" y="64"/>
                  </a:cubicBezTo>
                  <a:cubicBezTo>
                    <a:pt x="357" y="19"/>
                    <a:pt x="316" y="1"/>
                    <a:pt x="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030675" y="2300600"/>
              <a:ext cx="9950" cy="17625"/>
            </a:xfrm>
            <a:custGeom>
              <a:rect b="b" l="l" r="r" t="t"/>
              <a:pathLst>
                <a:path extrusionOk="0" h="705" w="398">
                  <a:moveTo>
                    <a:pt x="188" y="1"/>
                  </a:moveTo>
                  <a:cubicBezTo>
                    <a:pt x="94" y="1"/>
                    <a:pt x="1" y="77"/>
                    <a:pt x="25" y="217"/>
                  </a:cubicBezTo>
                  <a:cubicBezTo>
                    <a:pt x="40" y="351"/>
                    <a:pt x="40" y="484"/>
                    <a:pt x="100" y="604"/>
                  </a:cubicBezTo>
                  <a:cubicBezTo>
                    <a:pt x="123" y="666"/>
                    <a:pt x="192" y="704"/>
                    <a:pt x="257" y="704"/>
                  </a:cubicBezTo>
                  <a:cubicBezTo>
                    <a:pt x="315" y="704"/>
                    <a:pt x="368" y="674"/>
                    <a:pt x="383" y="604"/>
                  </a:cubicBezTo>
                  <a:cubicBezTo>
                    <a:pt x="397" y="455"/>
                    <a:pt x="383" y="306"/>
                    <a:pt x="353" y="157"/>
                  </a:cubicBezTo>
                  <a:cubicBezTo>
                    <a:pt x="339" y="50"/>
                    <a:pt x="264" y="1"/>
                    <a:pt x="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92225" y="2313050"/>
              <a:ext cx="11550" cy="14925"/>
            </a:xfrm>
            <a:custGeom>
              <a:rect b="b" l="l" r="r" t="t"/>
              <a:pathLst>
                <a:path extrusionOk="0" h="597" w="462">
                  <a:moveTo>
                    <a:pt x="232" y="1"/>
                  </a:moveTo>
                  <a:cubicBezTo>
                    <a:pt x="118" y="1"/>
                    <a:pt x="0" y="96"/>
                    <a:pt x="45" y="240"/>
                  </a:cubicBezTo>
                  <a:cubicBezTo>
                    <a:pt x="75" y="344"/>
                    <a:pt x="105" y="433"/>
                    <a:pt x="164" y="522"/>
                  </a:cubicBezTo>
                  <a:cubicBezTo>
                    <a:pt x="198" y="573"/>
                    <a:pt x="249" y="596"/>
                    <a:pt x="299" y="596"/>
                  </a:cubicBezTo>
                  <a:cubicBezTo>
                    <a:pt x="382" y="596"/>
                    <a:pt x="462" y="535"/>
                    <a:pt x="462" y="433"/>
                  </a:cubicBezTo>
                  <a:cubicBezTo>
                    <a:pt x="462" y="329"/>
                    <a:pt x="432" y="240"/>
                    <a:pt x="402" y="135"/>
                  </a:cubicBezTo>
                  <a:cubicBezTo>
                    <a:pt x="379" y="41"/>
                    <a:pt x="306" y="1"/>
                    <a:pt x="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920075" y="2294350"/>
              <a:ext cx="15775" cy="13350"/>
            </a:xfrm>
            <a:custGeom>
              <a:rect b="b" l="l" r="r" t="t"/>
              <a:pathLst>
                <a:path extrusionOk="0" h="534" w="631">
                  <a:moveTo>
                    <a:pt x="198" y="1"/>
                  </a:moveTo>
                  <a:cubicBezTo>
                    <a:pt x="90" y="1"/>
                    <a:pt x="0" y="159"/>
                    <a:pt x="103" y="273"/>
                  </a:cubicBezTo>
                  <a:cubicBezTo>
                    <a:pt x="207" y="392"/>
                    <a:pt x="296" y="481"/>
                    <a:pt x="460" y="526"/>
                  </a:cubicBezTo>
                  <a:cubicBezTo>
                    <a:pt x="474" y="531"/>
                    <a:pt x="487" y="534"/>
                    <a:pt x="499" y="534"/>
                  </a:cubicBezTo>
                  <a:cubicBezTo>
                    <a:pt x="591" y="534"/>
                    <a:pt x="630" y="398"/>
                    <a:pt x="564" y="333"/>
                  </a:cubicBezTo>
                  <a:cubicBezTo>
                    <a:pt x="475" y="228"/>
                    <a:pt x="386" y="139"/>
                    <a:pt x="296" y="50"/>
                  </a:cubicBezTo>
                  <a:cubicBezTo>
                    <a:pt x="265" y="15"/>
                    <a:pt x="231" y="1"/>
                    <a:pt x="1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955375" y="2286675"/>
              <a:ext cx="12875" cy="12025"/>
            </a:xfrm>
            <a:custGeom>
              <a:rect b="b" l="l" r="r" t="t"/>
              <a:pathLst>
                <a:path extrusionOk="0" h="481" w="515">
                  <a:moveTo>
                    <a:pt x="224" y="1"/>
                  </a:moveTo>
                  <a:cubicBezTo>
                    <a:pt x="114" y="1"/>
                    <a:pt x="0" y="87"/>
                    <a:pt x="45" y="223"/>
                  </a:cubicBezTo>
                  <a:cubicBezTo>
                    <a:pt x="90" y="357"/>
                    <a:pt x="165" y="446"/>
                    <a:pt x="298" y="476"/>
                  </a:cubicBezTo>
                  <a:cubicBezTo>
                    <a:pt x="310" y="479"/>
                    <a:pt x="321" y="480"/>
                    <a:pt x="332" y="480"/>
                  </a:cubicBezTo>
                  <a:cubicBezTo>
                    <a:pt x="436" y="480"/>
                    <a:pt x="515" y="362"/>
                    <a:pt x="447" y="267"/>
                  </a:cubicBezTo>
                  <a:cubicBezTo>
                    <a:pt x="418" y="223"/>
                    <a:pt x="388" y="178"/>
                    <a:pt x="388" y="119"/>
                  </a:cubicBezTo>
                  <a:cubicBezTo>
                    <a:pt x="364" y="37"/>
                    <a:pt x="295" y="1"/>
                    <a:pt x="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964625" y="2323275"/>
              <a:ext cx="12900" cy="15375"/>
            </a:xfrm>
            <a:custGeom>
              <a:rect b="b" l="l" r="r" t="t"/>
              <a:pathLst>
                <a:path extrusionOk="0" h="615" w="516">
                  <a:moveTo>
                    <a:pt x="239" y="1"/>
                  </a:moveTo>
                  <a:cubicBezTo>
                    <a:pt x="126" y="1"/>
                    <a:pt x="0" y="132"/>
                    <a:pt x="62" y="277"/>
                  </a:cubicBezTo>
                  <a:cubicBezTo>
                    <a:pt x="122" y="381"/>
                    <a:pt x="182" y="485"/>
                    <a:pt x="286" y="575"/>
                  </a:cubicBezTo>
                  <a:cubicBezTo>
                    <a:pt x="314" y="603"/>
                    <a:pt x="344" y="615"/>
                    <a:pt x="373" y="615"/>
                  </a:cubicBezTo>
                  <a:cubicBezTo>
                    <a:pt x="450" y="615"/>
                    <a:pt x="516" y="528"/>
                    <a:pt x="494" y="441"/>
                  </a:cubicBezTo>
                  <a:cubicBezTo>
                    <a:pt x="479" y="307"/>
                    <a:pt x="420" y="203"/>
                    <a:pt x="360" y="84"/>
                  </a:cubicBezTo>
                  <a:cubicBezTo>
                    <a:pt x="333" y="25"/>
                    <a:pt x="287" y="1"/>
                    <a:pt x="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009575" y="2268800"/>
              <a:ext cx="12600" cy="11725"/>
            </a:xfrm>
            <a:custGeom>
              <a:rect b="b" l="l" r="r" t="t"/>
              <a:pathLst>
                <a:path extrusionOk="0" h="469" w="504">
                  <a:moveTo>
                    <a:pt x="243" y="0"/>
                  </a:moveTo>
                  <a:cubicBezTo>
                    <a:pt x="126" y="0"/>
                    <a:pt x="1" y="103"/>
                    <a:pt x="80" y="253"/>
                  </a:cubicBezTo>
                  <a:cubicBezTo>
                    <a:pt x="140" y="357"/>
                    <a:pt x="214" y="417"/>
                    <a:pt x="319" y="461"/>
                  </a:cubicBezTo>
                  <a:cubicBezTo>
                    <a:pt x="333" y="466"/>
                    <a:pt x="347" y="469"/>
                    <a:pt x="359" y="469"/>
                  </a:cubicBezTo>
                  <a:cubicBezTo>
                    <a:pt x="464" y="469"/>
                    <a:pt x="504" y="318"/>
                    <a:pt x="438" y="238"/>
                  </a:cubicBezTo>
                  <a:cubicBezTo>
                    <a:pt x="423" y="223"/>
                    <a:pt x="423" y="194"/>
                    <a:pt x="408" y="164"/>
                  </a:cubicBezTo>
                  <a:cubicBezTo>
                    <a:pt x="402" y="49"/>
                    <a:pt x="324" y="0"/>
                    <a:pt x="2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057550" y="2287500"/>
              <a:ext cx="9500" cy="10375"/>
            </a:xfrm>
            <a:custGeom>
              <a:rect b="b" l="l" r="r" t="t"/>
              <a:pathLst>
                <a:path extrusionOk="0" h="415" w="380">
                  <a:moveTo>
                    <a:pt x="203" y="1"/>
                  </a:moveTo>
                  <a:cubicBezTo>
                    <a:pt x="104" y="1"/>
                    <a:pt x="0" y="86"/>
                    <a:pt x="37" y="205"/>
                  </a:cubicBezTo>
                  <a:cubicBezTo>
                    <a:pt x="52" y="294"/>
                    <a:pt x="82" y="324"/>
                    <a:pt x="141" y="383"/>
                  </a:cubicBezTo>
                  <a:cubicBezTo>
                    <a:pt x="167" y="404"/>
                    <a:pt x="199" y="414"/>
                    <a:pt x="230" y="414"/>
                  </a:cubicBezTo>
                  <a:cubicBezTo>
                    <a:pt x="287" y="414"/>
                    <a:pt x="340" y="381"/>
                    <a:pt x="349" y="324"/>
                  </a:cubicBezTo>
                  <a:cubicBezTo>
                    <a:pt x="379" y="234"/>
                    <a:pt x="364" y="190"/>
                    <a:pt x="349" y="115"/>
                  </a:cubicBezTo>
                  <a:cubicBezTo>
                    <a:pt x="326" y="35"/>
                    <a:pt x="266" y="1"/>
                    <a:pt x="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5087125" y="2242900"/>
              <a:ext cx="8800" cy="13750"/>
            </a:xfrm>
            <a:custGeom>
              <a:rect b="b" l="l" r="r" t="t"/>
              <a:pathLst>
                <a:path extrusionOk="0" h="550" w="352">
                  <a:moveTo>
                    <a:pt x="167" y="0"/>
                  </a:moveTo>
                  <a:cubicBezTo>
                    <a:pt x="106" y="0"/>
                    <a:pt x="48" y="34"/>
                    <a:pt x="30" y="113"/>
                  </a:cubicBezTo>
                  <a:cubicBezTo>
                    <a:pt x="0" y="247"/>
                    <a:pt x="15" y="366"/>
                    <a:pt x="89" y="485"/>
                  </a:cubicBezTo>
                  <a:cubicBezTo>
                    <a:pt x="112" y="530"/>
                    <a:pt x="153" y="549"/>
                    <a:pt x="195" y="549"/>
                  </a:cubicBezTo>
                  <a:cubicBezTo>
                    <a:pt x="265" y="549"/>
                    <a:pt x="337" y="495"/>
                    <a:pt x="327" y="411"/>
                  </a:cubicBezTo>
                  <a:cubicBezTo>
                    <a:pt x="327" y="336"/>
                    <a:pt x="327" y="262"/>
                    <a:pt x="342" y="188"/>
                  </a:cubicBezTo>
                  <a:cubicBezTo>
                    <a:pt x="351" y="73"/>
                    <a:pt x="255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766225" y="2148625"/>
              <a:ext cx="18625" cy="16050"/>
            </a:xfrm>
            <a:custGeom>
              <a:rect b="b" l="l" r="r" t="t"/>
              <a:pathLst>
                <a:path extrusionOk="0" h="642" w="745">
                  <a:moveTo>
                    <a:pt x="555" y="1"/>
                  </a:moveTo>
                  <a:cubicBezTo>
                    <a:pt x="527" y="1"/>
                    <a:pt x="498" y="9"/>
                    <a:pt x="467" y="29"/>
                  </a:cubicBezTo>
                  <a:cubicBezTo>
                    <a:pt x="318" y="118"/>
                    <a:pt x="229" y="222"/>
                    <a:pt x="109" y="342"/>
                  </a:cubicBezTo>
                  <a:cubicBezTo>
                    <a:pt x="1" y="462"/>
                    <a:pt x="108" y="642"/>
                    <a:pt x="231" y="642"/>
                  </a:cubicBezTo>
                  <a:cubicBezTo>
                    <a:pt x="260" y="642"/>
                    <a:pt x="290" y="632"/>
                    <a:pt x="318" y="610"/>
                  </a:cubicBezTo>
                  <a:cubicBezTo>
                    <a:pt x="452" y="505"/>
                    <a:pt x="571" y="401"/>
                    <a:pt x="660" y="267"/>
                  </a:cubicBezTo>
                  <a:cubicBezTo>
                    <a:pt x="745" y="158"/>
                    <a:pt x="672" y="1"/>
                    <a:pt x="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794500" y="2149175"/>
              <a:ext cx="10300" cy="9175"/>
            </a:xfrm>
            <a:custGeom>
              <a:rect b="b" l="l" r="r" t="t"/>
              <a:pathLst>
                <a:path extrusionOk="0" h="367" w="412">
                  <a:moveTo>
                    <a:pt x="296" y="0"/>
                  </a:moveTo>
                  <a:cubicBezTo>
                    <a:pt x="277" y="0"/>
                    <a:pt x="259" y="7"/>
                    <a:pt x="244" y="22"/>
                  </a:cubicBezTo>
                  <a:cubicBezTo>
                    <a:pt x="184" y="81"/>
                    <a:pt x="125" y="141"/>
                    <a:pt x="65" y="200"/>
                  </a:cubicBezTo>
                  <a:cubicBezTo>
                    <a:pt x="1" y="276"/>
                    <a:pt x="76" y="366"/>
                    <a:pt x="150" y="366"/>
                  </a:cubicBezTo>
                  <a:cubicBezTo>
                    <a:pt x="179" y="366"/>
                    <a:pt x="208" y="353"/>
                    <a:pt x="229" y="320"/>
                  </a:cubicBezTo>
                  <a:cubicBezTo>
                    <a:pt x="288" y="245"/>
                    <a:pt x="333" y="186"/>
                    <a:pt x="378" y="126"/>
                  </a:cubicBezTo>
                  <a:cubicBezTo>
                    <a:pt x="411" y="59"/>
                    <a:pt x="352" y="0"/>
                    <a:pt x="2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829075" y="2192175"/>
              <a:ext cx="14900" cy="32400"/>
            </a:xfrm>
            <a:custGeom>
              <a:rect b="b" l="l" r="r" t="t"/>
              <a:pathLst>
                <a:path extrusionOk="0" h="1296" w="596">
                  <a:moveTo>
                    <a:pt x="213" y="0"/>
                  </a:moveTo>
                  <a:cubicBezTo>
                    <a:pt x="107" y="0"/>
                    <a:pt x="0" y="86"/>
                    <a:pt x="37" y="222"/>
                  </a:cubicBezTo>
                  <a:cubicBezTo>
                    <a:pt x="126" y="549"/>
                    <a:pt x="156" y="877"/>
                    <a:pt x="275" y="1190"/>
                  </a:cubicBezTo>
                  <a:cubicBezTo>
                    <a:pt x="307" y="1261"/>
                    <a:pt x="374" y="1296"/>
                    <a:pt x="438" y="1296"/>
                  </a:cubicBezTo>
                  <a:cubicBezTo>
                    <a:pt x="519" y="1296"/>
                    <a:pt x="596" y="1239"/>
                    <a:pt x="587" y="1130"/>
                  </a:cubicBezTo>
                  <a:cubicBezTo>
                    <a:pt x="587" y="788"/>
                    <a:pt x="498" y="445"/>
                    <a:pt x="379" y="118"/>
                  </a:cubicBezTo>
                  <a:cubicBezTo>
                    <a:pt x="350" y="36"/>
                    <a:pt x="282" y="0"/>
                    <a:pt x="2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844400" y="2235925"/>
              <a:ext cx="13850" cy="15375"/>
            </a:xfrm>
            <a:custGeom>
              <a:rect b="b" l="l" r="r" t="t"/>
              <a:pathLst>
                <a:path extrusionOk="0" h="615" w="554">
                  <a:moveTo>
                    <a:pt x="205" y="0"/>
                  </a:moveTo>
                  <a:cubicBezTo>
                    <a:pt x="105" y="0"/>
                    <a:pt x="1" y="92"/>
                    <a:pt x="19" y="228"/>
                  </a:cubicBezTo>
                  <a:cubicBezTo>
                    <a:pt x="49" y="377"/>
                    <a:pt x="108" y="496"/>
                    <a:pt x="242" y="586"/>
                  </a:cubicBezTo>
                  <a:cubicBezTo>
                    <a:pt x="270" y="605"/>
                    <a:pt x="306" y="615"/>
                    <a:pt x="342" y="615"/>
                  </a:cubicBezTo>
                  <a:cubicBezTo>
                    <a:pt x="445" y="615"/>
                    <a:pt x="554" y="542"/>
                    <a:pt x="510" y="422"/>
                  </a:cubicBezTo>
                  <a:cubicBezTo>
                    <a:pt x="465" y="318"/>
                    <a:pt x="391" y="228"/>
                    <a:pt x="361" y="124"/>
                  </a:cubicBezTo>
                  <a:cubicBezTo>
                    <a:pt x="332" y="37"/>
                    <a:pt x="270" y="0"/>
                    <a:pt x="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943450" y="2477850"/>
              <a:ext cx="41475" cy="81775"/>
            </a:xfrm>
            <a:custGeom>
              <a:rect b="b" l="l" r="r" t="t"/>
              <a:pathLst>
                <a:path extrusionOk="0" h="3271" w="1659">
                  <a:moveTo>
                    <a:pt x="1444" y="0"/>
                  </a:moveTo>
                  <a:cubicBezTo>
                    <a:pt x="1434" y="0"/>
                    <a:pt x="1425" y="1"/>
                    <a:pt x="1416" y="3"/>
                  </a:cubicBezTo>
                  <a:cubicBezTo>
                    <a:pt x="939" y="108"/>
                    <a:pt x="671" y="792"/>
                    <a:pt x="508" y="1179"/>
                  </a:cubicBezTo>
                  <a:cubicBezTo>
                    <a:pt x="225" y="1804"/>
                    <a:pt x="76" y="2459"/>
                    <a:pt x="16" y="3144"/>
                  </a:cubicBezTo>
                  <a:cubicBezTo>
                    <a:pt x="1" y="3230"/>
                    <a:pt x="63" y="3271"/>
                    <a:pt x="134" y="3271"/>
                  </a:cubicBezTo>
                  <a:cubicBezTo>
                    <a:pt x="199" y="3271"/>
                    <a:pt x="271" y="3237"/>
                    <a:pt x="299" y="3174"/>
                  </a:cubicBezTo>
                  <a:cubicBezTo>
                    <a:pt x="478" y="2668"/>
                    <a:pt x="612" y="2162"/>
                    <a:pt x="775" y="1656"/>
                  </a:cubicBezTo>
                  <a:cubicBezTo>
                    <a:pt x="895" y="1269"/>
                    <a:pt x="1133" y="465"/>
                    <a:pt x="1520" y="242"/>
                  </a:cubicBezTo>
                  <a:cubicBezTo>
                    <a:pt x="1658" y="172"/>
                    <a:pt x="1565" y="0"/>
                    <a:pt x="1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941975" y="2564125"/>
              <a:ext cx="9700" cy="26050"/>
            </a:xfrm>
            <a:custGeom>
              <a:rect b="b" l="l" r="r" t="t"/>
              <a:pathLst>
                <a:path extrusionOk="0" h="1042" w="388">
                  <a:moveTo>
                    <a:pt x="227" y="0"/>
                  </a:moveTo>
                  <a:cubicBezTo>
                    <a:pt x="142" y="0"/>
                    <a:pt x="53" y="56"/>
                    <a:pt x="46" y="169"/>
                  </a:cubicBezTo>
                  <a:cubicBezTo>
                    <a:pt x="46" y="452"/>
                    <a:pt x="1" y="720"/>
                    <a:pt x="135" y="988"/>
                  </a:cubicBezTo>
                  <a:cubicBezTo>
                    <a:pt x="156" y="1026"/>
                    <a:pt x="193" y="1042"/>
                    <a:pt x="231" y="1042"/>
                  </a:cubicBezTo>
                  <a:cubicBezTo>
                    <a:pt x="300" y="1042"/>
                    <a:pt x="373" y="990"/>
                    <a:pt x="373" y="914"/>
                  </a:cubicBezTo>
                  <a:cubicBezTo>
                    <a:pt x="358" y="661"/>
                    <a:pt x="388" y="408"/>
                    <a:pt x="388" y="155"/>
                  </a:cubicBezTo>
                  <a:cubicBezTo>
                    <a:pt x="388" y="52"/>
                    <a:pt x="309" y="0"/>
                    <a:pt x="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230575" y="2554750"/>
              <a:ext cx="23550" cy="19375"/>
            </a:xfrm>
            <a:custGeom>
              <a:rect b="b" l="l" r="r" t="t"/>
              <a:pathLst>
                <a:path extrusionOk="0" h="775" w="942">
                  <a:moveTo>
                    <a:pt x="731" y="1"/>
                  </a:moveTo>
                  <a:cubicBezTo>
                    <a:pt x="705" y="1"/>
                    <a:pt x="676" y="8"/>
                    <a:pt x="648" y="23"/>
                  </a:cubicBezTo>
                  <a:cubicBezTo>
                    <a:pt x="439" y="128"/>
                    <a:pt x="261" y="276"/>
                    <a:pt x="97" y="455"/>
                  </a:cubicBezTo>
                  <a:cubicBezTo>
                    <a:pt x="0" y="576"/>
                    <a:pt x="99" y="774"/>
                    <a:pt x="235" y="774"/>
                  </a:cubicBezTo>
                  <a:cubicBezTo>
                    <a:pt x="267" y="774"/>
                    <a:pt x="301" y="763"/>
                    <a:pt x="335" y="738"/>
                  </a:cubicBezTo>
                  <a:cubicBezTo>
                    <a:pt x="529" y="604"/>
                    <a:pt x="707" y="455"/>
                    <a:pt x="856" y="276"/>
                  </a:cubicBezTo>
                  <a:cubicBezTo>
                    <a:pt x="942" y="154"/>
                    <a:pt x="856" y="1"/>
                    <a:pt x="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250100" y="2562175"/>
              <a:ext cx="18900" cy="16075"/>
            </a:xfrm>
            <a:custGeom>
              <a:rect b="b" l="l" r="r" t="t"/>
              <a:pathLst>
                <a:path extrusionOk="0" h="643" w="756">
                  <a:moveTo>
                    <a:pt x="513" y="0"/>
                  </a:moveTo>
                  <a:cubicBezTo>
                    <a:pt x="485" y="0"/>
                    <a:pt x="457" y="7"/>
                    <a:pt x="432" y="24"/>
                  </a:cubicBezTo>
                  <a:cubicBezTo>
                    <a:pt x="283" y="113"/>
                    <a:pt x="194" y="233"/>
                    <a:pt x="90" y="366"/>
                  </a:cubicBezTo>
                  <a:cubicBezTo>
                    <a:pt x="1" y="500"/>
                    <a:pt x="146" y="643"/>
                    <a:pt x="280" y="643"/>
                  </a:cubicBezTo>
                  <a:cubicBezTo>
                    <a:pt x="325" y="643"/>
                    <a:pt x="369" y="627"/>
                    <a:pt x="403" y="590"/>
                  </a:cubicBezTo>
                  <a:cubicBezTo>
                    <a:pt x="507" y="471"/>
                    <a:pt x="596" y="366"/>
                    <a:pt x="670" y="247"/>
                  </a:cubicBezTo>
                  <a:cubicBezTo>
                    <a:pt x="755" y="139"/>
                    <a:pt x="633" y="0"/>
                    <a:pt x="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2"/>
          <p:cNvSpPr txBox="1"/>
          <p:nvPr>
            <p:ph type="ctrTitle"/>
          </p:nvPr>
        </p:nvSpPr>
        <p:spPr>
          <a:xfrm flipH="1">
            <a:off x="980775" y="1750813"/>
            <a:ext cx="5556900" cy="13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2"/>
          <p:cNvSpPr txBox="1"/>
          <p:nvPr>
            <p:ph idx="1" type="subTitle"/>
          </p:nvPr>
        </p:nvSpPr>
        <p:spPr>
          <a:xfrm>
            <a:off x="980775" y="3125613"/>
            <a:ext cx="55569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7" name="Google Shape;87;p2"/>
          <p:cNvSpPr/>
          <p:nvPr/>
        </p:nvSpPr>
        <p:spPr>
          <a:xfrm>
            <a:off x="8463300" y="999975"/>
            <a:ext cx="733925" cy="302900"/>
          </a:xfrm>
          <a:custGeom>
            <a:rect b="b" l="l" r="r" t="t"/>
            <a:pathLst>
              <a:path extrusionOk="0" h="12116" w="29357">
                <a:moveTo>
                  <a:pt x="0" y="12116"/>
                </a:moveTo>
                <a:cubicBezTo>
                  <a:pt x="3094" y="6958"/>
                  <a:pt x="7865" y="1831"/>
                  <a:pt x="13700" y="373"/>
                </a:cubicBezTo>
                <a:cubicBezTo>
                  <a:pt x="19671" y="-1119"/>
                  <a:pt x="26600" y="4656"/>
                  <a:pt x="29357" y="10158"/>
                </a:cubicBezTo>
              </a:path>
            </a:pathLst>
          </a:custGeom>
          <a:noFill/>
          <a:ln cap="flat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88" name="Google Shape;88;p2"/>
          <p:cNvSpPr/>
          <p:nvPr/>
        </p:nvSpPr>
        <p:spPr>
          <a:xfrm>
            <a:off x="8707950" y="3223275"/>
            <a:ext cx="253925" cy="892942"/>
          </a:xfrm>
          <a:custGeom>
            <a:rect b="b" l="l" r="r" t="t"/>
            <a:pathLst>
              <a:path extrusionOk="0" h="38164" w="10157">
                <a:moveTo>
                  <a:pt x="0" y="38164"/>
                </a:moveTo>
                <a:cubicBezTo>
                  <a:pt x="5924" y="33424"/>
                  <a:pt x="11272" y="25054"/>
                  <a:pt x="9785" y="17614"/>
                </a:cubicBezTo>
                <a:cubicBezTo>
                  <a:pt x="8498" y="11177"/>
                  <a:pt x="978" y="6564"/>
                  <a:pt x="978" y="0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89" name="Google Shape;89;p2"/>
          <p:cNvSpPr/>
          <p:nvPr/>
        </p:nvSpPr>
        <p:spPr>
          <a:xfrm>
            <a:off x="7217375" y="4765800"/>
            <a:ext cx="922050" cy="432625"/>
          </a:xfrm>
          <a:custGeom>
            <a:rect b="b" l="l" r="r" t="t"/>
            <a:pathLst>
              <a:path extrusionOk="0" h="17305" w="36882">
                <a:moveTo>
                  <a:pt x="0" y="0"/>
                </a:moveTo>
                <a:cubicBezTo>
                  <a:pt x="4300" y="4300"/>
                  <a:pt x="11255" y="6375"/>
                  <a:pt x="17305" y="5769"/>
                </a:cubicBezTo>
                <a:cubicBezTo>
                  <a:pt x="22383" y="5261"/>
                  <a:pt x="27361" y="2574"/>
                  <a:pt x="32413" y="3296"/>
                </a:cubicBezTo>
                <a:cubicBezTo>
                  <a:pt x="37068" y="3962"/>
                  <a:pt x="38763" y="17305"/>
                  <a:pt x="34061" y="17305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90" name="Google Shape;90;p2"/>
          <p:cNvSpPr/>
          <p:nvPr/>
        </p:nvSpPr>
        <p:spPr>
          <a:xfrm>
            <a:off x="8329850" y="1888475"/>
            <a:ext cx="513400" cy="707300"/>
          </a:xfrm>
          <a:custGeom>
            <a:rect b="b" l="l" r="r" t="t"/>
            <a:pathLst>
              <a:path extrusionOk="0" h="28292" w="20536">
                <a:moveTo>
                  <a:pt x="8516" y="0"/>
                </a:moveTo>
                <a:cubicBezTo>
                  <a:pt x="10981" y="2465"/>
                  <a:pt x="15115" y="2754"/>
                  <a:pt x="17580" y="5219"/>
                </a:cubicBezTo>
                <a:cubicBezTo>
                  <a:pt x="20956" y="8595"/>
                  <a:pt x="21454" y="15616"/>
                  <a:pt x="18679" y="19502"/>
                </a:cubicBezTo>
                <a:cubicBezTo>
                  <a:pt x="14680" y="25102"/>
                  <a:pt x="0" y="21411"/>
                  <a:pt x="0" y="28292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91" name="Google Shape;91;p2"/>
          <p:cNvSpPr/>
          <p:nvPr/>
        </p:nvSpPr>
        <p:spPr>
          <a:xfrm>
            <a:off x="7169300" y="3680800"/>
            <a:ext cx="224750" cy="487575"/>
          </a:xfrm>
          <a:custGeom>
            <a:rect b="b" l="l" r="r" t="t"/>
            <a:pathLst>
              <a:path extrusionOk="0" h="19503" w="8990">
                <a:moveTo>
                  <a:pt x="0" y="0"/>
                </a:moveTo>
                <a:cubicBezTo>
                  <a:pt x="2260" y="3010"/>
                  <a:pt x="7324" y="3845"/>
                  <a:pt x="8516" y="7416"/>
                </a:cubicBezTo>
                <a:cubicBezTo>
                  <a:pt x="9838" y="11377"/>
                  <a:pt x="8172" y="16550"/>
                  <a:pt x="5219" y="19503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92" name="Google Shape;92;p2"/>
          <p:cNvSpPr/>
          <p:nvPr/>
        </p:nvSpPr>
        <p:spPr>
          <a:xfrm>
            <a:off x="7395925" y="2678200"/>
            <a:ext cx="230875" cy="370825"/>
          </a:xfrm>
          <a:custGeom>
            <a:rect b="b" l="l" r="r" t="t"/>
            <a:pathLst>
              <a:path extrusionOk="0" h="14833" w="9235">
                <a:moveTo>
                  <a:pt x="7142" y="0"/>
                </a:moveTo>
                <a:cubicBezTo>
                  <a:pt x="8895" y="2922"/>
                  <a:pt x="10130" y="7327"/>
                  <a:pt x="8241" y="10163"/>
                </a:cubicBezTo>
                <a:cubicBezTo>
                  <a:pt x="6490" y="12791"/>
                  <a:pt x="3063" y="14067"/>
                  <a:pt x="0" y="14833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93" name="Google Shape;93;p2"/>
          <p:cNvSpPr/>
          <p:nvPr/>
        </p:nvSpPr>
        <p:spPr>
          <a:xfrm>
            <a:off x="8618275" y="4601000"/>
            <a:ext cx="611175" cy="287175"/>
          </a:xfrm>
          <a:custGeom>
            <a:rect b="b" l="l" r="r" t="t"/>
            <a:pathLst>
              <a:path extrusionOk="0" h="11487" w="24447">
                <a:moveTo>
                  <a:pt x="0" y="0"/>
                </a:moveTo>
                <a:cubicBezTo>
                  <a:pt x="0" y="3851"/>
                  <a:pt x="2050" y="8441"/>
                  <a:pt x="5494" y="10163"/>
                </a:cubicBezTo>
                <a:cubicBezTo>
                  <a:pt x="11145" y="12988"/>
                  <a:pt x="18129" y="10163"/>
                  <a:pt x="24447" y="10163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2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"/>
          <p:cNvSpPr txBox="1"/>
          <p:nvPr>
            <p:ph hasCustomPrompt="1" type="title"/>
          </p:nvPr>
        </p:nvSpPr>
        <p:spPr>
          <a:xfrm flipH="1">
            <a:off x="1403925" y="1634850"/>
            <a:ext cx="57138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b="0" sz="8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6" name="Google Shape;256;p11"/>
          <p:cNvSpPr txBox="1"/>
          <p:nvPr>
            <p:ph idx="1" type="subTitle"/>
          </p:nvPr>
        </p:nvSpPr>
        <p:spPr>
          <a:xfrm>
            <a:off x="1403525" y="2675950"/>
            <a:ext cx="55326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Didact Gothic"/>
              <a:buNone/>
              <a:defRPr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7" name="Google Shape;257;p11"/>
          <p:cNvGrpSpPr/>
          <p:nvPr/>
        </p:nvGrpSpPr>
        <p:grpSpPr>
          <a:xfrm flipH="1">
            <a:off x="4329" y="3226416"/>
            <a:ext cx="6705654" cy="1944523"/>
            <a:chOff x="2431496" y="3198979"/>
            <a:chExt cx="6705654" cy="1944523"/>
          </a:xfrm>
        </p:grpSpPr>
        <p:sp>
          <p:nvSpPr>
            <p:cNvPr id="258" name="Google Shape;258;p11"/>
            <p:cNvSpPr/>
            <p:nvPr/>
          </p:nvSpPr>
          <p:spPr>
            <a:xfrm>
              <a:off x="2431496" y="3198979"/>
              <a:ext cx="6705570" cy="1944498"/>
            </a:xfrm>
            <a:custGeom>
              <a:rect b="b" l="l" r="r" t="t"/>
              <a:pathLst>
                <a:path extrusionOk="0" h="60894" w="209992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1"/>
            <p:cNvSpPr/>
            <p:nvPr/>
          </p:nvSpPr>
          <p:spPr>
            <a:xfrm>
              <a:off x="2676230" y="3460190"/>
              <a:ext cx="6460839" cy="1683290"/>
            </a:xfrm>
            <a:custGeom>
              <a:rect b="b" l="l" r="r" t="t"/>
              <a:pathLst>
                <a:path extrusionOk="0" h="52714" w="202328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1"/>
            <p:cNvSpPr/>
            <p:nvPr/>
          </p:nvSpPr>
          <p:spPr>
            <a:xfrm>
              <a:off x="2904933" y="3727309"/>
              <a:ext cx="6232138" cy="1416174"/>
            </a:xfrm>
            <a:custGeom>
              <a:rect b="b" l="l" r="r" t="t"/>
              <a:pathLst>
                <a:path extrusionOk="0" h="44349" w="195166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1"/>
            <p:cNvSpPr/>
            <p:nvPr/>
          </p:nvSpPr>
          <p:spPr>
            <a:xfrm>
              <a:off x="3208775" y="4557758"/>
              <a:ext cx="3357639" cy="585738"/>
            </a:xfrm>
            <a:custGeom>
              <a:rect b="b" l="l" r="r" t="t"/>
              <a:pathLst>
                <a:path extrusionOk="0" h="18343" w="105148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1"/>
            <p:cNvSpPr/>
            <p:nvPr/>
          </p:nvSpPr>
          <p:spPr>
            <a:xfrm>
              <a:off x="3454371" y="4705032"/>
              <a:ext cx="2811210" cy="438465"/>
            </a:xfrm>
            <a:custGeom>
              <a:rect b="b" l="l" r="r" t="t"/>
              <a:pathLst>
                <a:path extrusionOk="0" h="13731" w="88036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1"/>
            <p:cNvSpPr/>
            <p:nvPr/>
          </p:nvSpPr>
          <p:spPr>
            <a:xfrm>
              <a:off x="3757766" y="4863260"/>
              <a:ext cx="2225089" cy="280240"/>
            </a:xfrm>
            <a:custGeom>
              <a:rect b="b" l="l" r="r" t="t"/>
              <a:pathLst>
                <a:path extrusionOk="0" h="8776" w="69681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1"/>
            <p:cNvSpPr/>
            <p:nvPr/>
          </p:nvSpPr>
          <p:spPr>
            <a:xfrm>
              <a:off x="4130359" y="5014750"/>
              <a:ext cx="1517017" cy="128752"/>
            </a:xfrm>
            <a:custGeom>
              <a:rect b="b" l="l" r="r" t="t"/>
              <a:pathLst>
                <a:path extrusionOk="0" h="4032" w="47507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1"/>
            <p:cNvSpPr/>
            <p:nvPr/>
          </p:nvSpPr>
          <p:spPr>
            <a:xfrm>
              <a:off x="8042939" y="4042104"/>
              <a:ext cx="1094199" cy="1101384"/>
            </a:xfrm>
            <a:custGeom>
              <a:rect b="b" l="l" r="r" t="t"/>
              <a:pathLst>
                <a:path extrusionOk="0" h="34491" w="34266">
                  <a:moveTo>
                    <a:pt x="34266" y="0"/>
                  </a:moveTo>
                  <a:lnTo>
                    <a:pt x="32561" y="2564"/>
                  </a:lnTo>
                  <a:lnTo>
                    <a:pt x="29046" y="7678"/>
                  </a:lnTo>
                  <a:lnTo>
                    <a:pt x="26284" y="11444"/>
                  </a:lnTo>
                  <a:lnTo>
                    <a:pt x="24381" y="13902"/>
                  </a:lnTo>
                  <a:lnTo>
                    <a:pt x="22425" y="16307"/>
                  </a:lnTo>
                  <a:lnTo>
                    <a:pt x="20404" y="18646"/>
                  </a:lnTo>
                  <a:lnTo>
                    <a:pt x="18303" y="20919"/>
                  </a:lnTo>
                  <a:lnTo>
                    <a:pt x="16149" y="23099"/>
                  </a:lnTo>
                  <a:lnTo>
                    <a:pt x="13902" y="25187"/>
                  </a:lnTo>
                  <a:lnTo>
                    <a:pt x="11590" y="27169"/>
                  </a:lnTo>
                  <a:lnTo>
                    <a:pt x="9171" y="29033"/>
                  </a:lnTo>
                  <a:lnTo>
                    <a:pt x="6674" y="30777"/>
                  </a:lnTo>
                  <a:lnTo>
                    <a:pt x="4084" y="32376"/>
                  </a:lnTo>
                  <a:lnTo>
                    <a:pt x="1388" y="33830"/>
                  </a:lnTo>
                  <a:lnTo>
                    <a:pt x="0" y="34490"/>
                  </a:lnTo>
                  <a:lnTo>
                    <a:pt x="1890" y="34490"/>
                  </a:lnTo>
                  <a:lnTo>
                    <a:pt x="3185" y="33816"/>
                  </a:lnTo>
                  <a:lnTo>
                    <a:pt x="5696" y="32376"/>
                  </a:lnTo>
                  <a:lnTo>
                    <a:pt x="8114" y="30790"/>
                  </a:lnTo>
                  <a:lnTo>
                    <a:pt x="10453" y="29099"/>
                  </a:lnTo>
                  <a:lnTo>
                    <a:pt x="12713" y="27288"/>
                  </a:lnTo>
                  <a:lnTo>
                    <a:pt x="14893" y="25385"/>
                  </a:lnTo>
                  <a:lnTo>
                    <a:pt x="17008" y="23390"/>
                  </a:lnTo>
                  <a:lnTo>
                    <a:pt x="19056" y="21315"/>
                  </a:lnTo>
                  <a:lnTo>
                    <a:pt x="21038" y="19148"/>
                  </a:lnTo>
                  <a:lnTo>
                    <a:pt x="22954" y="16928"/>
                  </a:lnTo>
                  <a:lnTo>
                    <a:pt x="24817" y="14655"/>
                  </a:lnTo>
                  <a:lnTo>
                    <a:pt x="26641" y="12330"/>
                  </a:lnTo>
                  <a:lnTo>
                    <a:pt x="29271" y="8775"/>
                  </a:lnTo>
                  <a:lnTo>
                    <a:pt x="32640" y="3938"/>
                  </a:lnTo>
                  <a:lnTo>
                    <a:pt x="34266" y="1494"/>
                  </a:lnTo>
                  <a:lnTo>
                    <a:pt x="34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1"/>
            <p:cNvSpPr/>
            <p:nvPr/>
          </p:nvSpPr>
          <p:spPr>
            <a:xfrm>
              <a:off x="8346749" y="4329469"/>
              <a:ext cx="790393" cy="814023"/>
            </a:xfrm>
            <a:custGeom>
              <a:rect b="b" l="l" r="r" t="t"/>
              <a:pathLst>
                <a:path extrusionOk="0" h="25492" w="24752">
                  <a:moveTo>
                    <a:pt x="24752" y="1"/>
                  </a:moveTo>
                  <a:lnTo>
                    <a:pt x="23496" y="1851"/>
                  </a:lnTo>
                  <a:lnTo>
                    <a:pt x="20853" y="5445"/>
                  </a:lnTo>
                  <a:lnTo>
                    <a:pt x="18052" y="8920"/>
                  </a:lnTo>
                  <a:lnTo>
                    <a:pt x="15092" y="12264"/>
                  </a:lnTo>
                  <a:lnTo>
                    <a:pt x="11986" y="15475"/>
                  </a:lnTo>
                  <a:lnTo>
                    <a:pt x="8736" y="18527"/>
                  </a:lnTo>
                  <a:lnTo>
                    <a:pt x="5340" y="21434"/>
                  </a:lnTo>
                  <a:lnTo>
                    <a:pt x="1811" y="24183"/>
                  </a:lnTo>
                  <a:lnTo>
                    <a:pt x="1" y="25491"/>
                  </a:lnTo>
                  <a:lnTo>
                    <a:pt x="1415" y="25491"/>
                  </a:lnTo>
                  <a:lnTo>
                    <a:pt x="3106" y="24249"/>
                  </a:lnTo>
                  <a:lnTo>
                    <a:pt x="6397" y="21619"/>
                  </a:lnTo>
                  <a:lnTo>
                    <a:pt x="9581" y="18871"/>
                  </a:lnTo>
                  <a:lnTo>
                    <a:pt x="12634" y="15977"/>
                  </a:lnTo>
                  <a:lnTo>
                    <a:pt x="15568" y="12964"/>
                  </a:lnTo>
                  <a:lnTo>
                    <a:pt x="18369" y="9832"/>
                  </a:lnTo>
                  <a:lnTo>
                    <a:pt x="21025" y="6568"/>
                  </a:lnTo>
                  <a:lnTo>
                    <a:pt x="23549" y="3212"/>
                  </a:lnTo>
                  <a:lnTo>
                    <a:pt x="24752" y="1481"/>
                  </a:lnTo>
                  <a:lnTo>
                    <a:pt x="247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8670006" y="4631172"/>
              <a:ext cx="467141" cy="512325"/>
            </a:xfrm>
            <a:custGeom>
              <a:rect b="b" l="l" r="r" t="t"/>
              <a:pathLst>
                <a:path extrusionOk="0" h="16044" w="14629">
                  <a:moveTo>
                    <a:pt x="14629" y="1"/>
                  </a:moveTo>
                  <a:lnTo>
                    <a:pt x="13862" y="1151"/>
                  </a:lnTo>
                  <a:lnTo>
                    <a:pt x="12290" y="3397"/>
                  </a:lnTo>
                  <a:lnTo>
                    <a:pt x="10638" y="5577"/>
                  </a:lnTo>
                  <a:lnTo>
                    <a:pt x="8920" y="7705"/>
                  </a:lnTo>
                  <a:lnTo>
                    <a:pt x="7110" y="9727"/>
                  </a:lnTo>
                  <a:lnTo>
                    <a:pt x="5207" y="11669"/>
                  </a:lnTo>
                  <a:lnTo>
                    <a:pt x="3211" y="13506"/>
                  </a:lnTo>
                  <a:lnTo>
                    <a:pt x="1097" y="15237"/>
                  </a:lnTo>
                  <a:lnTo>
                    <a:pt x="0" y="16043"/>
                  </a:lnTo>
                  <a:lnTo>
                    <a:pt x="1388" y="16043"/>
                  </a:lnTo>
                  <a:lnTo>
                    <a:pt x="2366" y="15290"/>
                  </a:lnTo>
                  <a:lnTo>
                    <a:pt x="4255" y="13691"/>
                  </a:lnTo>
                  <a:lnTo>
                    <a:pt x="6039" y="12013"/>
                  </a:lnTo>
                  <a:lnTo>
                    <a:pt x="7757" y="10242"/>
                  </a:lnTo>
                  <a:lnTo>
                    <a:pt x="9396" y="8405"/>
                  </a:lnTo>
                  <a:lnTo>
                    <a:pt x="10968" y="6502"/>
                  </a:lnTo>
                  <a:lnTo>
                    <a:pt x="12475" y="4533"/>
                  </a:lnTo>
                  <a:lnTo>
                    <a:pt x="13928" y="2512"/>
                  </a:lnTo>
                  <a:lnTo>
                    <a:pt x="14629" y="1481"/>
                  </a:lnTo>
                  <a:lnTo>
                    <a:pt x="146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8942170" y="4945551"/>
              <a:ext cx="194980" cy="197950"/>
            </a:xfrm>
            <a:custGeom>
              <a:rect b="b" l="l" r="r" t="t"/>
              <a:pathLst>
                <a:path extrusionOk="0" h="6199" w="6106">
                  <a:moveTo>
                    <a:pt x="6106" y="1"/>
                  </a:moveTo>
                  <a:lnTo>
                    <a:pt x="5405" y="833"/>
                  </a:lnTo>
                  <a:lnTo>
                    <a:pt x="3938" y="2432"/>
                  </a:lnTo>
                  <a:lnTo>
                    <a:pt x="2406" y="3978"/>
                  </a:lnTo>
                  <a:lnTo>
                    <a:pt x="820" y="5471"/>
                  </a:lnTo>
                  <a:lnTo>
                    <a:pt x="1" y="6198"/>
                  </a:lnTo>
                  <a:lnTo>
                    <a:pt x="1230" y="6198"/>
                  </a:lnTo>
                  <a:lnTo>
                    <a:pt x="2498" y="5022"/>
                  </a:lnTo>
                  <a:lnTo>
                    <a:pt x="4943" y="2551"/>
                  </a:lnTo>
                  <a:lnTo>
                    <a:pt x="6106" y="1269"/>
                  </a:lnTo>
                  <a:lnTo>
                    <a:pt x="61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11"/>
          <p:cNvSpPr/>
          <p:nvPr/>
        </p:nvSpPr>
        <p:spPr>
          <a:xfrm rot="6740244">
            <a:off x="8006465" y="221536"/>
            <a:ext cx="1053264" cy="458116"/>
          </a:xfrm>
          <a:custGeom>
            <a:rect b="b" l="l" r="r" t="t"/>
            <a:pathLst>
              <a:path extrusionOk="0" h="23412" w="43761">
                <a:moveTo>
                  <a:pt x="42250" y="23412"/>
                </a:moveTo>
                <a:cubicBezTo>
                  <a:pt x="43264" y="19357"/>
                  <a:pt x="44171" y="15020"/>
                  <a:pt x="43352" y="10921"/>
                </a:cubicBezTo>
                <a:cubicBezTo>
                  <a:pt x="42332" y="5815"/>
                  <a:pt x="36583" y="2130"/>
                  <a:pt x="31595" y="634"/>
                </a:cubicBezTo>
                <a:cubicBezTo>
                  <a:pt x="21289" y="-2457"/>
                  <a:pt x="10760" y="7247"/>
                  <a:pt x="0" y="7247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70" name="Google Shape;270;p11"/>
          <p:cNvSpPr/>
          <p:nvPr/>
        </p:nvSpPr>
        <p:spPr>
          <a:xfrm>
            <a:off x="8279469" y="2348014"/>
            <a:ext cx="872550" cy="356175"/>
          </a:xfrm>
          <a:custGeom>
            <a:rect b="b" l="l" r="r" t="t"/>
            <a:pathLst>
              <a:path extrusionOk="0" h="14247" w="34902">
                <a:moveTo>
                  <a:pt x="0" y="14247"/>
                </a:moveTo>
                <a:cubicBezTo>
                  <a:pt x="968" y="10377"/>
                  <a:pt x="853" y="5678"/>
                  <a:pt x="3674" y="2857"/>
                </a:cubicBezTo>
                <a:cubicBezTo>
                  <a:pt x="6510" y="21"/>
                  <a:pt x="11473" y="-373"/>
                  <a:pt x="15430" y="286"/>
                </a:cubicBezTo>
                <a:cubicBezTo>
                  <a:pt x="22084" y="1394"/>
                  <a:pt x="31885" y="11830"/>
                  <a:pt x="34902" y="5797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271" name="Google Shape;271;p11"/>
          <p:cNvGrpSpPr/>
          <p:nvPr/>
        </p:nvGrpSpPr>
        <p:grpSpPr>
          <a:xfrm>
            <a:off x="7753368" y="2831164"/>
            <a:ext cx="750308" cy="443949"/>
            <a:chOff x="2259350" y="2408700"/>
            <a:chExt cx="508925" cy="301125"/>
          </a:xfrm>
        </p:grpSpPr>
        <p:sp>
          <p:nvSpPr>
            <p:cNvPr id="272" name="Google Shape;272;p11"/>
            <p:cNvSpPr/>
            <p:nvPr/>
          </p:nvSpPr>
          <p:spPr>
            <a:xfrm>
              <a:off x="2756325" y="2606300"/>
              <a:ext cx="200" cy="875"/>
            </a:xfrm>
            <a:custGeom>
              <a:rect b="b" l="l" r="r" t="t"/>
              <a:pathLst>
                <a:path extrusionOk="0" h="35" w="8">
                  <a:moveTo>
                    <a:pt x="8" y="1"/>
                  </a:moveTo>
                  <a:lnTo>
                    <a:pt x="8" y="1"/>
                  </a:lnTo>
                  <a:cubicBezTo>
                    <a:pt x="0" y="23"/>
                    <a:pt x="0" y="34"/>
                    <a:pt x="2" y="34"/>
                  </a:cubicBezTo>
                  <a:cubicBezTo>
                    <a:pt x="4" y="34"/>
                    <a:pt x="8" y="23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64675" y="2478550"/>
              <a:ext cx="159400" cy="140475"/>
            </a:xfrm>
            <a:custGeom>
              <a:rect b="b" l="l" r="r" t="t"/>
              <a:pathLst>
                <a:path extrusionOk="0" h="5619" w="6376">
                  <a:moveTo>
                    <a:pt x="3293" y="307"/>
                  </a:moveTo>
                  <a:cubicBezTo>
                    <a:pt x="4637" y="307"/>
                    <a:pt x="6030" y="1290"/>
                    <a:pt x="5746" y="2848"/>
                  </a:cubicBezTo>
                  <a:cubicBezTo>
                    <a:pt x="5528" y="4091"/>
                    <a:pt x="4391" y="5090"/>
                    <a:pt x="3175" y="5090"/>
                  </a:cubicBezTo>
                  <a:cubicBezTo>
                    <a:pt x="2892" y="5090"/>
                    <a:pt x="2604" y="5035"/>
                    <a:pt x="2322" y="4917"/>
                  </a:cubicBezTo>
                  <a:cubicBezTo>
                    <a:pt x="997" y="4366"/>
                    <a:pt x="700" y="2774"/>
                    <a:pt x="1250" y="1553"/>
                  </a:cubicBezTo>
                  <a:cubicBezTo>
                    <a:pt x="1633" y="690"/>
                    <a:pt x="2454" y="307"/>
                    <a:pt x="3293" y="307"/>
                  </a:cubicBezTo>
                  <a:close/>
                  <a:moveTo>
                    <a:pt x="3361" y="0"/>
                  </a:moveTo>
                  <a:cubicBezTo>
                    <a:pt x="2438" y="0"/>
                    <a:pt x="1515" y="380"/>
                    <a:pt x="968" y="1211"/>
                  </a:cubicBezTo>
                  <a:cubicBezTo>
                    <a:pt x="0" y="2684"/>
                    <a:pt x="610" y="4873"/>
                    <a:pt x="2307" y="5468"/>
                  </a:cubicBezTo>
                  <a:cubicBezTo>
                    <a:pt x="2599" y="5571"/>
                    <a:pt x="2896" y="5619"/>
                    <a:pt x="3187" y="5619"/>
                  </a:cubicBezTo>
                  <a:cubicBezTo>
                    <a:pt x="4709" y="5619"/>
                    <a:pt x="6112" y="4318"/>
                    <a:pt x="6237" y="2744"/>
                  </a:cubicBezTo>
                  <a:cubicBezTo>
                    <a:pt x="6375" y="1017"/>
                    <a:pt x="4869" y="0"/>
                    <a:pt x="33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2410050" y="2498425"/>
              <a:ext cx="77075" cy="101525"/>
            </a:xfrm>
            <a:custGeom>
              <a:rect b="b" l="l" r="r" t="t"/>
              <a:pathLst>
                <a:path extrusionOk="0" h="4061" w="3083">
                  <a:moveTo>
                    <a:pt x="1102" y="773"/>
                  </a:moveTo>
                  <a:cubicBezTo>
                    <a:pt x="1251" y="1145"/>
                    <a:pt x="1430" y="1502"/>
                    <a:pt x="1594" y="1860"/>
                  </a:cubicBezTo>
                  <a:cubicBezTo>
                    <a:pt x="1594" y="1875"/>
                    <a:pt x="1594" y="1875"/>
                    <a:pt x="1594" y="1875"/>
                  </a:cubicBezTo>
                  <a:cubicBezTo>
                    <a:pt x="1579" y="1875"/>
                    <a:pt x="1549" y="1875"/>
                    <a:pt x="1534" y="1889"/>
                  </a:cubicBezTo>
                  <a:cubicBezTo>
                    <a:pt x="1460" y="1904"/>
                    <a:pt x="1370" y="1934"/>
                    <a:pt x="1266" y="1949"/>
                  </a:cubicBezTo>
                  <a:cubicBezTo>
                    <a:pt x="1117" y="1636"/>
                    <a:pt x="968" y="1309"/>
                    <a:pt x="820" y="981"/>
                  </a:cubicBezTo>
                  <a:cubicBezTo>
                    <a:pt x="909" y="892"/>
                    <a:pt x="998" y="833"/>
                    <a:pt x="1102" y="773"/>
                  </a:cubicBezTo>
                  <a:close/>
                  <a:moveTo>
                    <a:pt x="641" y="1160"/>
                  </a:moveTo>
                  <a:cubicBezTo>
                    <a:pt x="760" y="1458"/>
                    <a:pt x="894" y="1726"/>
                    <a:pt x="1028" y="2009"/>
                  </a:cubicBezTo>
                  <a:lnTo>
                    <a:pt x="879" y="2009"/>
                  </a:lnTo>
                  <a:cubicBezTo>
                    <a:pt x="269" y="1904"/>
                    <a:pt x="418" y="1532"/>
                    <a:pt x="581" y="1264"/>
                  </a:cubicBezTo>
                  <a:cubicBezTo>
                    <a:pt x="596" y="1220"/>
                    <a:pt x="626" y="1205"/>
                    <a:pt x="641" y="1160"/>
                  </a:cubicBezTo>
                  <a:close/>
                  <a:moveTo>
                    <a:pt x="2025" y="2202"/>
                  </a:moveTo>
                  <a:cubicBezTo>
                    <a:pt x="2308" y="2232"/>
                    <a:pt x="2576" y="2366"/>
                    <a:pt x="2472" y="2723"/>
                  </a:cubicBezTo>
                  <a:cubicBezTo>
                    <a:pt x="2457" y="2783"/>
                    <a:pt x="2427" y="2827"/>
                    <a:pt x="2383" y="2887"/>
                  </a:cubicBezTo>
                  <a:cubicBezTo>
                    <a:pt x="2263" y="2649"/>
                    <a:pt x="2130" y="2425"/>
                    <a:pt x="2025" y="2202"/>
                  </a:cubicBezTo>
                  <a:close/>
                  <a:moveTo>
                    <a:pt x="1728" y="2202"/>
                  </a:moveTo>
                  <a:cubicBezTo>
                    <a:pt x="1862" y="2500"/>
                    <a:pt x="1981" y="2812"/>
                    <a:pt x="2115" y="3110"/>
                  </a:cubicBezTo>
                  <a:cubicBezTo>
                    <a:pt x="2070" y="3140"/>
                    <a:pt x="2040" y="3155"/>
                    <a:pt x="1996" y="3184"/>
                  </a:cubicBezTo>
                  <a:cubicBezTo>
                    <a:pt x="1966" y="3199"/>
                    <a:pt x="1936" y="3214"/>
                    <a:pt x="1906" y="3229"/>
                  </a:cubicBezTo>
                  <a:cubicBezTo>
                    <a:pt x="1772" y="2946"/>
                    <a:pt x="1609" y="2663"/>
                    <a:pt x="1475" y="2396"/>
                  </a:cubicBezTo>
                  <a:cubicBezTo>
                    <a:pt x="1460" y="2351"/>
                    <a:pt x="1430" y="2306"/>
                    <a:pt x="1415" y="2247"/>
                  </a:cubicBezTo>
                  <a:cubicBezTo>
                    <a:pt x="1489" y="2232"/>
                    <a:pt x="1564" y="2217"/>
                    <a:pt x="1623" y="2217"/>
                  </a:cubicBezTo>
                  <a:cubicBezTo>
                    <a:pt x="1653" y="2202"/>
                    <a:pt x="1698" y="2202"/>
                    <a:pt x="1728" y="2202"/>
                  </a:cubicBezTo>
                  <a:close/>
                  <a:moveTo>
                    <a:pt x="974" y="1"/>
                  </a:moveTo>
                  <a:cubicBezTo>
                    <a:pt x="943" y="1"/>
                    <a:pt x="915" y="29"/>
                    <a:pt x="924" y="73"/>
                  </a:cubicBezTo>
                  <a:cubicBezTo>
                    <a:pt x="939" y="237"/>
                    <a:pt x="983" y="401"/>
                    <a:pt x="1028" y="550"/>
                  </a:cubicBezTo>
                  <a:cubicBezTo>
                    <a:pt x="924" y="609"/>
                    <a:pt x="805" y="669"/>
                    <a:pt x="715" y="743"/>
                  </a:cubicBezTo>
                  <a:cubicBezTo>
                    <a:pt x="656" y="609"/>
                    <a:pt x="596" y="475"/>
                    <a:pt x="537" y="327"/>
                  </a:cubicBezTo>
                  <a:cubicBezTo>
                    <a:pt x="526" y="305"/>
                    <a:pt x="505" y="295"/>
                    <a:pt x="484" y="295"/>
                  </a:cubicBezTo>
                  <a:cubicBezTo>
                    <a:pt x="447" y="295"/>
                    <a:pt x="408" y="324"/>
                    <a:pt x="418" y="371"/>
                  </a:cubicBezTo>
                  <a:cubicBezTo>
                    <a:pt x="448" y="535"/>
                    <a:pt x="492" y="714"/>
                    <a:pt x="552" y="877"/>
                  </a:cubicBezTo>
                  <a:cubicBezTo>
                    <a:pt x="492" y="937"/>
                    <a:pt x="433" y="996"/>
                    <a:pt x="388" y="1071"/>
                  </a:cubicBezTo>
                  <a:cubicBezTo>
                    <a:pt x="180" y="1339"/>
                    <a:pt x="1" y="1785"/>
                    <a:pt x="239" y="2083"/>
                  </a:cubicBezTo>
                  <a:cubicBezTo>
                    <a:pt x="391" y="2265"/>
                    <a:pt x="604" y="2323"/>
                    <a:pt x="829" y="2323"/>
                  </a:cubicBezTo>
                  <a:cubicBezTo>
                    <a:pt x="934" y="2323"/>
                    <a:pt x="1042" y="2310"/>
                    <a:pt x="1147" y="2291"/>
                  </a:cubicBezTo>
                  <a:cubicBezTo>
                    <a:pt x="1296" y="2634"/>
                    <a:pt x="1430" y="2991"/>
                    <a:pt x="1579" y="3333"/>
                  </a:cubicBezTo>
                  <a:cubicBezTo>
                    <a:pt x="1236" y="3408"/>
                    <a:pt x="879" y="3378"/>
                    <a:pt x="522" y="3467"/>
                  </a:cubicBezTo>
                  <a:cubicBezTo>
                    <a:pt x="462" y="3482"/>
                    <a:pt x="462" y="3557"/>
                    <a:pt x="507" y="3586"/>
                  </a:cubicBezTo>
                  <a:cubicBezTo>
                    <a:pt x="675" y="3692"/>
                    <a:pt x="916" y="3741"/>
                    <a:pt x="1181" y="3741"/>
                  </a:cubicBezTo>
                  <a:cubicBezTo>
                    <a:pt x="1362" y="3741"/>
                    <a:pt x="1555" y="3718"/>
                    <a:pt x="1742" y="3676"/>
                  </a:cubicBezTo>
                  <a:cubicBezTo>
                    <a:pt x="1802" y="3795"/>
                    <a:pt x="1862" y="3914"/>
                    <a:pt x="1936" y="4018"/>
                  </a:cubicBezTo>
                  <a:cubicBezTo>
                    <a:pt x="1953" y="4047"/>
                    <a:pt x="1984" y="4060"/>
                    <a:pt x="2015" y="4060"/>
                  </a:cubicBezTo>
                  <a:cubicBezTo>
                    <a:pt x="2062" y="4060"/>
                    <a:pt x="2109" y="4028"/>
                    <a:pt x="2100" y="3973"/>
                  </a:cubicBezTo>
                  <a:cubicBezTo>
                    <a:pt x="2100" y="3839"/>
                    <a:pt x="2085" y="3720"/>
                    <a:pt x="2040" y="3586"/>
                  </a:cubicBezTo>
                  <a:cubicBezTo>
                    <a:pt x="2130" y="3557"/>
                    <a:pt x="2219" y="3527"/>
                    <a:pt x="2293" y="3482"/>
                  </a:cubicBezTo>
                  <a:cubicBezTo>
                    <a:pt x="2338" y="3571"/>
                    <a:pt x="2383" y="3646"/>
                    <a:pt x="2442" y="3720"/>
                  </a:cubicBezTo>
                  <a:cubicBezTo>
                    <a:pt x="2461" y="3751"/>
                    <a:pt x="2492" y="3767"/>
                    <a:pt x="2523" y="3767"/>
                  </a:cubicBezTo>
                  <a:cubicBezTo>
                    <a:pt x="2565" y="3767"/>
                    <a:pt x="2606" y="3736"/>
                    <a:pt x="2606" y="3676"/>
                  </a:cubicBezTo>
                  <a:cubicBezTo>
                    <a:pt x="2606" y="3557"/>
                    <a:pt x="2576" y="3452"/>
                    <a:pt x="2546" y="3333"/>
                  </a:cubicBezTo>
                  <a:cubicBezTo>
                    <a:pt x="2904" y="3080"/>
                    <a:pt x="3082" y="2723"/>
                    <a:pt x="2874" y="2276"/>
                  </a:cubicBezTo>
                  <a:cubicBezTo>
                    <a:pt x="2718" y="1939"/>
                    <a:pt x="2369" y="1839"/>
                    <a:pt x="2015" y="1839"/>
                  </a:cubicBezTo>
                  <a:cubicBezTo>
                    <a:pt x="1964" y="1839"/>
                    <a:pt x="1913" y="1841"/>
                    <a:pt x="1862" y="1845"/>
                  </a:cubicBezTo>
                  <a:cubicBezTo>
                    <a:pt x="1668" y="1458"/>
                    <a:pt x="1489" y="1056"/>
                    <a:pt x="1311" y="669"/>
                  </a:cubicBezTo>
                  <a:cubicBezTo>
                    <a:pt x="1579" y="550"/>
                    <a:pt x="1862" y="460"/>
                    <a:pt x="2130" y="356"/>
                  </a:cubicBezTo>
                  <a:cubicBezTo>
                    <a:pt x="2185" y="342"/>
                    <a:pt x="2163" y="251"/>
                    <a:pt x="2111" y="251"/>
                  </a:cubicBezTo>
                  <a:cubicBezTo>
                    <a:pt x="2108" y="251"/>
                    <a:pt x="2104" y="251"/>
                    <a:pt x="2100" y="252"/>
                  </a:cubicBezTo>
                  <a:cubicBezTo>
                    <a:pt x="1802" y="297"/>
                    <a:pt x="1504" y="356"/>
                    <a:pt x="1222" y="460"/>
                  </a:cubicBezTo>
                  <a:cubicBezTo>
                    <a:pt x="1162" y="327"/>
                    <a:pt x="1088" y="178"/>
                    <a:pt x="1028" y="44"/>
                  </a:cubicBezTo>
                  <a:cubicBezTo>
                    <a:pt x="1016" y="14"/>
                    <a:pt x="994" y="1"/>
                    <a:pt x="9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2259350" y="2408700"/>
              <a:ext cx="508925" cy="301125"/>
            </a:xfrm>
            <a:custGeom>
              <a:rect b="b" l="l" r="r" t="t"/>
              <a:pathLst>
                <a:path extrusionOk="0" h="12045" w="20357">
                  <a:moveTo>
                    <a:pt x="12117" y="343"/>
                  </a:moveTo>
                  <a:cubicBezTo>
                    <a:pt x="12400" y="819"/>
                    <a:pt x="12623" y="1326"/>
                    <a:pt x="12831" y="1847"/>
                  </a:cubicBezTo>
                  <a:cubicBezTo>
                    <a:pt x="12385" y="1742"/>
                    <a:pt x="11923" y="1713"/>
                    <a:pt x="11492" y="1474"/>
                  </a:cubicBezTo>
                  <a:cubicBezTo>
                    <a:pt x="11179" y="1296"/>
                    <a:pt x="10956" y="1013"/>
                    <a:pt x="10688" y="775"/>
                  </a:cubicBezTo>
                  <a:cubicBezTo>
                    <a:pt x="11179" y="656"/>
                    <a:pt x="11655" y="522"/>
                    <a:pt x="12117" y="343"/>
                  </a:cubicBezTo>
                  <a:close/>
                  <a:moveTo>
                    <a:pt x="17773" y="1802"/>
                  </a:moveTo>
                  <a:cubicBezTo>
                    <a:pt x="17996" y="2308"/>
                    <a:pt x="18175" y="2829"/>
                    <a:pt x="18324" y="3365"/>
                  </a:cubicBezTo>
                  <a:cubicBezTo>
                    <a:pt x="17877" y="3216"/>
                    <a:pt x="17431" y="3142"/>
                    <a:pt x="17044" y="2859"/>
                  </a:cubicBezTo>
                  <a:cubicBezTo>
                    <a:pt x="16746" y="2635"/>
                    <a:pt x="16553" y="2338"/>
                    <a:pt x="16314" y="2070"/>
                  </a:cubicBezTo>
                  <a:cubicBezTo>
                    <a:pt x="16821" y="1995"/>
                    <a:pt x="17312" y="1936"/>
                    <a:pt x="17773" y="1802"/>
                  </a:cubicBezTo>
                  <a:close/>
                  <a:moveTo>
                    <a:pt x="14558" y="4838"/>
                  </a:moveTo>
                  <a:cubicBezTo>
                    <a:pt x="14871" y="5151"/>
                    <a:pt x="15079" y="5553"/>
                    <a:pt x="15124" y="6014"/>
                  </a:cubicBezTo>
                  <a:cubicBezTo>
                    <a:pt x="14945" y="5612"/>
                    <a:pt x="14752" y="5225"/>
                    <a:pt x="14558" y="4838"/>
                  </a:cubicBezTo>
                  <a:close/>
                  <a:moveTo>
                    <a:pt x="2174" y="4139"/>
                  </a:moveTo>
                  <a:cubicBezTo>
                    <a:pt x="2248" y="4645"/>
                    <a:pt x="2338" y="5062"/>
                    <a:pt x="2084" y="5583"/>
                  </a:cubicBezTo>
                  <a:cubicBezTo>
                    <a:pt x="1891" y="5999"/>
                    <a:pt x="1563" y="6372"/>
                    <a:pt x="1176" y="6625"/>
                  </a:cubicBezTo>
                  <a:cubicBezTo>
                    <a:pt x="923" y="6089"/>
                    <a:pt x="641" y="5568"/>
                    <a:pt x="373" y="5047"/>
                  </a:cubicBezTo>
                  <a:cubicBezTo>
                    <a:pt x="983" y="4749"/>
                    <a:pt x="1578" y="4436"/>
                    <a:pt x="2174" y="4139"/>
                  </a:cubicBezTo>
                  <a:close/>
                  <a:moveTo>
                    <a:pt x="14260" y="5091"/>
                  </a:moveTo>
                  <a:cubicBezTo>
                    <a:pt x="14498" y="5598"/>
                    <a:pt x="14752" y="6104"/>
                    <a:pt x="15005" y="6595"/>
                  </a:cubicBezTo>
                  <a:cubicBezTo>
                    <a:pt x="14588" y="6625"/>
                    <a:pt x="14186" y="6684"/>
                    <a:pt x="13769" y="6773"/>
                  </a:cubicBezTo>
                  <a:cubicBezTo>
                    <a:pt x="13784" y="6610"/>
                    <a:pt x="13739" y="6446"/>
                    <a:pt x="13754" y="6282"/>
                  </a:cubicBezTo>
                  <a:cubicBezTo>
                    <a:pt x="13754" y="5851"/>
                    <a:pt x="13918" y="5374"/>
                    <a:pt x="14260" y="5091"/>
                  </a:cubicBezTo>
                  <a:close/>
                  <a:moveTo>
                    <a:pt x="13471" y="7384"/>
                  </a:moveTo>
                  <a:cubicBezTo>
                    <a:pt x="13457" y="7413"/>
                    <a:pt x="13427" y="7443"/>
                    <a:pt x="13397" y="7473"/>
                  </a:cubicBezTo>
                  <a:cubicBezTo>
                    <a:pt x="13397" y="7443"/>
                    <a:pt x="13382" y="7428"/>
                    <a:pt x="13382" y="7399"/>
                  </a:cubicBezTo>
                  <a:cubicBezTo>
                    <a:pt x="13412" y="7399"/>
                    <a:pt x="13442" y="7384"/>
                    <a:pt x="13471" y="7384"/>
                  </a:cubicBezTo>
                  <a:close/>
                  <a:moveTo>
                    <a:pt x="13055" y="7488"/>
                  </a:moveTo>
                  <a:cubicBezTo>
                    <a:pt x="13070" y="7547"/>
                    <a:pt x="13084" y="7607"/>
                    <a:pt x="13114" y="7667"/>
                  </a:cubicBezTo>
                  <a:cubicBezTo>
                    <a:pt x="13070" y="7681"/>
                    <a:pt x="13025" y="7711"/>
                    <a:pt x="12995" y="7726"/>
                  </a:cubicBezTo>
                  <a:cubicBezTo>
                    <a:pt x="12950" y="7741"/>
                    <a:pt x="12921" y="7741"/>
                    <a:pt x="12891" y="7756"/>
                  </a:cubicBezTo>
                  <a:cubicBezTo>
                    <a:pt x="12861" y="7681"/>
                    <a:pt x="12831" y="7622"/>
                    <a:pt x="12816" y="7547"/>
                  </a:cubicBezTo>
                  <a:cubicBezTo>
                    <a:pt x="12891" y="7533"/>
                    <a:pt x="12980" y="7503"/>
                    <a:pt x="13055" y="7488"/>
                  </a:cubicBezTo>
                  <a:close/>
                  <a:moveTo>
                    <a:pt x="12504" y="7637"/>
                  </a:moveTo>
                  <a:cubicBezTo>
                    <a:pt x="12519" y="7696"/>
                    <a:pt x="12534" y="7771"/>
                    <a:pt x="12549" y="7830"/>
                  </a:cubicBezTo>
                  <a:cubicBezTo>
                    <a:pt x="12484" y="7835"/>
                    <a:pt x="12418" y="7837"/>
                    <a:pt x="12351" y="7837"/>
                  </a:cubicBezTo>
                  <a:cubicBezTo>
                    <a:pt x="12216" y="7837"/>
                    <a:pt x="12077" y="7830"/>
                    <a:pt x="11938" y="7830"/>
                  </a:cubicBezTo>
                  <a:cubicBezTo>
                    <a:pt x="12087" y="7771"/>
                    <a:pt x="12236" y="7726"/>
                    <a:pt x="12370" y="7681"/>
                  </a:cubicBezTo>
                  <a:cubicBezTo>
                    <a:pt x="12415" y="7667"/>
                    <a:pt x="12459" y="7652"/>
                    <a:pt x="12504" y="7637"/>
                  </a:cubicBezTo>
                  <a:close/>
                  <a:moveTo>
                    <a:pt x="19366" y="6773"/>
                  </a:moveTo>
                  <a:cubicBezTo>
                    <a:pt x="19544" y="7294"/>
                    <a:pt x="19738" y="7815"/>
                    <a:pt x="19946" y="8336"/>
                  </a:cubicBezTo>
                  <a:cubicBezTo>
                    <a:pt x="19842" y="8333"/>
                    <a:pt x="19738" y="8331"/>
                    <a:pt x="19634" y="8331"/>
                  </a:cubicBezTo>
                  <a:cubicBezTo>
                    <a:pt x="19321" y="8331"/>
                    <a:pt x="19009" y="8348"/>
                    <a:pt x="18696" y="8381"/>
                  </a:cubicBezTo>
                  <a:cubicBezTo>
                    <a:pt x="18726" y="8217"/>
                    <a:pt x="18711" y="8039"/>
                    <a:pt x="18726" y="7890"/>
                  </a:cubicBezTo>
                  <a:cubicBezTo>
                    <a:pt x="18785" y="7458"/>
                    <a:pt x="18994" y="7012"/>
                    <a:pt x="19366" y="6773"/>
                  </a:cubicBezTo>
                  <a:close/>
                  <a:moveTo>
                    <a:pt x="14990" y="6952"/>
                  </a:moveTo>
                  <a:lnTo>
                    <a:pt x="14990" y="6952"/>
                  </a:lnTo>
                  <a:cubicBezTo>
                    <a:pt x="14612" y="8008"/>
                    <a:pt x="13562" y="8765"/>
                    <a:pt x="12478" y="8765"/>
                  </a:cubicBezTo>
                  <a:cubicBezTo>
                    <a:pt x="12110" y="8765"/>
                    <a:pt x="11738" y="8678"/>
                    <a:pt x="11388" y="8485"/>
                  </a:cubicBezTo>
                  <a:cubicBezTo>
                    <a:pt x="11239" y="8396"/>
                    <a:pt x="11105" y="8277"/>
                    <a:pt x="10971" y="8158"/>
                  </a:cubicBezTo>
                  <a:cubicBezTo>
                    <a:pt x="11149" y="8098"/>
                    <a:pt x="11328" y="8039"/>
                    <a:pt x="11492" y="7979"/>
                  </a:cubicBezTo>
                  <a:cubicBezTo>
                    <a:pt x="11704" y="8132"/>
                    <a:pt x="12037" y="8202"/>
                    <a:pt x="12396" y="8202"/>
                  </a:cubicBezTo>
                  <a:cubicBezTo>
                    <a:pt x="12490" y="8202"/>
                    <a:pt x="12586" y="8197"/>
                    <a:pt x="12683" y="8187"/>
                  </a:cubicBezTo>
                  <a:cubicBezTo>
                    <a:pt x="12727" y="8307"/>
                    <a:pt x="12772" y="8426"/>
                    <a:pt x="12831" y="8545"/>
                  </a:cubicBezTo>
                  <a:cubicBezTo>
                    <a:pt x="12851" y="8577"/>
                    <a:pt x="12884" y="8592"/>
                    <a:pt x="12917" y="8592"/>
                  </a:cubicBezTo>
                  <a:cubicBezTo>
                    <a:pt x="12959" y="8592"/>
                    <a:pt x="13002" y="8566"/>
                    <a:pt x="13010" y="8515"/>
                  </a:cubicBezTo>
                  <a:cubicBezTo>
                    <a:pt x="13010" y="8396"/>
                    <a:pt x="13010" y="8262"/>
                    <a:pt x="12980" y="8128"/>
                  </a:cubicBezTo>
                  <a:cubicBezTo>
                    <a:pt x="13070" y="8113"/>
                    <a:pt x="13159" y="8083"/>
                    <a:pt x="13248" y="8054"/>
                  </a:cubicBezTo>
                  <a:cubicBezTo>
                    <a:pt x="13293" y="8143"/>
                    <a:pt x="13323" y="8232"/>
                    <a:pt x="13367" y="8307"/>
                  </a:cubicBezTo>
                  <a:cubicBezTo>
                    <a:pt x="13380" y="8346"/>
                    <a:pt x="13414" y="8365"/>
                    <a:pt x="13447" y="8365"/>
                  </a:cubicBezTo>
                  <a:cubicBezTo>
                    <a:pt x="13489" y="8365"/>
                    <a:pt x="13531" y="8335"/>
                    <a:pt x="13531" y="8277"/>
                  </a:cubicBezTo>
                  <a:cubicBezTo>
                    <a:pt x="13546" y="8173"/>
                    <a:pt x="13531" y="8054"/>
                    <a:pt x="13516" y="7934"/>
                  </a:cubicBezTo>
                  <a:cubicBezTo>
                    <a:pt x="13799" y="7771"/>
                    <a:pt x="13992" y="7547"/>
                    <a:pt x="14007" y="7250"/>
                  </a:cubicBezTo>
                  <a:cubicBezTo>
                    <a:pt x="14350" y="7160"/>
                    <a:pt x="14677" y="7071"/>
                    <a:pt x="14990" y="6952"/>
                  </a:cubicBezTo>
                  <a:close/>
                  <a:moveTo>
                    <a:pt x="10480" y="819"/>
                  </a:moveTo>
                  <a:cubicBezTo>
                    <a:pt x="10965" y="1582"/>
                    <a:pt x="11838" y="2138"/>
                    <a:pt x="12750" y="2138"/>
                  </a:cubicBezTo>
                  <a:cubicBezTo>
                    <a:pt x="12817" y="2138"/>
                    <a:pt x="12883" y="2135"/>
                    <a:pt x="12950" y="2129"/>
                  </a:cubicBezTo>
                  <a:cubicBezTo>
                    <a:pt x="13189" y="2725"/>
                    <a:pt x="13427" y="3335"/>
                    <a:pt x="13695" y="3901"/>
                  </a:cubicBezTo>
                  <a:cubicBezTo>
                    <a:pt x="13858" y="4258"/>
                    <a:pt x="14022" y="4600"/>
                    <a:pt x="14186" y="4957"/>
                  </a:cubicBezTo>
                  <a:cubicBezTo>
                    <a:pt x="13590" y="5285"/>
                    <a:pt x="13427" y="6163"/>
                    <a:pt x="13501" y="6833"/>
                  </a:cubicBezTo>
                  <a:cubicBezTo>
                    <a:pt x="11909" y="7205"/>
                    <a:pt x="10346" y="7905"/>
                    <a:pt x="8872" y="8560"/>
                  </a:cubicBezTo>
                  <a:cubicBezTo>
                    <a:pt x="7547" y="9155"/>
                    <a:pt x="6074" y="9736"/>
                    <a:pt x="4764" y="10480"/>
                  </a:cubicBezTo>
                  <a:cubicBezTo>
                    <a:pt x="4593" y="9894"/>
                    <a:pt x="3691" y="9658"/>
                    <a:pt x="3019" y="9658"/>
                  </a:cubicBezTo>
                  <a:cubicBezTo>
                    <a:pt x="2872" y="9658"/>
                    <a:pt x="2735" y="9669"/>
                    <a:pt x="2620" y="9691"/>
                  </a:cubicBezTo>
                  <a:cubicBezTo>
                    <a:pt x="2486" y="9408"/>
                    <a:pt x="2352" y="9110"/>
                    <a:pt x="2233" y="8813"/>
                  </a:cubicBezTo>
                  <a:cubicBezTo>
                    <a:pt x="1906" y="8098"/>
                    <a:pt x="1578" y="7399"/>
                    <a:pt x="1221" y="6699"/>
                  </a:cubicBezTo>
                  <a:cubicBezTo>
                    <a:pt x="2189" y="6446"/>
                    <a:pt x="2888" y="4913"/>
                    <a:pt x="2397" y="4035"/>
                  </a:cubicBezTo>
                  <a:cubicBezTo>
                    <a:pt x="3543" y="3469"/>
                    <a:pt x="4689" y="2918"/>
                    <a:pt x="5865" y="2427"/>
                  </a:cubicBezTo>
                  <a:cubicBezTo>
                    <a:pt x="6982" y="1966"/>
                    <a:pt x="8098" y="1534"/>
                    <a:pt x="9244" y="1162"/>
                  </a:cubicBezTo>
                  <a:cubicBezTo>
                    <a:pt x="9646" y="1028"/>
                    <a:pt x="10063" y="924"/>
                    <a:pt x="10480" y="819"/>
                  </a:cubicBezTo>
                  <a:close/>
                  <a:moveTo>
                    <a:pt x="16106" y="2085"/>
                  </a:moveTo>
                  <a:cubicBezTo>
                    <a:pt x="16523" y="2963"/>
                    <a:pt x="17416" y="3648"/>
                    <a:pt x="18413" y="3677"/>
                  </a:cubicBezTo>
                  <a:cubicBezTo>
                    <a:pt x="18577" y="4288"/>
                    <a:pt x="18741" y="4913"/>
                    <a:pt x="18934" y="5523"/>
                  </a:cubicBezTo>
                  <a:cubicBezTo>
                    <a:pt x="19068" y="5880"/>
                    <a:pt x="19187" y="6252"/>
                    <a:pt x="19306" y="6610"/>
                  </a:cubicBezTo>
                  <a:cubicBezTo>
                    <a:pt x="18696" y="6878"/>
                    <a:pt x="18413" y="7741"/>
                    <a:pt x="18428" y="8411"/>
                  </a:cubicBezTo>
                  <a:cubicBezTo>
                    <a:pt x="16791" y="8589"/>
                    <a:pt x="15153" y="9110"/>
                    <a:pt x="13635" y="9602"/>
                  </a:cubicBezTo>
                  <a:cubicBezTo>
                    <a:pt x="12251" y="10033"/>
                    <a:pt x="10718" y="10435"/>
                    <a:pt x="9319" y="11045"/>
                  </a:cubicBezTo>
                  <a:cubicBezTo>
                    <a:pt x="9207" y="10346"/>
                    <a:pt x="8081" y="10014"/>
                    <a:pt x="7403" y="10014"/>
                  </a:cubicBezTo>
                  <a:cubicBezTo>
                    <a:pt x="7360" y="10014"/>
                    <a:pt x="7318" y="10016"/>
                    <a:pt x="7279" y="10018"/>
                  </a:cubicBezTo>
                  <a:cubicBezTo>
                    <a:pt x="7250" y="9929"/>
                    <a:pt x="7235" y="9840"/>
                    <a:pt x="7205" y="9765"/>
                  </a:cubicBezTo>
                  <a:cubicBezTo>
                    <a:pt x="7845" y="9438"/>
                    <a:pt x="8500" y="9125"/>
                    <a:pt x="9155" y="8857"/>
                  </a:cubicBezTo>
                  <a:cubicBezTo>
                    <a:pt x="9586" y="8694"/>
                    <a:pt x="10033" y="8515"/>
                    <a:pt x="10465" y="8351"/>
                  </a:cubicBezTo>
                  <a:cubicBezTo>
                    <a:pt x="10688" y="8634"/>
                    <a:pt x="10971" y="8872"/>
                    <a:pt x="11313" y="9036"/>
                  </a:cubicBezTo>
                  <a:cubicBezTo>
                    <a:pt x="11691" y="9217"/>
                    <a:pt x="12086" y="9299"/>
                    <a:pt x="12476" y="9299"/>
                  </a:cubicBezTo>
                  <a:cubicBezTo>
                    <a:pt x="13889" y="9299"/>
                    <a:pt x="15246" y="8219"/>
                    <a:pt x="15526" y="6773"/>
                  </a:cubicBezTo>
                  <a:cubicBezTo>
                    <a:pt x="15764" y="5553"/>
                    <a:pt x="15124" y="4600"/>
                    <a:pt x="14201" y="4094"/>
                  </a:cubicBezTo>
                  <a:cubicBezTo>
                    <a:pt x="14082" y="3871"/>
                    <a:pt x="13978" y="3648"/>
                    <a:pt x="13858" y="3424"/>
                  </a:cubicBezTo>
                  <a:cubicBezTo>
                    <a:pt x="13754" y="3201"/>
                    <a:pt x="13620" y="2903"/>
                    <a:pt x="13486" y="2591"/>
                  </a:cubicBezTo>
                  <a:cubicBezTo>
                    <a:pt x="13933" y="2487"/>
                    <a:pt x="14379" y="2382"/>
                    <a:pt x="14826" y="2278"/>
                  </a:cubicBezTo>
                  <a:cubicBezTo>
                    <a:pt x="15243" y="2204"/>
                    <a:pt x="15674" y="2144"/>
                    <a:pt x="16106" y="2085"/>
                  </a:cubicBezTo>
                  <a:close/>
                  <a:moveTo>
                    <a:pt x="2724" y="9809"/>
                  </a:moveTo>
                  <a:cubicBezTo>
                    <a:pt x="3174" y="9809"/>
                    <a:pt x="3708" y="9968"/>
                    <a:pt x="4079" y="10167"/>
                  </a:cubicBezTo>
                  <a:cubicBezTo>
                    <a:pt x="4198" y="10242"/>
                    <a:pt x="4332" y="10316"/>
                    <a:pt x="4407" y="10435"/>
                  </a:cubicBezTo>
                  <a:cubicBezTo>
                    <a:pt x="4451" y="10480"/>
                    <a:pt x="4481" y="10569"/>
                    <a:pt x="4496" y="10644"/>
                  </a:cubicBezTo>
                  <a:cubicBezTo>
                    <a:pt x="4094" y="10882"/>
                    <a:pt x="3692" y="11150"/>
                    <a:pt x="3335" y="11447"/>
                  </a:cubicBezTo>
                  <a:cubicBezTo>
                    <a:pt x="3305" y="11194"/>
                    <a:pt x="3126" y="10897"/>
                    <a:pt x="3037" y="10703"/>
                  </a:cubicBezTo>
                  <a:cubicBezTo>
                    <a:pt x="2918" y="10405"/>
                    <a:pt x="2784" y="10108"/>
                    <a:pt x="2665" y="9810"/>
                  </a:cubicBezTo>
                  <a:cubicBezTo>
                    <a:pt x="2685" y="9809"/>
                    <a:pt x="2704" y="9809"/>
                    <a:pt x="2724" y="9809"/>
                  </a:cubicBezTo>
                  <a:close/>
                  <a:moveTo>
                    <a:pt x="7309" y="10123"/>
                  </a:moveTo>
                  <a:lnTo>
                    <a:pt x="7309" y="10123"/>
                  </a:lnTo>
                  <a:cubicBezTo>
                    <a:pt x="7785" y="10167"/>
                    <a:pt x="8321" y="10390"/>
                    <a:pt x="8678" y="10658"/>
                  </a:cubicBezTo>
                  <a:cubicBezTo>
                    <a:pt x="8798" y="10733"/>
                    <a:pt x="8902" y="10822"/>
                    <a:pt x="8976" y="10941"/>
                  </a:cubicBezTo>
                  <a:cubicBezTo>
                    <a:pt x="9021" y="11001"/>
                    <a:pt x="9021" y="11090"/>
                    <a:pt x="9051" y="11164"/>
                  </a:cubicBezTo>
                  <a:cubicBezTo>
                    <a:pt x="8604" y="11358"/>
                    <a:pt x="8187" y="11581"/>
                    <a:pt x="7785" y="11834"/>
                  </a:cubicBezTo>
                  <a:cubicBezTo>
                    <a:pt x="7800" y="11581"/>
                    <a:pt x="7651" y="11269"/>
                    <a:pt x="7592" y="11060"/>
                  </a:cubicBezTo>
                  <a:cubicBezTo>
                    <a:pt x="7503" y="10748"/>
                    <a:pt x="7413" y="10435"/>
                    <a:pt x="7309" y="10123"/>
                  </a:cubicBezTo>
                  <a:close/>
                  <a:moveTo>
                    <a:pt x="12283" y="1"/>
                  </a:moveTo>
                  <a:cubicBezTo>
                    <a:pt x="12282" y="1"/>
                    <a:pt x="12281" y="1"/>
                    <a:pt x="12281" y="1"/>
                  </a:cubicBezTo>
                  <a:cubicBezTo>
                    <a:pt x="10033" y="165"/>
                    <a:pt x="7622" y="1221"/>
                    <a:pt x="5597" y="2129"/>
                  </a:cubicBezTo>
                  <a:cubicBezTo>
                    <a:pt x="4660" y="2546"/>
                    <a:pt x="3707" y="2948"/>
                    <a:pt x="2784" y="3409"/>
                  </a:cubicBezTo>
                  <a:cubicBezTo>
                    <a:pt x="2323" y="3633"/>
                    <a:pt x="1861" y="3886"/>
                    <a:pt x="1415" y="4154"/>
                  </a:cubicBezTo>
                  <a:cubicBezTo>
                    <a:pt x="1191" y="4288"/>
                    <a:pt x="968" y="4436"/>
                    <a:pt x="760" y="4585"/>
                  </a:cubicBezTo>
                  <a:cubicBezTo>
                    <a:pt x="536" y="4734"/>
                    <a:pt x="1" y="4838"/>
                    <a:pt x="164" y="5181"/>
                  </a:cubicBezTo>
                  <a:cubicBezTo>
                    <a:pt x="566" y="6089"/>
                    <a:pt x="879" y="7041"/>
                    <a:pt x="1325" y="7934"/>
                  </a:cubicBezTo>
                  <a:cubicBezTo>
                    <a:pt x="1787" y="8857"/>
                    <a:pt x="2144" y="9765"/>
                    <a:pt x="2546" y="10718"/>
                  </a:cubicBezTo>
                  <a:cubicBezTo>
                    <a:pt x="2650" y="10986"/>
                    <a:pt x="2918" y="11700"/>
                    <a:pt x="3171" y="11894"/>
                  </a:cubicBezTo>
                  <a:cubicBezTo>
                    <a:pt x="3188" y="11905"/>
                    <a:pt x="3205" y="11910"/>
                    <a:pt x="3221" y="11910"/>
                  </a:cubicBezTo>
                  <a:cubicBezTo>
                    <a:pt x="3245" y="11910"/>
                    <a:pt x="3266" y="11897"/>
                    <a:pt x="3275" y="11879"/>
                  </a:cubicBezTo>
                  <a:cubicBezTo>
                    <a:pt x="4481" y="11209"/>
                    <a:pt x="5701" y="10524"/>
                    <a:pt x="6952" y="9884"/>
                  </a:cubicBezTo>
                  <a:cubicBezTo>
                    <a:pt x="7056" y="10271"/>
                    <a:pt x="7175" y="10644"/>
                    <a:pt x="7294" y="11031"/>
                  </a:cubicBezTo>
                  <a:cubicBezTo>
                    <a:pt x="7369" y="11313"/>
                    <a:pt x="7413" y="11805"/>
                    <a:pt x="7637" y="12028"/>
                  </a:cubicBezTo>
                  <a:cubicBezTo>
                    <a:pt x="7648" y="12039"/>
                    <a:pt x="7664" y="12044"/>
                    <a:pt x="7680" y="12044"/>
                  </a:cubicBezTo>
                  <a:cubicBezTo>
                    <a:pt x="7707" y="12044"/>
                    <a:pt x="7737" y="12031"/>
                    <a:pt x="7756" y="12013"/>
                  </a:cubicBezTo>
                  <a:cubicBezTo>
                    <a:pt x="9750" y="11194"/>
                    <a:pt x="11789" y="10510"/>
                    <a:pt x="13873" y="9929"/>
                  </a:cubicBezTo>
                  <a:cubicBezTo>
                    <a:pt x="14975" y="9616"/>
                    <a:pt x="16091" y="9349"/>
                    <a:pt x="17208" y="9110"/>
                  </a:cubicBezTo>
                  <a:cubicBezTo>
                    <a:pt x="18130" y="8932"/>
                    <a:pt x="19113" y="8917"/>
                    <a:pt x="20006" y="8664"/>
                  </a:cubicBezTo>
                  <a:cubicBezTo>
                    <a:pt x="20036" y="8649"/>
                    <a:pt x="20065" y="8634"/>
                    <a:pt x="20080" y="8619"/>
                  </a:cubicBezTo>
                  <a:cubicBezTo>
                    <a:pt x="20103" y="8632"/>
                    <a:pt x="20129" y="8638"/>
                    <a:pt x="20156" y="8638"/>
                  </a:cubicBezTo>
                  <a:cubicBezTo>
                    <a:pt x="20252" y="8638"/>
                    <a:pt x="20357" y="8560"/>
                    <a:pt x="20333" y="8455"/>
                  </a:cubicBezTo>
                  <a:cubicBezTo>
                    <a:pt x="20006" y="7294"/>
                    <a:pt x="19559" y="6178"/>
                    <a:pt x="19172" y="5062"/>
                  </a:cubicBezTo>
                  <a:cubicBezTo>
                    <a:pt x="18785" y="3990"/>
                    <a:pt x="18130" y="1474"/>
                    <a:pt x="17982" y="1474"/>
                  </a:cubicBezTo>
                  <a:cubicBezTo>
                    <a:pt x="17862" y="1470"/>
                    <a:pt x="17743" y="1467"/>
                    <a:pt x="17622" y="1467"/>
                  </a:cubicBezTo>
                  <a:cubicBezTo>
                    <a:pt x="16219" y="1467"/>
                    <a:pt x="14718" y="1777"/>
                    <a:pt x="13293" y="2174"/>
                  </a:cubicBezTo>
                  <a:cubicBezTo>
                    <a:pt x="12849" y="1124"/>
                    <a:pt x="12391" y="1"/>
                    <a:pt x="122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11"/>
          <p:cNvGrpSpPr/>
          <p:nvPr/>
        </p:nvGrpSpPr>
        <p:grpSpPr>
          <a:xfrm>
            <a:off x="7753371" y="4017122"/>
            <a:ext cx="503801" cy="624556"/>
            <a:chOff x="2955600" y="3012300"/>
            <a:chExt cx="290275" cy="359850"/>
          </a:xfrm>
        </p:grpSpPr>
        <p:sp>
          <p:nvSpPr>
            <p:cNvPr id="277" name="Google Shape;277;p11"/>
            <p:cNvSpPr/>
            <p:nvPr/>
          </p:nvSpPr>
          <p:spPr>
            <a:xfrm>
              <a:off x="2955600" y="3012300"/>
              <a:ext cx="290275" cy="359850"/>
            </a:xfrm>
            <a:custGeom>
              <a:rect b="b" l="l" r="r" t="t"/>
              <a:pathLst>
                <a:path extrusionOk="0" h="14394" w="11611">
                  <a:moveTo>
                    <a:pt x="11134" y="10226"/>
                  </a:moveTo>
                  <a:cubicBezTo>
                    <a:pt x="11298" y="10226"/>
                    <a:pt x="11357" y="10241"/>
                    <a:pt x="11387" y="10256"/>
                  </a:cubicBezTo>
                  <a:cubicBezTo>
                    <a:pt x="11149" y="11134"/>
                    <a:pt x="9601" y="13084"/>
                    <a:pt x="9244" y="13084"/>
                  </a:cubicBezTo>
                  <a:cubicBezTo>
                    <a:pt x="8976" y="12846"/>
                    <a:pt x="8753" y="11179"/>
                    <a:pt x="8946" y="10807"/>
                  </a:cubicBezTo>
                  <a:cubicBezTo>
                    <a:pt x="9065" y="10613"/>
                    <a:pt x="10390" y="10226"/>
                    <a:pt x="11134" y="10226"/>
                  </a:cubicBezTo>
                  <a:close/>
                  <a:moveTo>
                    <a:pt x="9318" y="223"/>
                  </a:moveTo>
                  <a:cubicBezTo>
                    <a:pt x="9720" y="432"/>
                    <a:pt x="10658" y="5374"/>
                    <a:pt x="11357" y="10018"/>
                  </a:cubicBezTo>
                  <a:cubicBezTo>
                    <a:pt x="11298" y="10003"/>
                    <a:pt x="11223" y="10003"/>
                    <a:pt x="11134" y="10003"/>
                  </a:cubicBezTo>
                  <a:cubicBezTo>
                    <a:pt x="10509" y="10003"/>
                    <a:pt x="8946" y="10345"/>
                    <a:pt x="8753" y="10702"/>
                  </a:cubicBezTo>
                  <a:cubicBezTo>
                    <a:pt x="8559" y="11075"/>
                    <a:pt x="8678" y="12548"/>
                    <a:pt x="8976" y="13099"/>
                  </a:cubicBezTo>
                  <a:cubicBezTo>
                    <a:pt x="8083" y="13277"/>
                    <a:pt x="3751" y="14171"/>
                    <a:pt x="2739" y="14171"/>
                  </a:cubicBezTo>
                  <a:cubicBezTo>
                    <a:pt x="2665" y="14171"/>
                    <a:pt x="2635" y="14156"/>
                    <a:pt x="2620" y="14156"/>
                  </a:cubicBezTo>
                  <a:cubicBezTo>
                    <a:pt x="2039" y="13784"/>
                    <a:pt x="224" y="2531"/>
                    <a:pt x="224" y="1846"/>
                  </a:cubicBezTo>
                  <a:cubicBezTo>
                    <a:pt x="447" y="1310"/>
                    <a:pt x="7577" y="372"/>
                    <a:pt x="9318" y="223"/>
                  </a:cubicBezTo>
                  <a:close/>
                  <a:moveTo>
                    <a:pt x="9318" y="0"/>
                  </a:moveTo>
                  <a:cubicBezTo>
                    <a:pt x="9021" y="30"/>
                    <a:pt x="6743" y="283"/>
                    <a:pt x="4451" y="625"/>
                  </a:cubicBezTo>
                  <a:cubicBezTo>
                    <a:pt x="15" y="1310"/>
                    <a:pt x="15" y="1667"/>
                    <a:pt x="0" y="1831"/>
                  </a:cubicBezTo>
                  <a:cubicBezTo>
                    <a:pt x="0" y="2203"/>
                    <a:pt x="477" y="5388"/>
                    <a:pt x="998" y="8276"/>
                  </a:cubicBezTo>
                  <a:cubicBezTo>
                    <a:pt x="2069" y="14260"/>
                    <a:pt x="2426" y="14349"/>
                    <a:pt x="2560" y="14379"/>
                  </a:cubicBezTo>
                  <a:cubicBezTo>
                    <a:pt x="2605" y="14379"/>
                    <a:pt x="2665" y="14394"/>
                    <a:pt x="2739" y="14394"/>
                  </a:cubicBezTo>
                  <a:cubicBezTo>
                    <a:pt x="3855" y="14394"/>
                    <a:pt x="8633" y="13397"/>
                    <a:pt x="9154" y="13292"/>
                  </a:cubicBezTo>
                  <a:cubicBezTo>
                    <a:pt x="9169" y="13292"/>
                    <a:pt x="9199" y="13307"/>
                    <a:pt x="9244" y="13307"/>
                  </a:cubicBezTo>
                  <a:cubicBezTo>
                    <a:pt x="9795" y="13307"/>
                    <a:pt x="11372" y="11179"/>
                    <a:pt x="11610" y="10301"/>
                  </a:cubicBezTo>
                  <a:cubicBezTo>
                    <a:pt x="11610" y="10301"/>
                    <a:pt x="11610" y="10301"/>
                    <a:pt x="11610" y="10286"/>
                  </a:cubicBezTo>
                  <a:cubicBezTo>
                    <a:pt x="11610" y="10286"/>
                    <a:pt x="11610" y="10271"/>
                    <a:pt x="11610" y="10256"/>
                  </a:cubicBezTo>
                  <a:cubicBezTo>
                    <a:pt x="11610" y="10256"/>
                    <a:pt x="11610" y="10256"/>
                    <a:pt x="11610" y="10241"/>
                  </a:cubicBezTo>
                  <a:cubicBezTo>
                    <a:pt x="11610" y="10226"/>
                    <a:pt x="11610" y="10196"/>
                    <a:pt x="11596" y="10181"/>
                  </a:cubicBezTo>
                  <a:cubicBezTo>
                    <a:pt x="11536" y="9750"/>
                    <a:pt x="11194" y="7443"/>
                    <a:pt x="10777" y="5165"/>
                  </a:cubicBezTo>
                  <a:cubicBezTo>
                    <a:pt x="9854" y="0"/>
                    <a:pt x="9512" y="0"/>
                    <a:pt x="9318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3129900" y="3310500"/>
              <a:ext cx="30000" cy="23700"/>
            </a:xfrm>
            <a:custGeom>
              <a:rect b="b" l="l" r="r" t="t"/>
              <a:pathLst>
                <a:path extrusionOk="0" h="948" w="1200">
                  <a:moveTo>
                    <a:pt x="1039" y="0"/>
                  </a:moveTo>
                  <a:cubicBezTo>
                    <a:pt x="1023" y="0"/>
                    <a:pt x="1007" y="3"/>
                    <a:pt x="992" y="10"/>
                  </a:cubicBezTo>
                  <a:cubicBezTo>
                    <a:pt x="620" y="159"/>
                    <a:pt x="337" y="471"/>
                    <a:pt x="69" y="769"/>
                  </a:cubicBezTo>
                  <a:cubicBezTo>
                    <a:pt x="0" y="849"/>
                    <a:pt x="72" y="947"/>
                    <a:pt x="150" y="947"/>
                  </a:cubicBezTo>
                  <a:cubicBezTo>
                    <a:pt x="173" y="947"/>
                    <a:pt x="197" y="938"/>
                    <a:pt x="218" y="918"/>
                  </a:cubicBezTo>
                  <a:cubicBezTo>
                    <a:pt x="500" y="635"/>
                    <a:pt x="828" y="427"/>
                    <a:pt x="1111" y="174"/>
                  </a:cubicBezTo>
                  <a:cubicBezTo>
                    <a:pt x="1199" y="98"/>
                    <a:pt x="1126" y="0"/>
                    <a:pt x="1039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3148200" y="3325350"/>
              <a:ext cx="10775" cy="8950"/>
            </a:xfrm>
            <a:custGeom>
              <a:rect b="b" l="l" r="r" t="t"/>
              <a:pathLst>
                <a:path extrusionOk="0" h="358" w="431">
                  <a:moveTo>
                    <a:pt x="299" y="0"/>
                  </a:moveTo>
                  <a:cubicBezTo>
                    <a:pt x="285" y="0"/>
                    <a:pt x="272" y="4"/>
                    <a:pt x="260" y="11"/>
                  </a:cubicBezTo>
                  <a:cubicBezTo>
                    <a:pt x="200" y="56"/>
                    <a:pt x="141" y="115"/>
                    <a:pt x="81" y="160"/>
                  </a:cubicBezTo>
                  <a:cubicBezTo>
                    <a:pt x="0" y="241"/>
                    <a:pt x="80" y="357"/>
                    <a:pt x="169" y="357"/>
                  </a:cubicBezTo>
                  <a:cubicBezTo>
                    <a:pt x="195" y="357"/>
                    <a:pt x="221" y="347"/>
                    <a:pt x="245" y="324"/>
                  </a:cubicBezTo>
                  <a:cubicBezTo>
                    <a:pt x="304" y="264"/>
                    <a:pt x="349" y="205"/>
                    <a:pt x="394" y="145"/>
                  </a:cubicBezTo>
                  <a:cubicBezTo>
                    <a:pt x="431" y="83"/>
                    <a:pt x="365" y="0"/>
                    <a:pt x="299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3020200" y="3097675"/>
              <a:ext cx="153225" cy="31850"/>
            </a:xfrm>
            <a:custGeom>
              <a:rect b="b" l="l" r="r" t="t"/>
              <a:pathLst>
                <a:path extrusionOk="0" h="1274" w="6129">
                  <a:moveTo>
                    <a:pt x="5309" y="0"/>
                  </a:moveTo>
                  <a:cubicBezTo>
                    <a:pt x="4422" y="0"/>
                    <a:pt x="3684" y="756"/>
                    <a:pt x="2730" y="768"/>
                  </a:cubicBezTo>
                  <a:cubicBezTo>
                    <a:pt x="2718" y="768"/>
                    <a:pt x="2706" y="768"/>
                    <a:pt x="2694" y="768"/>
                  </a:cubicBezTo>
                  <a:cubicBezTo>
                    <a:pt x="2003" y="768"/>
                    <a:pt x="1557" y="527"/>
                    <a:pt x="1119" y="527"/>
                  </a:cubicBezTo>
                  <a:cubicBezTo>
                    <a:pt x="799" y="527"/>
                    <a:pt x="484" y="655"/>
                    <a:pt x="81" y="1095"/>
                  </a:cubicBezTo>
                  <a:cubicBezTo>
                    <a:pt x="0" y="1175"/>
                    <a:pt x="70" y="1273"/>
                    <a:pt x="154" y="1273"/>
                  </a:cubicBezTo>
                  <a:cubicBezTo>
                    <a:pt x="179" y="1273"/>
                    <a:pt x="206" y="1265"/>
                    <a:pt x="229" y="1244"/>
                  </a:cubicBezTo>
                  <a:cubicBezTo>
                    <a:pt x="581" y="920"/>
                    <a:pt x="912" y="818"/>
                    <a:pt x="1244" y="818"/>
                  </a:cubicBezTo>
                  <a:cubicBezTo>
                    <a:pt x="1797" y="818"/>
                    <a:pt x="2353" y="1101"/>
                    <a:pt x="3013" y="1110"/>
                  </a:cubicBezTo>
                  <a:cubicBezTo>
                    <a:pt x="3022" y="1110"/>
                    <a:pt x="3030" y="1110"/>
                    <a:pt x="3039" y="1110"/>
                  </a:cubicBezTo>
                  <a:cubicBezTo>
                    <a:pt x="3963" y="1110"/>
                    <a:pt x="4585" y="412"/>
                    <a:pt x="5506" y="412"/>
                  </a:cubicBezTo>
                  <a:cubicBezTo>
                    <a:pt x="5609" y="412"/>
                    <a:pt x="5715" y="421"/>
                    <a:pt x="5826" y="440"/>
                  </a:cubicBezTo>
                  <a:cubicBezTo>
                    <a:pt x="5836" y="442"/>
                    <a:pt x="5846" y="443"/>
                    <a:pt x="5855" y="443"/>
                  </a:cubicBezTo>
                  <a:cubicBezTo>
                    <a:pt x="6019" y="443"/>
                    <a:pt x="6129" y="213"/>
                    <a:pt x="5960" y="143"/>
                  </a:cubicBezTo>
                  <a:cubicBezTo>
                    <a:pt x="5732" y="41"/>
                    <a:pt x="5517" y="0"/>
                    <a:pt x="5309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3006475" y="3138200"/>
              <a:ext cx="171275" cy="48300"/>
            </a:xfrm>
            <a:custGeom>
              <a:rect b="b" l="l" r="r" t="t"/>
              <a:pathLst>
                <a:path extrusionOk="0" h="1932" w="6851">
                  <a:moveTo>
                    <a:pt x="6664" y="1"/>
                  </a:moveTo>
                  <a:cubicBezTo>
                    <a:pt x="6648" y="1"/>
                    <a:pt x="6631" y="4"/>
                    <a:pt x="6613" y="10"/>
                  </a:cubicBezTo>
                  <a:cubicBezTo>
                    <a:pt x="5366" y="357"/>
                    <a:pt x="4531" y="1155"/>
                    <a:pt x="3221" y="1155"/>
                  </a:cubicBezTo>
                  <a:cubicBezTo>
                    <a:pt x="3124" y="1155"/>
                    <a:pt x="3024" y="1151"/>
                    <a:pt x="2922" y="1141"/>
                  </a:cubicBezTo>
                  <a:cubicBezTo>
                    <a:pt x="2594" y="1107"/>
                    <a:pt x="2289" y="1081"/>
                    <a:pt x="1999" y="1081"/>
                  </a:cubicBezTo>
                  <a:cubicBezTo>
                    <a:pt x="1289" y="1081"/>
                    <a:pt x="673" y="1236"/>
                    <a:pt x="49" y="1796"/>
                  </a:cubicBezTo>
                  <a:cubicBezTo>
                    <a:pt x="1" y="1844"/>
                    <a:pt x="50" y="1932"/>
                    <a:pt x="102" y="1932"/>
                  </a:cubicBezTo>
                  <a:cubicBezTo>
                    <a:pt x="115" y="1932"/>
                    <a:pt x="127" y="1927"/>
                    <a:pt x="138" y="1915"/>
                  </a:cubicBezTo>
                  <a:cubicBezTo>
                    <a:pt x="718" y="1472"/>
                    <a:pt x="1276" y="1359"/>
                    <a:pt x="1850" y="1359"/>
                  </a:cubicBezTo>
                  <a:cubicBezTo>
                    <a:pt x="2454" y="1359"/>
                    <a:pt x="3075" y="1484"/>
                    <a:pt x="3755" y="1484"/>
                  </a:cubicBezTo>
                  <a:cubicBezTo>
                    <a:pt x="3775" y="1484"/>
                    <a:pt x="3795" y="1484"/>
                    <a:pt x="3815" y="1484"/>
                  </a:cubicBezTo>
                  <a:cubicBezTo>
                    <a:pt x="4768" y="1484"/>
                    <a:pt x="5944" y="769"/>
                    <a:pt x="6718" y="278"/>
                  </a:cubicBezTo>
                  <a:cubicBezTo>
                    <a:pt x="6850" y="198"/>
                    <a:pt x="6794" y="1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3025975" y="3191975"/>
              <a:ext cx="162975" cy="47400"/>
            </a:xfrm>
            <a:custGeom>
              <a:rect b="b" l="l" r="r" t="t"/>
              <a:pathLst>
                <a:path extrusionOk="0" h="1896" w="6519">
                  <a:moveTo>
                    <a:pt x="6224" y="1"/>
                  </a:moveTo>
                  <a:cubicBezTo>
                    <a:pt x="5072" y="1"/>
                    <a:pt x="4108" y="869"/>
                    <a:pt x="2946" y="1000"/>
                  </a:cubicBezTo>
                  <a:cubicBezTo>
                    <a:pt x="1874" y="1134"/>
                    <a:pt x="1026" y="1059"/>
                    <a:pt x="88" y="1699"/>
                  </a:cubicBezTo>
                  <a:cubicBezTo>
                    <a:pt x="1" y="1761"/>
                    <a:pt x="59" y="1896"/>
                    <a:pt x="141" y="1896"/>
                  </a:cubicBezTo>
                  <a:cubicBezTo>
                    <a:pt x="157" y="1896"/>
                    <a:pt x="175" y="1890"/>
                    <a:pt x="192" y="1878"/>
                  </a:cubicBezTo>
                  <a:cubicBezTo>
                    <a:pt x="1234" y="1208"/>
                    <a:pt x="2187" y="1446"/>
                    <a:pt x="3318" y="1268"/>
                  </a:cubicBezTo>
                  <a:cubicBezTo>
                    <a:pt x="4375" y="1104"/>
                    <a:pt x="5312" y="538"/>
                    <a:pt x="6354" y="285"/>
                  </a:cubicBezTo>
                  <a:cubicBezTo>
                    <a:pt x="6518" y="256"/>
                    <a:pt x="6473" y="17"/>
                    <a:pt x="6310" y="3"/>
                  </a:cubicBezTo>
                  <a:cubicBezTo>
                    <a:pt x="6281" y="1"/>
                    <a:pt x="6253" y="1"/>
                    <a:pt x="622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3040550" y="3238775"/>
              <a:ext cx="149925" cy="45275"/>
            </a:xfrm>
            <a:custGeom>
              <a:rect b="b" l="l" r="r" t="t"/>
              <a:pathLst>
                <a:path extrusionOk="0" h="1811" w="5997">
                  <a:moveTo>
                    <a:pt x="5812" y="1"/>
                  </a:moveTo>
                  <a:cubicBezTo>
                    <a:pt x="5799" y="1"/>
                    <a:pt x="5786" y="2"/>
                    <a:pt x="5771" y="6"/>
                  </a:cubicBezTo>
                  <a:cubicBezTo>
                    <a:pt x="3866" y="378"/>
                    <a:pt x="1767" y="542"/>
                    <a:pt x="100" y="1614"/>
                  </a:cubicBezTo>
                  <a:cubicBezTo>
                    <a:pt x="1" y="1676"/>
                    <a:pt x="57" y="1810"/>
                    <a:pt x="147" y="1810"/>
                  </a:cubicBezTo>
                  <a:cubicBezTo>
                    <a:pt x="165" y="1810"/>
                    <a:pt x="185" y="1805"/>
                    <a:pt x="204" y="1792"/>
                  </a:cubicBezTo>
                  <a:cubicBezTo>
                    <a:pt x="1976" y="691"/>
                    <a:pt x="3970" y="988"/>
                    <a:pt x="5846" y="274"/>
                  </a:cubicBezTo>
                  <a:cubicBezTo>
                    <a:pt x="5996" y="219"/>
                    <a:pt x="5958" y="1"/>
                    <a:pt x="5812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4" name="Google Shape;284;p11"/>
          <p:cNvSpPr/>
          <p:nvPr/>
        </p:nvSpPr>
        <p:spPr>
          <a:xfrm flipH="1" rot="-2700000">
            <a:off x="8336273" y="1375984"/>
            <a:ext cx="503796" cy="620799"/>
          </a:xfrm>
          <a:custGeom>
            <a:rect b="b" l="l" r="r" t="t"/>
            <a:pathLst>
              <a:path extrusionOk="0" h="19499" w="15824">
                <a:moveTo>
                  <a:pt x="11222" y="573"/>
                </a:moveTo>
                <a:cubicBezTo>
                  <a:pt x="11854" y="573"/>
                  <a:pt x="12510" y="821"/>
                  <a:pt x="13055" y="1393"/>
                </a:cubicBezTo>
                <a:cubicBezTo>
                  <a:pt x="14543" y="2941"/>
                  <a:pt x="13844" y="5055"/>
                  <a:pt x="12162" y="6037"/>
                </a:cubicBezTo>
                <a:cubicBezTo>
                  <a:pt x="11931" y="6159"/>
                  <a:pt x="12096" y="6478"/>
                  <a:pt x="12318" y="6478"/>
                </a:cubicBezTo>
                <a:cubicBezTo>
                  <a:pt x="12340" y="6478"/>
                  <a:pt x="12362" y="6475"/>
                  <a:pt x="12385" y="6469"/>
                </a:cubicBezTo>
                <a:cubicBezTo>
                  <a:pt x="12444" y="6439"/>
                  <a:pt x="12519" y="6424"/>
                  <a:pt x="12578" y="6394"/>
                </a:cubicBezTo>
                <a:cubicBezTo>
                  <a:pt x="12921" y="6573"/>
                  <a:pt x="13278" y="6766"/>
                  <a:pt x="13620" y="6945"/>
                </a:cubicBezTo>
                <a:cubicBezTo>
                  <a:pt x="13993" y="7139"/>
                  <a:pt x="14514" y="7302"/>
                  <a:pt x="14841" y="7555"/>
                </a:cubicBezTo>
                <a:cubicBezTo>
                  <a:pt x="15109" y="7779"/>
                  <a:pt x="15154" y="7749"/>
                  <a:pt x="14945" y="8136"/>
                </a:cubicBezTo>
                <a:cubicBezTo>
                  <a:pt x="14841" y="8314"/>
                  <a:pt x="14692" y="8493"/>
                  <a:pt x="14573" y="8657"/>
                </a:cubicBezTo>
                <a:cubicBezTo>
                  <a:pt x="14260" y="9074"/>
                  <a:pt x="13948" y="9505"/>
                  <a:pt x="13650" y="9922"/>
                </a:cubicBezTo>
                <a:cubicBezTo>
                  <a:pt x="13008" y="9434"/>
                  <a:pt x="12233" y="9172"/>
                  <a:pt x="11481" y="9172"/>
                </a:cubicBezTo>
                <a:cubicBezTo>
                  <a:pt x="10420" y="9172"/>
                  <a:pt x="9404" y="9695"/>
                  <a:pt x="8872" y="10845"/>
                </a:cubicBezTo>
                <a:cubicBezTo>
                  <a:pt x="8024" y="12691"/>
                  <a:pt x="9363" y="14581"/>
                  <a:pt x="11239" y="14849"/>
                </a:cubicBezTo>
                <a:cubicBezTo>
                  <a:pt x="10983" y="15460"/>
                  <a:pt x="10619" y="17168"/>
                  <a:pt x="9823" y="17168"/>
                </a:cubicBezTo>
                <a:cubicBezTo>
                  <a:pt x="9785" y="17168"/>
                  <a:pt x="9746" y="17164"/>
                  <a:pt x="9706" y="17156"/>
                </a:cubicBezTo>
                <a:cubicBezTo>
                  <a:pt x="9378" y="17097"/>
                  <a:pt x="8917" y="16665"/>
                  <a:pt x="8619" y="16501"/>
                </a:cubicBezTo>
                <a:cubicBezTo>
                  <a:pt x="8158" y="16233"/>
                  <a:pt x="7711" y="15950"/>
                  <a:pt x="7235" y="15712"/>
                </a:cubicBezTo>
                <a:cubicBezTo>
                  <a:pt x="7211" y="15697"/>
                  <a:pt x="7187" y="15691"/>
                  <a:pt x="7165" y="15691"/>
                </a:cubicBezTo>
                <a:cubicBezTo>
                  <a:pt x="7078" y="15691"/>
                  <a:pt x="7015" y="15793"/>
                  <a:pt x="7026" y="15876"/>
                </a:cubicBezTo>
                <a:cubicBezTo>
                  <a:pt x="6922" y="15921"/>
                  <a:pt x="6863" y="16010"/>
                  <a:pt x="6863" y="16129"/>
                </a:cubicBezTo>
                <a:cubicBezTo>
                  <a:pt x="6932" y="17649"/>
                  <a:pt x="5870" y="18946"/>
                  <a:pt x="4511" y="18946"/>
                </a:cubicBezTo>
                <a:cubicBezTo>
                  <a:pt x="4112" y="18946"/>
                  <a:pt x="3689" y="18835"/>
                  <a:pt x="3261" y="18585"/>
                </a:cubicBezTo>
                <a:cubicBezTo>
                  <a:pt x="1385" y="17498"/>
                  <a:pt x="1861" y="15281"/>
                  <a:pt x="3261" y="14060"/>
                </a:cubicBezTo>
                <a:cubicBezTo>
                  <a:pt x="3469" y="14030"/>
                  <a:pt x="3633" y="13718"/>
                  <a:pt x="3424" y="13569"/>
                </a:cubicBezTo>
                <a:cubicBezTo>
                  <a:pt x="3082" y="13346"/>
                  <a:pt x="2725" y="13137"/>
                  <a:pt x="2367" y="12973"/>
                </a:cubicBezTo>
                <a:cubicBezTo>
                  <a:pt x="1966" y="12780"/>
                  <a:pt x="1459" y="12691"/>
                  <a:pt x="1087" y="12482"/>
                </a:cubicBezTo>
                <a:cubicBezTo>
                  <a:pt x="522" y="12155"/>
                  <a:pt x="1013" y="11589"/>
                  <a:pt x="1236" y="11128"/>
                </a:cubicBezTo>
                <a:cubicBezTo>
                  <a:pt x="1445" y="10726"/>
                  <a:pt x="1668" y="10309"/>
                  <a:pt x="1861" y="9892"/>
                </a:cubicBezTo>
                <a:cubicBezTo>
                  <a:pt x="1876" y="9922"/>
                  <a:pt x="1891" y="9937"/>
                  <a:pt x="1921" y="9952"/>
                </a:cubicBezTo>
                <a:cubicBezTo>
                  <a:pt x="2836" y="10676"/>
                  <a:pt x="4070" y="11293"/>
                  <a:pt x="5163" y="11293"/>
                </a:cubicBezTo>
                <a:cubicBezTo>
                  <a:pt x="6116" y="11293"/>
                  <a:pt x="6962" y="10825"/>
                  <a:pt x="7399" y="9550"/>
                </a:cubicBezTo>
                <a:cubicBezTo>
                  <a:pt x="8098" y="7466"/>
                  <a:pt x="6595" y="5263"/>
                  <a:pt x="4555" y="4802"/>
                </a:cubicBezTo>
                <a:cubicBezTo>
                  <a:pt x="4749" y="4504"/>
                  <a:pt x="4928" y="4176"/>
                  <a:pt x="5106" y="3864"/>
                </a:cubicBezTo>
                <a:cubicBezTo>
                  <a:pt x="5267" y="3585"/>
                  <a:pt x="5573" y="2672"/>
                  <a:pt x="5980" y="2672"/>
                </a:cubicBezTo>
                <a:cubicBezTo>
                  <a:pt x="5986" y="2672"/>
                  <a:pt x="5993" y="2673"/>
                  <a:pt x="5999" y="2673"/>
                </a:cubicBezTo>
                <a:cubicBezTo>
                  <a:pt x="6327" y="2688"/>
                  <a:pt x="6892" y="3239"/>
                  <a:pt x="7175" y="3402"/>
                </a:cubicBezTo>
                <a:cubicBezTo>
                  <a:pt x="7577" y="3670"/>
                  <a:pt x="7979" y="3938"/>
                  <a:pt x="8411" y="4147"/>
                </a:cubicBezTo>
                <a:cubicBezTo>
                  <a:pt x="8445" y="4164"/>
                  <a:pt x="8479" y="4171"/>
                  <a:pt x="8510" y="4171"/>
                </a:cubicBezTo>
                <a:cubicBezTo>
                  <a:pt x="8616" y="4171"/>
                  <a:pt x="8700" y="4086"/>
                  <a:pt x="8723" y="3983"/>
                </a:cubicBezTo>
                <a:cubicBezTo>
                  <a:pt x="8827" y="3968"/>
                  <a:pt x="8917" y="3879"/>
                  <a:pt x="8887" y="3745"/>
                </a:cubicBezTo>
                <a:cubicBezTo>
                  <a:pt x="8364" y="1957"/>
                  <a:pt x="9729" y="573"/>
                  <a:pt x="11222" y="573"/>
                </a:cubicBezTo>
                <a:close/>
                <a:moveTo>
                  <a:pt x="11255" y="1"/>
                </a:moveTo>
                <a:cubicBezTo>
                  <a:pt x="9432" y="1"/>
                  <a:pt x="7749" y="1638"/>
                  <a:pt x="8426" y="3611"/>
                </a:cubicBezTo>
                <a:cubicBezTo>
                  <a:pt x="7994" y="3283"/>
                  <a:pt x="7518" y="3015"/>
                  <a:pt x="7056" y="2718"/>
                </a:cubicBezTo>
                <a:cubicBezTo>
                  <a:pt x="6748" y="2535"/>
                  <a:pt x="6189" y="1997"/>
                  <a:pt x="5789" y="1997"/>
                </a:cubicBezTo>
                <a:cubicBezTo>
                  <a:pt x="5764" y="1997"/>
                  <a:pt x="5740" y="1999"/>
                  <a:pt x="5717" y="2003"/>
                </a:cubicBezTo>
                <a:cubicBezTo>
                  <a:pt x="5404" y="2063"/>
                  <a:pt x="5285" y="2480"/>
                  <a:pt x="5166" y="2703"/>
                </a:cubicBezTo>
                <a:cubicBezTo>
                  <a:pt x="4838" y="3373"/>
                  <a:pt x="4481" y="4057"/>
                  <a:pt x="4228" y="4742"/>
                </a:cubicBezTo>
                <a:cubicBezTo>
                  <a:pt x="4079" y="4772"/>
                  <a:pt x="4049" y="5010"/>
                  <a:pt x="4228" y="5055"/>
                </a:cubicBezTo>
                <a:cubicBezTo>
                  <a:pt x="5836" y="5501"/>
                  <a:pt x="7235" y="7049"/>
                  <a:pt x="7012" y="8821"/>
                </a:cubicBezTo>
                <a:cubicBezTo>
                  <a:pt x="6874" y="9868"/>
                  <a:pt x="6136" y="10788"/>
                  <a:pt x="5069" y="10788"/>
                </a:cubicBezTo>
                <a:cubicBezTo>
                  <a:pt x="4985" y="10788"/>
                  <a:pt x="4898" y="10783"/>
                  <a:pt x="4809" y="10770"/>
                </a:cubicBezTo>
                <a:cubicBezTo>
                  <a:pt x="3886" y="10636"/>
                  <a:pt x="2993" y="10071"/>
                  <a:pt x="2278" y="9520"/>
                </a:cubicBezTo>
                <a:cubicBezTo>
                  <a:pt x="2223" y="9473"/>
                  <a:pt x="2168" y="9455"/>
                  <a:pt x="2113" y="9455"/>
                </a:cubicBezTo>
                <a:cubicBezTo>
                  <a:pt x="2064" y="9455"/>
                  <a:pt x="2015" y="9469"/>
                  <a:pt x="1966" y="9490"/>
                </a:cubicBezTo>
                <a:cubicBezTo>
                  <a:pt x="1940" y="9447"/>
                  <a:pt x="1884" y="9414"/>
                  <a:pt x="1827" y="9414"/>
                </a:cubicBezTo>
                <a:cubicBezTo>
                  <a:pt x="1786" y="9414"/>
                  <a:pt x="1744" y="9432"/>
                  <a:pt x="1712" y="9475"/>
                </a:cubicBezTo>
                <a:cubicBezTo>
                  <a:pt x="1296" y="10071"/>
                  <a:pt x="924" y="10696"/>
                  <a:pt x="581" y="11336"/>
                </a:cubicBezTo>
                <a:cubicBezTo>
                  <a:pt x="417" y="11634"/>
                  <a:pt x="1" y="12155"/>
                  <a:pt x="105" y="12527"/>
                </a:cubicBezTo>
                <a:cubicBezTo>
                  <a:pt x="194" y="12839"/>
                  <a:pt x="596" y="12884"/>
                  <a:pt x="849" y="12973"/>
                </a:cubicBezTo>
                <a:cubicBezTo>
                  <a:pt x="1564" y="13182"/>
                  <a:pt x="2219" y="13494"/>
                  <a:pt x="2859" y="13867"/>
                </a:cubicBezTo>
                <a:cubicBezTo>
                  <a:pt x="879" y="15028"/>
                  <a:pt x="1058" y="18094"/>
                  <a:pt x="3112" y="19166"/>
                </a:cubicBezTo>
                <a:cubicBezTo>
                  <a:pt x="3548" y="19395"/>
                  <a:pt x="4006" y="19499"/>
                  <a:pt x="4455" y="19499"/>
                </a:cubicBezTo>
                <a:cubicBezTo>
                  <a:pt x="6136" y="19499"/>
                  <a:pt x="7684" y="18039"/>
                  <a:pt x="7413" y="16218"/>
                </a:cubicBezTo>
                <a:lnTo>
                  <a:pt x="7413" y="16218"/>
                </a:lnTo>
                <a:cubicBezTo>
                  <a:pt x="7979" y="16635"/>
                  <a:pt x="8574" y="17037"/>
                  <a:pt x="9155" y="17424"/>
                </a:cubicBezTo>
                <a:cubicBezTo>
                  <a:pt x="9432" y="17600"/>
                  <a:pt x="9699" y="17819"/>
                  <a:pt x="10018" y="17819"/>
                </a:cubicBezTo>
                <a:cubicBezTo>
                  <a:pt x="10075" y="17819"/>
                  <a:pt x="10135" y="17812"/>
                  <a:pt x="10197" y="17796"/>
                </a:cubicBezTo>
                <a:cubicBezTo>
                  <a:pt x="10539" y="17722"/>
                  <a:pt x="10733" y="17424"/>
                  <a:pt x="10896" y="17156"/>
                </a:cubicBezTo>
                <a:cubicBezTo>
                  <a:pt x="11254" y="16501"/>
                  <a:pt x="11507" y="15712"/>
                  <a:pt x="11745" y="15013"/>
                </a:cubicBezTo>
                <a:cubicBezTo>
                  <a:pt x="11775" y="14938"/>
                  <a:pt x="11775" y="14864"/>
                  <a:pt x="11745" y="14804"/>
                </a:cubicBezTo>
                <a:cubicBezTo>
                  <a:pt x="11894" y="14655"/>
                  <a:pt x="11804" y="14328"/>
                  <a:pt x="11522" y="14313"/>
                </a:cubicBezTo>
                <a:cubicBezTo>
                  <a:pt x="9616" y="14239"/>
                  <a:pt x="8485" y="12080"/>
                  <a:pt x="9735" y="10547"/>
                </a:cubicBezTo>
                <a:cubicBezTo>
                  <a:pt x="10216" y="9951"/>
                  <a:pt x="10833" y="9722"/>
                  <a:pt x="11477" y="9722"/>
                </a:cubicBezTo>
                <a:cubicBezTo>
                  <a:pt x="12248" y="9722"/>
                  <a:pt x="13059" y="10051"/>
                  <a:pt x="13725" y="10473"/>
                </a:cubicBezTo>
                <a:cubicBezTo>
                  <a:pt x="13753" y="10489"/>
                  <a:pt x="13782" y="10496"/>
                  <a:pt x="13809" y="10496"/>
                </a:cubicBezTo>
                <a:cubicBezTo>
                  <a:pt x="13880" y="10496"/>
                  <a:pt x="13941" y="10444"/>
                  <a:pt x="13963" y="10369"/>
                </a:cubicBezTo>
                <a:cubicBezTo>
                  <a:pt x="13993" y="10354"/>
                  <a:pt x="14022" y="10324"/>
                  <a:pt x="14037" y="10294"/>
                </a:cubicBezTo>
                <a:cubicBezTo>
                  <a:pt x="14484" y="9684"/>
                  <a:pt x="14915" y="9088"/>
                  <a:pt x="15347" y="8478"/>
                </a:cubicBezTo>
                <a:cubicBezTo>
                  <a:pt x="15526" y="8210"/>
                  <a:pt x="15823" y="7898"/>
                  <a:pt x="15675" y="7540"/>
                </a:cubicBezTo>
                <a:cubicBezTo>
                  <a:pt x="15526" y="7198"/>
                  <a:pt x="14930" y="7064"/>
                  <a:pt x="14633" y="6930"/>
                </a:cubicBezTo>
                <a:cubicBezTo>
                  <a:pt x="14097" y="6677"/>
                  <a:pt x="13546" y="6424"/>
                  <a:pt x="12995" y="6201"/>
                </a:cubicBezTo>
                <a:cubicBezTo>
                  <a:pt x="15005" y="5025"/>
                  <a:pt x="14811" y="1706"/>
                  <a:pt x="12861" y="470"/>
                </a:cubicBezTo>
                <a:cubicBezTo>
                  <a:pt x="12353" y="146"/>
                  <a:pt x="11798" y="1"/>
                  <a:pt x="1125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5" name="Google Shape;285;p11"/>
          <p:cNvGrpSpPr/>
          <p:nvPr/>
        </p:nvGrpSpPr>
        <p:grpSpPr>
          <a:xfrm rot="2700000">
            <a:off x="7359160" y="527458"/>
            <a:ext cx="744302" cy="806161"/>
            <a:chOff x="2392950" y="1118375"/>
            <a:chExt cx="886775" cy="960475"/>
          </a:xfrm>
        </p:grpSpPr>
        <p:sp>
          <p:nvSpPr>
            <p:cNvPr id="286" name="Google Shape;286;p11"/>
            <p:cNvSpPr/>
            <p:nvPr/>
          </p:nvSpPr>
          <p:spPr>
            <a:xfrm>
              <a:off x="2392950" y="1118375"/>
              <a:ext cx="886775" cy="960475"/>
            </a:xfrm>
            <a:custGeom>
              <a:rect b="b" l="l" r="r" t="t"/>
              <a:pathLst>
                <a:path extrusionOk="0" h="38419" w="35471">
                  <a:moveTo>
                    <a:pt x="17131" y="1008"/>
                  </a:moveTo>
                  <a:cubicBezTo>
                    <a:pt x="17184" y="1008"/>
                    <a:pt x="17239" y="1012"/>
                    <a:pt x="17297" y="1020"/>
                  </a:cubicBezTo>
                  <a:cubicBezTo>
                    <a:pt x="17624" y="1079"/>
                    <a:pt x="17817" y="1273"/>
                    <a:pt x="18026" y="1466"/>
                  </a:cubicBezTo>
                  <a:cubicBezTo>
                    <a:pt x="17505" y="1809"/>
                    <a:pt x="16984" y="2151"/>
                    <a:pt x="16463" y="2494"/>
                  </a:cubicBezTo>
                  <a:cubicBezTo>
                    <a:pt x="16418" y="2315"/>
                    <a:pt x="16374" y="2121"/>
                    <a:pt x="16359" y="1928"/>
                  </a:cubicBezTo>
                  <a:cubicBezTo>
                    <a:pt x="16305" y="1388"/>
                    <a:pt x="16618" y="1008"/>
                    <a:pt x="17131" y="1008"/>
                  </a:cubicBezTo>
                  <a:close/>
                  <a:moveTo>
                    <a:pt x="14249" y="2884"/>
                  </a:moveTo>
                  <a:cubicBezTo>
                    <a:pt x="14555" y="2884"/>
                    <a:pt x="14817" y="3150"/>
                    <a:pt x="15094" y="3416"/>
                  </a:cubicBezTo>
                  <a:cubicBezTo>
                    <a:pt x="14587" y="3759"/>
                    <a:pt x="14081" y="4086"/>
                    <a:pt x="13590" y="4429"/>
                  </a:cubicBezTo>
                  <a:cubicBezTo>
                    <a:pt x="13441" y="3922"/>
                    <a:pt x="13397" y="3402"/>
                    <a:pt x="13799" y="3074"/>
                  </a:cubicBezTo>
                  <a:cubicBezTo>
                    <a:pt x="13961" y="2939"/>
                    <a:pt x="14110" y="2884"/>
                    <a:pt x="14249" y="2884"/>
                  </a:cubicBezTo>
                  <a:close/>
                  <a:moveTo>
                    <a:pt x="10666" y="5039"/>
                  </a:moveTo>
                  <a:cubicBezTo>
                    <a:pt x="10758" y="5039"/>
                    <a:pt x="10856" y="5049"/>
                    <a:pt x="10956" y="5069"/>
                  </a:cubicBezTo>
                  <a:cubicBezTo>
                    <a:pt x="11343" y="5158"/>
                    <a:pt x="11581" y="5381"/>
                    <a:pt x="11819" y="5619"/>
                  </a:cubicBezTo>
                  <a:cubicBezTo>
                    <a:pt x="11268" y="5991"/>
                    <a:pt x="10717" y="6378"/>
                    <a:pt x="10182" y="6765"/>
                  </a:cubicBezTo>
                  <a:cubicBezTo>
                    <a:pt x="10033" y="6453"/>
                    <a:pt x="9928" y="6155"/>
                    <a:pt x="9899" y="5858"/>
                  </a:cubicBezTo>
                  <a:cubicBezTo>
                    <a:pt x="9849" y="5297"/>
                    <a:pt x="10195" y="5039"/>
                    <a:pt x="10666" y="5039"/>
                  </a:cubicBezTo>
                  <a:close/>
                  <a:moveTo>
                    <a:pt x="7290" y="7163"/>
                  </a:moveTo>
                  <a:cubicBezTo>
                    <a:pt x="7706" y="7163"/>
                    <a:pt x="8140" y="7653"/>
                    <a:pt x="8529" y="7927"/>
                  </a:cubicBezTo>
                  <a:cubicBezTo>
                    <a:pt x="8008" y="8314"/>
                    <a:pt x="7487" y="8701"/>
                    <a:pt x="6981" y="9088"/>
                  </a:cubicBezTo>
                  <a:cubicBezTo>
                    <a:pt x="6743" y="8581"/>
                    <a:pt x="6505" y="7867"/>
                    <a:pt x="6788" y="7465"/>
                  </a:cubicBezTo>
                  <a:cubicBezTo>
                    <a:pt x="6949" y="7247"/>
                    <a:pt x="7118" y="7163"/>
                    <a:pt x="7290" y="7163"/>
                  </a:cubicBezTo>
                  <a:close/>
                  <a:moveTo>
                    <a:pt x="3298" y="9382"/>
                  </a:moveTo>
                  <a:cubicBezTo>
                    <a:pt x="3611" y="9382"/>
                    <a:pt x="3954" y="9472"/>
                    <a:pt x="4257" y="9623"/>
                  </a:cubicBezTo>
                  <a:cubicBezTo>
                    <a:pt x="4644" y="9817"/>
                    <a:pt x="4897" y="10189"/>
                    <a:pt x="5225" y="10442"/>
                  </a:cubicBezTo>
                  <a:cubicBezTo>
                    <a:pt x="4466" y="11023"/>
                    <a:pt x="3707" y="11618"/>
                    <a:pt x="2947" y="12198"/>
                  </a:cubicBezTo>
                  <a:cubicBezTo>
                    <a:pt x="2635" y="11678"/>
                    <a:pt x="2397" y="11142"/>
                    <a:pt x="2322" y="10606"/>
                  </a:cubicBezTo>
                  <a:cubicBezTo>
                    <a:pt x="2195" y="9721"/>
                    <a:pt x="2690" y="9382"/>
                    <a:pt x="3298" y="9382"/>
                  </a:cubicBezTo>
                  <a:close/>
                  <a:moveTo>
                    <a:pt x="19857" y="1526"/>
                  </a:moveTo>
                  <a:cubicBezTo>
                    <a:pt x="22075" y="5366"/>
                    <a:pt x="24560" y="9117"/>
                    <a:pt x="27061" y="12779"/>
                  </a:cubicBezTo>
                  <a:cubicBezTo>
                    <a:pt x="28475" y="14878"/>
                    <a:pt x="29874" y="16977"/>
                    <a:pt x="31273" y="19105"/>
                  </a:cubicBezTo>
                  <a:cubicBezTo>
                    <a:pt x="32360" y="20742"/>
                    <a:pt x="33208" y="22052"/>
                    <a:pt x="34578" y="23913"/>
                  </a:cubicBezTo>
                  <a:cubicBezTo>
                    <a:pt x="33104" y="24940"/>
                    <a:pt x="32286" y="25640"/>
                    <a:pt x="31095" y="26562"/>
                  </a:cubicBezTo>
                  <a:cubicBezTo>
                    <a:pt x="29249" y="28006"/>
                    <a:pt x="27314" y="29316"/>
                    <a:pt x="25379" y="30641"/>
                  </a:cubicBezTo>
                  <a:cubicBezTo>
                    <a:pt x="22149" y="32844"/>
                    <a:pt x="18815" y="34913"/>
                    <a:pt x="15615" y="37161"/>
                  </a:cubicBezTo>
                  <a:cubicBezTo>
                    <a:pt x="13397" y="33335"/>
                    <a:pt x="10911" y="29584"/>
                    <a:pt x="8410" y="25922"/>
                  </a:cubicBezTo>
                  <a:cubicBezTo>
                    <a:pt x="6981" y="23824"/>
                    <a:pt x="5582" y="21710"/>
                    <a:pt x="4198" y="19596"/>
                  </a:cubicBezTo>
                  <a:cubicBezTo>
                    <a:pt x="3111" y="17944"/>
                    <a:pt x="2263" y="16649"/>
                    <a:pt x="893" y="14788"/>
                  </a:cubicBezTo>
                  <a:cubicBezTo>
                    <a:pt x="1638" y="14267"/>
                    <a:pt x="2218" y="13821"/>
                    <a:pt x="2754" y="13404"/>
                  </a:cubicBezTo>
                  <a:cubicBezTo>
                    <a:pt x="3186" y="14044"/>
                    <a:pt x="3707" y="14714"/>
                    <a:pt x="4257" y="15175"/>
                  </a:cubicBezTo>
                  <a:cubicBezTo>
                    <a:pt x="4168" y="15726"/>
                    <a:pt x="4481" y="16322"/>
                    <a:pt x="5106" y="16426"/>
                  </a:cubicBezTo>
                  <a:cubicBezTo>
                    <a:pt x="5174" y="16438"/>
                    <a:pt x="5242" y="16444"/>
                    <a:pt x="5311" y="16444"/>
                  </a:cubicBezTo>
                  <a:cubicBezTo>
                    <a:pt x="5972" y="16444"/>
                    <a:pt x="6601" y="15877"/>
                    <a:pt x="6520" y="15175"/>
                  </a:cubicBezTo>
                  <a:cubicBezTo>
                    <a:pt x="6460" y="14610"/>
                    <a:pt x="5939" y="14267"/>
                    <a:pt x="5418" y="14267"/>
                  </a:cubicBezTo>
                  <a:cubicBezTo>
                    <a:pt x="5391" y="14266"/>
                    <a:pt x="5363" y="14265"/>
                    <a:pt x="5336" y="14265"/>
                  </a:cubicBezTo>
                  <a:cubicBezTo>
                    <a:pt x="5140" y="14265"/>
                    <a:pt x="4946" y="14312"/>
                    <a:pt x="4763" y="14416"/>
                  </a:cubicBezTo>
                  <a:cubicBezTo>
                    <a:pt x="4302" y="13955"/>
                    <a:pt x="3826" y="13434"/>
                    <a:pt x="3424" y="12883"/>
                  </a:cubicBezTo>
                  <a:cubicBezTo>
                    <a:pt x="3721" y="12645"/>
                    <a:pt x="4034" y="12392"/>
                    <a:pt x="4376" y="12124"/>
                  </a:cubicBezTo>
                  <a:cubicBezTo>
                    <a:pt x="5091" y="11573"/>
                    <a:pt x="5820" y="11037"/>
                    <a:pt x="6550" y="10502"/>
                  </a:cubicBezTo>
                  <a:cubicBezTo>
                    <a:pt x="6758" y="10904"/>
                    <a:pt x="6996" y="11276"/>
                    <a:pt x="7205" y="11603"/>
                  </a:cubicBezTo>
                  <a:cubicBezTo>
                    <a:pt x="7383" y="11886"/>
                    <a:pt x="7577" y="12198"/>
                    <a:pt x="7800" y="12481"/>
                  </a:cubicBezTo>
                  <a:cubicBezTo>
                    <a:pt x="7487" y="13092"/>
                    <a:pt x="7800" y="13910"/>
                    <a:pt x="8559" y="14044"/>
                  </a:cubicBezTo>
                  <a:cubicBezTo>
                    <a:pt x="8621" y="14054"/>
                    <a:pt x="8683" y="14059"/>
                    <a:pt x="8744" y="14059"/>
                  </a:cubicBezTo>
                  <a:cubicBezTo>
                    <a:pt x="9411" y="14059"/>
                    <a:pt x="10041" y="13489"/>
                    <a:pt x="9973" y="12794"/>
                  </a:cubicBezTo>
                  <a:cubicBezTo>
                    <a:pt x="9899" y="12228"/>
                    <a:pt x="9378" y="11886"/>
                    <a:pt x="8857" y="11871"/>
                  </a:cubicBezTo>
                  <a:cubicBezTo>
                    <a:pt x="8830" y="11868"/>
                    <a:pt x="8804" y="11867"/>
                    <a:pt x="8776" y="11867"/>
                  </a:cubicBezTo>
                  <a:cubicBezTo>
                    <a:pt x="8650" y="11867"/>
                    <a:pt x="8518" y="11894"/>
                    <a:pt x="8395" y="11931"/>
                  </a:cubicBezTo>
                  <a:cubicBezTo>
                    <a:pt x="7964" y="11320"/>
                    <a:pt x="7636" y="10576"/>
                    <a:pt x="7353" y="9936"/>
                  </a:cubicBezTo>
                  <a:cubicBezTo>
                    <a:pt x="8246" y="9311"/>
                    <a:pt x="9154" y="8686"/>
                    <a:pt x="10062" y="8075"/>
                  </a:cubicBezTo>
                  <a:cubicBezTo>
                    <a:pt x="10420" y="8686"/>
                    <a:pt x="10851" y="9326"/>
                    <a:pt x="11372" y="9832"/>
                  </a:cubicBezTo>
                  <a:cubicBezTo>
                    <a:pt x="10985" y="10457"/>
                    <a:pt x="11283" y="11335"/>
                    <a:pt x="12072" y="11469"/>
                  </a:cubicBezTo>
                  <a:cubicBezTo>
                    <a:pt x="12140" y="11482"/>
                    <a:pt x="12209" y="11488"/>
                    <a:pt x="12277" y="11488"/>
                  </a:cubicBezTo>
                  <a:cubicBezTo>
                    <a:pt x="12938" y="11488"/>
                    <a:pt x="13567" y="10921"/>
                    <a:pt x="13486" y="10219"/>
                  </a:cubicBezTo>
                  <a:cubicBezTo>
                    <a:pt x="13426" y="9653"/>
                    <a:pt x="12891" y="9311"/>
                    <a:pt x="12385" y="9311"/>
                  </a:cubicBezTo>
                  <a:cubicBezTo>
                    <a:pt x="12347" y="9307"/>
                    <a:pt x="12309" y="9305"/>
                    <a:pt x="12271" y="9305"/>
                  </a:cubicBezTo>
                  <a:cubicBezTo>
                    <a:pt x="12156" y="9305"/>
                    <a:pt x="12038" y="9322"/>
                    <a:pt x="11938" y="9355"/>
                  </a:cubicBezTo>
                  <a:cubicBezTo>
                    <a:pt x="11670" y="9028"/>
                    <a:pt x="11402" y="8715"/>
                    <a:pt x="11164" y="8358"/>
                  </a:cubicBezTo>
                  <a:cubicBezTo>
                    <a:pt x="11015" y="8150"/>
                    <a:pt x="10851" y="7912"/>
                    <a:pt x="10688" y="7659"/>
                  </a:cubicBezTo>
                  <a:cubicBezTo>
                    <a:pt x="11536" y="7078"/>
                    <a:pt x="12399" y="6512"/>
                    <a:pt x="13248" y="5947"/>
                  </a:cubicBezTo>
                  <a:cubicBezTo>
                    <a:pt x="13590" y="6572"/>
                    <a:pt x="14037" y="7153"/>
                    <a:pt x="14513" y="7614"/>
                  </a:cubicBezTo>
                  <a:cubicBezTo>
                    <a:pt x="14275" y="8224"/>
                    <a:pt x="14573" y="8968"/>
                    <a:pt x="15287" y="9102"/>
                  </a:cubicBezTo>
                  <a:cubicBezTo>
                    <a:pt x="15350" y="9112"/>
                    <a:pt x="15413" y="9117"/>
                    <a:pt x="15475" y="9117"/>
                  </a:cubicBezTo>
                  <a:cubicBezTo>
                    <a:pt x="16154" y="9117"/>
                    <a:pt x="16784" y="8547"/>
                    <a:pt x="16716" y="7852"/>
                  </a:cubicBezTo>
                  <a:cubicBezTo>
                    <a:pt x="16642" y="7286"/>
                    <a:pt x="16121" y="6944"/>
                    <a:pt x="15600" y="6929"/>
                  </a:cubicBezTo>
                  <a:cubicBezTo>
                    <a:pt x="15466" y="6929"/>
                    <a:pt x="15332" y="6944"/>
                    <a:pt x="15183" y="6989"/>
                  </a:cubicBezTo>
                  <a:cubicBezTo>
                    <a:pt x="14766" y="6498"/>
                    <a:pt x="14364" y="6006"/>
                    <a:pt x="14037" y="5441"/>
                  </a:cubicBezTo>
                  <a:cubicBezTo>
                    <a:pt x="14751" y="4979"/>
                    <a:pt x="15451" y="4503"/>
                    <a:pt x="16165" y="4042"/>
                  </a:cubicBezTo>
                  <a:cubicBezTo>
                    <a:pt x="16523" y="4622"/>
                    <a:pt x="17014" y="5351"/>
                    <a:pt x="17624" y="5813"/>
                  </a:cubicBezTo>
                  <a:cubicBezTo>
                    <a:pt x="17609" y="6319"/>
                    <a:pt x="17922" y="6825"/>
                    <a:pt x="18487" y="6929"/>
                  </a:cubicBezTo>
                  <a:cubicBezTo>
                    <a:pt x="18549" y="6939"/>
                    <a:pt x="18611" y="6944"/>
                    <a:pt x="18673" y="6944"/>
                  </a:cubicBezTo>
                  <a:cubicBezTo>
                    <a:pt x="19341" y="6944"/>
                    <a:pt x="19983" y="6374"/>
                    <a:pt x="19901" y="5679"/>
                  </a:cubicBezTo>
                  <a:cubicBezTo>
                    <a:pt x="19842" y="5113"/>
                    <a:pt x="19321" y="4771"/>
                    <a:pt x="18800" y="4756"/>
                  </a:cubicBezTo>
                  <a:cubicBezTo>
                    <a:pt x="18773" y="4754"/>
                    <a:pt x="18746" y="4753"/>
                    <a:pt x="18718" y="4753"/>
                  </a:cubicBezTo>
                  <a:cubicBezTo>
                    <a:pt x="18519" y="4753"/>
                    <a:pt x="18313" y="4802"/>
                    <a:pt x="18130" y="4920"/>
                  </a:cubicBezTo>
                  <a:cubicBezTo>
                    <a:pt x="17713" y="4473"/>
                    <a:pt x="17297" y="4012"/>
                    <a:pt x="16954" y="3506"/>
                  </a:cubicBezTo>
                  <a:cubicBezTo>
                    <a:pt x="17937" y="2866"/>
                    <a:pt x="18904" y="2211"/>
                    <a:pt x="19857" y="1526"/>
                  </a:cubicBezTo>
                  <a:close/>
                  <a:moveTo>
                    <a:pt x="17145" y="1"/>
                  </a:moveTo>
                  <a:cubicBezTo>
                    <a:pt x="16500" y="1"/>
                    <a:pt x="15868" y="301"/>
                    <a:pt x="15540" y="886"/>
                  </a:cubicBezTo>
                  <a:cubicBezTo>
                    <a:pt x="15287" y="1332"/>
                    <a:pt x="15287" y="1839"/>
                    <a:pt x="15406" y="2330"/>
                  </a:cubicBezTo>
                  <a:cubicBezTo>
                    <a:pt x="15041" y="2070"/>
                    <a:pt x="14561" y="1916"/>
                    <a:pt x="14102" y="1916"/>
                  </a:cubicBezTo>
                  <a:cubicBezTo>
                    <a:pt x="13455" y="1916"/>
                    <a:pt x="12850" y="2221"/>
                    <a:pt x="12667" y="2970"/>
                  </a:cubicBezTo>
                  <a:cubicBezTo>
                    <a:pt x="12518" y="3580"/>
                    <a:pt x="12593" y="4265"/>
                    <a:pt x="12816" y="4950"/>
                  </a:cubicBezTo>
                  <a:cubicBezTo>
                    <a:pt x="12712" y="5024"/>
                    <a:pt x="12593" y="5083"/>
                    <a:pt x="12489" y="5158"/>
                  </a:cubicBezTo>
                  <a:cubicBezTo>
                    <a:pt x="12188" y="4588"/>
                    <a:pt x="11437" y="4263"/>
                    <a:pt x="10719" y="4263"/>
                  </a:cubicBezTo>
                  <a:cubicBezTo>
                    <a:pt x="10124" y="4263"/>
                    <a:pt x="9550" y="4487"/>
                    <a:pt x="9274" y="4979"/>
                  </a:cubicBezTo>
                  <a:cubicBezTo>
                    <a:pt x="8887" y="5679"/>
                    <a:pt x="9229" y="6512"/>
                    <a:pt x="9571" y="7182"/>
                  </a:cubicBezTo>
                  <a:cubicBezTo>
                    <a:pt x="9541" y="7197"/>
                    <a:pt x="9512" y="7212"/>
                    <a:pt x="9497" y="7242"/>
                  </a:cubicBezTo>
                  <a:cubicBezTo>
                    <a:pt x="9393" y="7301"/>
                    <a:pt x="9288" y="7376"/>
                    <a:pt x="9199" y="7450"/>
                  </a:cubicBezTo>
                  <a:cubicBezTo>
                    <a:pt x="8859" y="6769"/>
                    <a:pt x="7983" y="6138"/>
                    <a:pt x="7220" y="6138"/>
                  </a:cubicBezTo>
                  <a:cubicBezTo>
                    <a:pt x="7150" y="6138"/>
                    <a:pt x="7080" y="6144"/>
                    <a:pt x="7011" y="6155"/>
                  </a:cubicBezTo>
                  <a:cubicBezTo>
                    <a:pt x="6029" y="6304"/>
                    <a:pt x="5716" y="7346"/>
                    <a:pt x="5761" y="8209"/>
                  </a:cubicBezTo>
                  <a:cubicBezTo>
                    <a:pt x="5790" y="8701"/>
                    <a:pt x="5954" y="9207"/>
                    <a:pt x="6163" y="9713"/>
                  </a:cubicBezTo>
                  <a:cubicBezTo>
                    <a:pt x="6088" y="9772"/>
                    <a:pt x="6014" y="9832"/>
                    <a:pt x="5939" y="9891"/>
                  </a:cubicBezTo>
                  <a:cubicBezTo>
                    <a:pt x="5718" y="9065"/>
                    <a:pt x="4418" y="8518"/>
                    <a:pt x="3288" y="8518"/>
                  </a:cubicBezTo>
                  <a:cubicBezTo>
                    <a:pt x="2667" y="8518"/>
                    <a:pt x="2098" y="8683"/>
                    <a:pt x="1786" y="9058"/>
                  </a:cubicBezTo>
                  <a:cubicBezTo>
                    <a:pt x="1012" y="10010"/>
                    <a:pt x="1504" y="11335"/>
                    <a:pt x="2054" y="12273"/>
                  </a:cubicBezTo>
                  <a:cubicBezTo>
                    <a:pt x="2129" y="12392"/>
                    <a:pt x="2218" y="12541"/>
                    <a:pt x="2307" y="12690"/>
                  </a:cubicBezTo>
                  <a:cubicBezTo>
                    <a:pt x="1891" y="13002"/>
                    <a:pt x="1474" y="13330"/>
                    <a:pt x="1057" y="13642"/>
                  </a:cubicBezTo>
                  <a:cubicBezTo>
                    <a:pt x="819" y="13821"/>
                    <a:pt x="566" y="14000"/>
                    <a:pt x="313" y="14178"/>
                  </a:cubicBezTo>
                  <a:cubicBezTo>
                    <a:pt x="194" y="14267"/>
                    <a:pt x="15" y="14357"/>
                    <a:pt x="15" y="14535"/>
                  </a:cubicBezTo>
                  <a:cubicBezTo>
                    <a:pt x="0" y="14803"/>
                    <a:pt x="268" y="15146"/>
                    <a:pt x="387" y="15384"/>
                  </a:cubicBezTo>
                  <a:cubicBezTo>
                    <a:pt x="566" y="15726"/>
                    <a:pt x="759" y="16054"/>
                    <a:pt x="938" y="16396"/>
                  </a:cubicBezTo>
                  <a:cubicBezTo>
                    <a:pt x="1697" y="17721"/>
                    <a:pt x="2575" y="18956"/>
                    <a:pt x="3394" y="20236"/>
                  </a:cubicBezTo>
                  <a:cubicBezTo>
                    <a:pt x="4734" y="22365"/>
                    <a:pt x="6118" y="24449"/>
                    <a:pt x="7517" y="26518"/>
                  </a:cubicBezTo>
                  <a:cubicBezTo>
                    <a:pt x="10122" y="30358"/>
                    <a:pt x="12548" y="34317"/>
                    <a:pt x="15064" y="38188"/>
                  </a:cubicBezTo>
                  <a:cubicBezTo>
                    <a:pt x="15176" y="38350"/>
                    <a:pt x="15331" y="38418"/>
                    <a:pt x="15492" y="38418"/>
                  </a:cubicBezTo>
                  <a:cubicBezTo>
                    <a:pt x="15523" y="38418"/>
                    <a:pt x="15554" y="38416"/>
                    <a:pt x="15585" y="38411"/>
                  </a:cubicBezTo>
                  <a:cubicBezTo>
                    <a:pt x="15615" y="38396"/>
                    <a:pt x="15644" y="38396"/>
                    <a:pt x="15674" y="38381"/>
                  </a:cubicBezTo>
                  <a:cubicBezTo>
                    <a:pt x="15689" y="38381"/>
                    <a:pt x="15689" y="38381"/>
                    <a:pt x="15704" y="38366"/>
                  </a:cubicBezTo>
                  <a:cubicBezTo>
                    <a:pt x="15734" y="38351"/>
                    <a:pt x="15748" y="38351"/>
                    <a:pt x="15778" y="38336"/>
                  </a:cubicBezTo>
                  <a:cubicBezTo>
                    <a:pt x="15778" y="38322"/>
                    <a:pt x="15778" y="38322"/>
                    <a:pt x="15793" y="38322"/>
                  </a:cubicBezTo>
                  <a:cubicBezTo>
                    <a:pt x="19202" y="36059"/>
                    <a:pt x="22625" y="33826"/>
                    <a:pt x="25974" y="31460"/>
                  </a:cubicBezTo>
                  <a:cubicBezTo>
                    <a:pt x="28356" y="29778"/>
                    <a:pt x="30633" y="27947"/>
                    <a:pt x="32941" y="26161"/>
                  </a:cubicBezTo>
                  <a:cubicBezTo>
                    <a:pt x="33432" y="25788"/>
                    <a:pt x="33923" y="25416"/>
                    <a:pt x="34414" y="25059"/>
                  </a:cubicBezTo>
                  <a:cubicBezTo>
                    <a:pt x="34652" y="24880"/>
                    <a:pt x="34905" y="24687"/>
                    <a:pt x="35144" y="24508"/>
                  </a:cubicBezTo>
                  <a:cubicBezTo>
                    <a:pt x="35278" y="24419"/>
                    <a:pt x="35456" y="24330"/>
                    <a:pt x="35456" y="24166"/>
                  </a:cubicBezTo>
                  <a:cubicBezTo>
                    <a:pt x="35471" y="23883"/>
                    <a:pt x="35203" y="23541"/>
                    <a:pt x="35069" y="23318"/>
                  </a:cubicBezTo>
                  <a:cubicBezTo>
                    <a:pt x="34890" y="22975"/>
                    <a:pt x="34712" y="22633"/>
                    <a:pt x="34518" y="22305"/>
                  </a:cubicBezTo>
                  <a:cubicBezTo>
                    <a:pt x="33774" y="20981"/>
                    <a:pt x="32896" y="19745"/>
                    <a:pt x="32077" y="18450"/>
                  </a:cubicBezTo>
                  <a:cubicBezTo>
                    <a:pt x="30738" y="16337"/>
                    <a:pt x="29353" y="14253"/>
                    <a:pt x="27939" y="12169"/>
                  </a:cubicBezTo>
                  <a:cubicBezTo>
                    <a:pt x="25349" y="8328"/>
                    <a:pt x="22923" y="4384"/>
                    <a:pt x="20407" y="514"/>
                  </a:cubicBezTo>
                  <a:cubicBezTo>
                    <a:pt x="20301" y="348"/>
                    <a:pt x="20148" y="277"/>
                    <a:pt x="19999" y="277"/>
                  </a:cubicBezTo>
                  <a:cubicBezTo>
                    <a:pt x="19961" y="277"/>
                    <a:pt x="19923" y="281"/>
                    <a:pt x="19887" y="291"/>
                  </a:cubicBezTo>
                  <a:cubicBezTo>
                    <a:pt x="19857" y="291"/>
                    <a:pt x="19827" y="305"/>
                    <a:pt x="19797" y="305"/>
                  </a:cubicBezTo>
                  <a:cubicBezTo>
                    <a:pt x="19782" y="320"/>
                    <a:pt x="19782" y="320"/>
                    <a:pt x="19767" y="320"/>
                  </a:cubicBezTo>
                  <a:cubicBezTo>
                    <a:pt x="19738" y="335"/>
                    <a:pt x="19723" y="350"/>
                    <a:pt x="19693" y="365"/>
                  </a:cubicBezTo>
                  <a:lnTo>
                    <a:pt x="19678" y="365"/>
                  </a:lnTo>
                  <a:cubicBezTo>
                    <a:pt x="19395" y="558"/>
                    <a:pt x="19127" y="737"/>
                    <a:pt x="18845" y="916"/>
                  </a:cubicBezTo>
                  <a:cubicBezTo>
                    <a:pt x="18621" y="499"/>
                    <a:pt x="18100" y="171"/>
                    <a:pt x="17669" y="67"/>
                  </a:cubicBezTo>
                  <a:cubicBezTo>
                    <a:pt x="17497" y="23"/>
                    <a:pt x="17321" y="1"/>
                    <a:pt x="171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2562550" y="1347000"/>
              <a:ext cx="409900" cy="268575"/>
            </a:xfrm>
            <a:custGeom>
              <a:rect b="b" l="l" r="r" t="t"/>
              <a:pathLst>
                <a:path extrusionOk="0" h="10743" w="16396">
                  <a:moveTo>
                    <a:pt x="16049" y="0"/>
                  </a:moveTo>
                  <a:cubicBezTo>
                    <a:pt x="16021" y="0"/>
                    <a:pt x="15991" y="6"/>
                    <a:pt x="15960" y="17"/>
                  </a:cubicBezTo>
                  <a:cubicBezTo>
                    <a:pt x="14606" y="583"/>
                    <a:pt x="13400" y="1669"/>
                    <a:pt x="12165" y="2458"/>
                  </a:cubicBezTo>
                  <a:cubicBezTo>
                    <a:pt x="10870" y="3307"/>
                    <a:pt x="9560" y="4110"/>
                    <a:pt x="8235" y="4884"/>
                  </a:cubicBezTo>
                  <a:cubicBezTo>
                    <a:pt x="5392" y="6522"/>
                    <a:pt x="2787" y="8353"/>
                    <a:pt x="168" y="10317"/>
                  </a:cubicBezTo>
                  <a:cubicBezTo>
                    <a:pt x="0" y="10446"/>
                    <a:pt x="111" y="10742"/>
                    <a:pt x="299" y="10742"/>
                  </a:cubicBezTo>
                  <a:cubicBezTo>
                    <a:pt x="328" y="10742"/>
                    <a:pt x="359" y="10735"/>
                    <a:pt x="391" y="10719"/>
                  </a:cubicBezTo>
                  <a:cubicBezTo>
                    <a:pt x="3159" y="9320"/>
                    <a:pt x="5645" y="7296"/>
                    <a:pt x="8339" y="5733"/>
                  </a:cubicBezTo>
                  <a:cubicBezTo>
                    <a:pt x="11078" y="4140"/>
                    <a:pt x="13519" y="2175"/>
                    <a:pt x="16184" y="493"/>
                  </a:cubicBezTo>
                  <a:cubicBezTo>
                    <a:pt x="16396" y="347"/>
                    <a:pt x="16277" y="0"/>
                    <a:pt x="16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2619850" y="1421425"/>
              <a:ext cx="406500" cy="284925"/>
            </a:xfrm>
            <a:custGeom>
              <a:rect b="b" l="l" r="r" t="t"/>
              <a:pathLst>
                <a:path extrusionOk="0" h="11397" w="16260">
                  <a:moveTo>
                    <a:pt x="15837" y="0"/>
                  </a:moveTo>
                  <a:cubicBezTo>
                    <a:pt x="15795" y="0"/>
                    <a:pt x="15751" y="10"/>
                    <a:pt x="15708" y="32"/>
                  </a:cubicBezTo>
                  <a:cubicBezTo>
                    <a:pt x="12820" y="1550"/>
                    <a:pt x="10096" y="3768"/>
                    <a:pt x="7447" y="5688"/>
                  </a:cubicBezTo>
                  <a:cubicBezTo>
                    <a:pt x="5050" y="7430"/>
                    <a:pt x="2401" y="8918"/>
                    <a:pt x="212" y="10913"/>
                  </a:cubicBezTo>
                  <a:cubicBezTo>
                    <a:pt x="1" y="11113"/>
                    <a:pt x="179" y="11396"/>
                    <a:pt x="403" y="11396"/>
                  </a:cubicBezTo>
                  <a:cubicBezTo>
                    <a:pt x="463" y="11396"/>
                    <a:pt x="525" y="11376"/>
                    <a:pt x="585" y="11330"/>
                  </a:cubicBezTo>
                  <a:cubicBezTo>
                    <a:pt x="2728" y="9648"/>
                    <a:pt x="5110" y="8323"/>
                    <a:pt x="7313" y="6715"/>
                  </a:cubicBezTo>
                  <a:cubicBezTo>
                    <a:pt x="10141" y="4661"/>
                    <a:pt x="12999" y="2220"/>
                    <a:pt x="16005" y="464"/>
                  </a:cubicBezTo>
                  <a:cubicBezTo>
                    <a:pt x="16259" y="324"/>
                    <a:pt x="16080" y="0"/>
                    <a:pt x="158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2689150" y="1527850"/>
              <a:ext cx="380700" cy="261175"/>
            </a:xfrm>
            <a:custGeom>
              <a:rect b="b" l="l" r="r" t="t"/>
              <a:pathLst>
                <a:path extrusionOk="0" h="10447" w="15228">
                  <a:moveTo>
                    <a:pt x="14887" y="0"/>
                  </a:moveTo>
                  <a:cubicBezTo>
                    <a:pt x="14859" y="0"/>
                    <a:pt x="14828" y="5"/>
                    <a:pt x="14796" y="17"/>
                  </a:cubicBezTo>
                  <a:cubicBezTo>
                    <a:pt x="12087" y="1119"/>
                    <a:pt x="9840" y="3307"/>
                    <a:pt x="7369" y="4855"/>
                  </a:cubicBezTo>
                  <a:cubicBezTo>
                    <a:pt x="4853" y="6418"/>
                    <a:pt x="2546" y="8129"/>
                    <a:pt x="224" y="9975"/>
                  </a:cubicBezTo>
                  <a:cubicBezTo>
                    <a:pt x="1" y="10149"/>
                    <a:pt x="170" y="10446"/>
                    <a:pt x="405" y="10446"/>
                  </a:cubicBezTo>
                  <a:cubicBezTo>
                    <a:pt x="452" y="10446"/>
                    <a:pt x="502" y="10434"/>
                    <a:pt x="551" y="10407"/>
                  </a:cubicBezTo>
                  <a:cubicBezTo>
                    <a:pt x="2963" y="9008"/>
                    <a:pt x="5136" y="7206"/>
                    <a:pt x="7488" y="5718"/>
                  </a:cubicBezTo>
                  <a:cubicBezTo>
                    <a:pt x="10078" y="4081"/>
                    <a:pt x="12310" y="1952"/>
                    <a:pt x="14990" y="464"/>
                  </a:cubicBezTo>
                  <a:cubicBezTo>
                    <a:pt x="15228" y="331"/>
                    <a:pt x="15114" y="0"/>
                    <a:pt x="148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2742725" y="1615950"/>
              <a:ext cx="366800" cy="258075"/>
            </a:xfrm>
            <a:custGeom>
              <a:rect b="b" l="l" r="r" t="t"/>
              <a:pathLst>
                <a:path extrusionOk="0" h="10323" w="14672">
                  <a:moveTo>
                    <a:pt x="14218" y="1"/>
                  </a:moveTo>
                  <a:cubicBezTo>
                    <a:pt x="14198" y="1"/>
                    <a:pt x="14178" y="3"/>
                    <a:pt x="14157" y="6"/>
                  </a:cubicBezTo>
                  <a:cubicBezTo>
                    <a:pt x="13130" y="170"/>
                    <a:pt x="12564" y="735"/>
                    <a:pt x="11730" y="1331"/>
                  </a:cubicBezTo>
                  <a:cubicBezTo>
                    <a:pt x="10435" y="2254"/>
                    <a:pt x="9096" y="3087"/>
                    <a:pt x="7845" y="4084"/>
                  </a:cubicBezTo>
                  <a:cubicBezTo>
                    <a:pt x="5360" y="6034"/>
                    <a:pt x="2576" y="7687"/>
                    <a:pt x="224" y="9770"/>
                  </a:cubicBezTo>
                  <a:cubicBezTo>
                    <a:pt x="1" y="9969"/>
                    <a:pt x="222" y="10323"/>
                    <a:pt x="475" y="10323"/>
                  </a:cubicBezTo>
                  <a:cubicBezTo>
                    <a:pt x="525" y="10323"/>
                    <a:pt x="577" y="10309"/>
                    <a:pt x="626" y="10276"/>
                  </a:cubicBezTo>
                  <a:cubicBezTo>
                    <a:pt x="2963" y="8669"/>
                    <a:pt x="5255" y="7195"/>
                    <a:pt x="7473" y="5439"/>
                  </a:cubicBezTo>
                  <a:cubicBezTo>
                    <a:pt x="8619" y="4531"/>
                    <a:pt x="9766" y="3638"/>
                    <a:pt x="10941" y="2789"/>
                  </a:cubicBezTo>
                  <a:cubicBezTo>
                    <a:pt x="12013" y="2015"/>
                    <a:pt x="13085" y="973"/>
                    <a:pt x="14320" y="557"/>
                  </a:cubicBezTo>
                  <a:cubicBezTo>
                    <a:pt x="14671" y="444"/>
                    <a:pt x="14546" y="1"/>
                    <a:pt x="14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11"/>
          <p:cNvSpPr/>
          <p:nvPr/>
        </p:nvSpPr>
        <p:spPr>
          <a:xfrm>
            <a:off x="7447984" y="1300325"/>
            <a:ext cx="729600" cy="478650"/>
          </a:xfrm>
          <a:custGeom>
            <a:rect b="b" l="l" r="r" t="t"/>
            <a:pathLst>
              <a:path extrusionOk="0" h="19146" w="29184">
                <a:moveTo>
                  <a:pt x="2600" y="0"/>
                </a:moveTo>
                <a:cubicBezTo>
                  <a:pt x="-2162" y="3172"/>
                  <a:pt x="535" y="13780"/>
                  <a:pt x="5297" y="16952"/>
                </a:cubicBezTo>
                <a:cubicBezTo>
                  <a:pt x="11966" y="21394"/>
                  <a:pt x="22021" y="17846"/>
                  <a:pt x="29184" y="14255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92" name="Google Shape;292;p11"/>
          <p:cNvSpPr/>
          <p:nvPr/>
        </p:nvSpPr>
        <p:spPr>
          <a:xfrm>
            <a:off x="8851825" y="1212084"/>
            <a:ext cx="558650" cy="213475"/>
          </a:xfrm>
          <a:custGeom>
            <a:rect b="b" l="l" r="r" t="t"/>
            <a:pathLst>
              <a:path extrusionOk="0" h="8539" w="22346">
                <a:moveTo>
                  <a:pt x="0" y="8539"/>
                </a:moveTo>
                <a:cubicBezTo>
                  <a:pt x="4895" y="2417"/>
                  <a:pt x="15335" y="-2287"/>
                  <a:pt x="22346" y="1218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93" name="Google Shape;293;p11"/>
          <p:cNvSpPr/>
          <p:nvPr/>
        </p:nvSpPr>
        <p:spPr>
          <a:xfrm>
            <a:off x="8273900" y="3380850"/>
            <a:ext cx="373500" cy="799450"/>
          </a:xfrm>
          <a:custGeom>
            <a:rect b="b" l="l" r="r" t="t"/>
            <a:pathLst>
              <a:path extrusionOk="0" h="31978" w="14940">
                <a:moveTo>
                  <a:pt x="0" y="0"/>
                </a:moveTo>
                <a:cubicBezTo>
                  <a:pt x="9013" y="0"/>
                  <a:pt x="16408" y="13893"/>
                  <a:pt x="14641" y="22731"/>
                </a:cubicBezTo>
                <a:cubicBezTo>
                  <a:pt x="13804" y="26917"/>
                  <a:pt x="9598" y="30069"/>
                  <a:pt x="5780" y="31978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94" name="Google Shape;294;p11"/>
          <p:cNvSpPr/>
          <p:nvPr/>
        </p:nvSpPr>
        <p:spPr>
          <a:xfrm>
            <a:off x="8081275" y="4536615"/>
            <a:ext cx="1155825" cy="465675"/>
          </a:xfrm>
          <a:custGeom>
            <a:rect b="b" l="l" r="r" t="t"/>
            <a:pathLst>
              <a:path extrusionOk="0" h="18627" w="46233">
                <a:moveTo>
                  <a:pt x="0" y="10020"/>
                </a:moveTo>
                <a:cubicBezTo>
                  <a:pt x="561" y="12266"/>
                  <a:pt x="459" y="15180"/>
                  <a:pt x="2311" y="16569"/>
                </a:cubicBezTo>
                <a:cubicBezTo>
                  <a:pt x="6833" y="19961"/>
                  <a:pt x="13781" y="18328"/>
                  <a:pt x="19264" y="16955"/>
                </a:cubicBezTo>
                <a:cubicBezTo>
                  <a:pt x="25783" y="15322"/>
                  <a:pt x="28272" y="6897"/>
                  <a:pt x="33519" y="2699"/>
                </a:cubicBezTo>
                <a:cubicBezTo>
                  <a:pt x="36902" y="-8"/>
                  <a:pt x="41901" y="2"/>
                  <a:pt x="46233" y="2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solidFill>
          <a:schemeClr val="accent2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"/>
          <p:cNvSpPr txBox="1"/>
          <p:nvPr>
            <p:ph idx="1" type="subTitle"/>
          </p:nvPr>
        </p:nvSpPr>
        <p:spPr>
          <a:xfrm>
            <a:off x="1858600" y="1700050"/>
            <a:ext cx="2273700" cy="52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13"/>
          <p:cNvSpPr txBox="1"/>
          <p:nvPr>
            <p:ph type="title"/>
          </p:nvPr>
        </p:nvSpPr>
        <p:spPr>
          <a:xfrm>
            <a:off x="1858613" y="1377450"/>
            <a:ext cx="2273700" cy="2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900"/>
              <a:buNone/>
              <a:defRPr b="0" sz="2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9" name="Google Shape;299;p13"/>
          <p:cNvSpPr txBox="1"/>
          <p:nvPr>
            <p:ph hasCustomPrompt="1" idx="2" type="title"/>
          </p:nvPr>
        </p:nvSpPr>
        <p:spPr>
          <a:xfrm>
            <a:off x="1072025" y="1397368"/>
            <a:ext cx="642600" cy="7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4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300" name="Google Shape;300;p13"/>
          <p:cNvSpPr txBox="1"/>
          <p:nvPr>
            <p:ph idx="3" type="subTitle"/>
          </p:nvPr>
        </p:nvSpPr>
        <p:spPr>
          <a:xfrm>
            <a:off x="1858600" y="2750100"/>
            <a:ext cx="2273700" cy="52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13"/>
          <p:cNvSpPr txBox="1"/>
          <p:nvPr>
            <p:ph idx="4" type="title"/>
          </p:nvPr>
        </p:nvSpPr>
        <p:spPr>
          <a:xfrm>
            <a:off x="1858613" y="2427500"/>
            <a:ext cx="2273700" cy="2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900"/>
              <a:buNone/>
              <a:defRPr b="0" sz="2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2" name="Google Shape;302;p13"/>
          <p:cNvSpPr txBox="1"/>
          <p:nvPr>
            <p:ph hasCustomPrompt="1" idx="5" type="title"/>
          </p:nvPr>
        </p:nvSpPr>
        <p:spPr>
          <a:xfrm>
            <a:off x="1072025" y="2463427"/>
            <a:ext cx="642600" cy="7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4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303" name="Google Shape;303;p13"/>
          <p:cNvSpPr txBox="1"/>
          <p:nvPr>
            <p:ph idx="6" type="subTitle"/>
          </p:nvPr>
        </p:nvSpPr>
        <p:spPr>
          <a:xfrm>
            <a:off x="1858600" y="3814300"/>
            <a:ext cx="2273700" cy="52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13"/>
          <p:cNvSpPr txBox="1"/>
          <p:nvPr>
            <p:ph idx="7" type="title"/>
          </p:nvPr>
        </p:nvSpPr>
        <p:spPr>
          <a:xfrm>
            <a:off x="1858613" y="3491700"/>
            <a:ext cx="2273700" cy="2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900"/>
              <a:buNone/>
              <a:defRPr b="0" sz="2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5" name="Google Shape;305;p13"/>
          <p:cNvSpPr txBox="1"/>
          <p:nvPr>
            <p:ph hasCustomPrompt="1" idx="8" type="title"/>
          </p:nvPr>
        </p:nvSpPr>
        <p:spPr>
          <a:xfrm>
            <a:off x="1072025" y="3520177"/>
            <a:ext cx="642600" cy="7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4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306" name="Google Shape;306;p13"/>
          <p:cNvSpPr txBox="1"/>
          <p:nvPr>
            <p:ph idx="9" type="subTitle"/>
          </p:nvPr>
        </p:nvSpPr>
        <p:spPr>
          <a:xfrm>
            <a:off x="5402875" y="1700050"/>
            <a:ext cx="2273700" cy="52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13"/>
          <p:cNvSpPr txBox="1"/>
          <p:nvPr>
            <p:ph idx="13" type="title"/>
          </p:nvPr>
        </p:nvSpPr>
        <p:spPr>
          <a:xfrm>
            <a:off x="5402885" y="1377450"/>
            <a:ext cx="2273700" cy="2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900"/>
              <a:buNone/>
              <a:defRPr b="0" sz="2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8" name="Google Shape;308;p13"/>
          <p:cNvSpPr txBox="1"/>
          <p:nvPr>
            <p:ph hasCustomPrompt="1" idx="14" type="title"/>
          </p:nvPr>
        </p:nvSpPr>
        <p:spPr>
          <a:xfrm>
            <a:off x="4616275" y="1397368"/>
            <a:ext cx="642600" cy="7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4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309" name="Google Shape;309;p13"/>
          <p:cNvSpPr txBox="1"/>
          <p:nvPr>
            <p:ph idx="15" type="subTitle"/>
          </p:nvPr>
        </p:nvSpPr>
        <p:spPr>
          <a:xfrm>
            <a:off x="5402875" y="2750100"/>
            <a:ext cx="2273700" cy="52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13"/>
          <p:cNvSpPr txBox="1"/>
          <p:nvPr>
            <p:ph idx="16" type="title"/>
          </p:nvPr>
        </p:nvSpPr>
        <p:spPr>
          <a:xfrm>
            <a:off x="5402885" y="2427500"/>
            <a:ext cx="2273700" cy="2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900"/>
              <a:buNone/>
              <a:defRPr b="0" sz="2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1" name="Google Shape;311;p13"/>
          <p:cNvSpPr txBox="1"/>
          <p:nvPr>
            <p:ph hasCustomPrompt="1" idx="17" type="title"/>
          </p:nvPr>
        </p:nvSpPr>
        <p:spPr>
          <a:xfrm>
            <a:off x="4616275" y="2463427"/>
            <a:ext cx="642600" cy="7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4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312" name="Google Shape;312;p13"/>
          <p:cNvSpPr/>
          <p:nvPr/>
        </p:nvSpPr>
        <p:spPr>
          <a:xfrm flipH="1" rot="10800000">
            <a:off x="0" y="3339308"/>
            <a:ext cx="444700" cy="1782750"/>
          </a:xfrm>
          <a:custGeom>
            <a:rect b="b" l="l" r="r" t="t"/>
            <a:pathLst>
              <a:path extrusionOk="0" h="71310" w="17788">
                <a:moveTo>
                  <a:pt x="1102" y="403"/>
                </a:moveTo>
                <a:cubicBezTo>
                  <a:pt x="7162" y="-1110"/>
                  <a:pt x="16753" y="3038"/>
                  <a:pt x="17635" y="9221"/>
                </a:cubicBezTo>
                <a:cubicBezTo>
                  <a:pt x="18817" y="17508"/>
                  <a:pt x="10846" y="24613"/>
                  <a:pt x="8818" y="32734"/>
                </a:cubicBezTo>
                <a:cubicBezTo>
                  <a:pt x="6650" y="41415"/>
                  <a:pt x="13244" y="51246"/>
                  <a:pt x="9920" y="59553"/>
                </a:cubicBezTo>
                <a:cubicBezTo>
                  <a:pt x="8015" y="64314"/>
                  <a:pt x="2296" y="66725"/>
                  <a:pt x="0" y="71310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313" name="Google Shape;313;p13"/>
          <p:cNvSpPr/>
          <p:nvPr/>
        </p:nvSpPr>
        <p:spPr>
          <a:xfrm rot="-1870797">
            <a:off x="8532659" y="1771054"/>
            <a:ext cx="964349" cy="688813"/>
          </a:xfrm>
          <a:custGeom>
            <a:rect b="b" l="l" r="r" t="t"/>
            <a:pathLst>
              <a:path extrusionOk="0" h="27554" w="38576">
                <a:moveTo>
                  <a:pt x="0" y="27554"/>
                </a:moveTo>
                <a:cubicBezTo>
                  <a:pt x="1201" y="20353"/>
                  <a:pt x="2750" y="11909"/>
                  <a:pt x="8450" y="7347"/>
                </a:cubicBezTo>
                <a:cubicBezTo>
                  <a:pt x="15144" y="1990"/>
                  <a:pt x="26035" y="9692"/>
                  <a:pt x="34168" y="6980"/>
                </a:cubicBezTo>
                <a:cubicBezTo>
                  <a:pt x="36778" y="6109"/>
                  <a:pt x="37707" y="2611"/>
                  <a:pt x="38576" y="0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314" name="Google Shape;314;p13"/>
          <p:cNvGrpSpPr/>
          <p:nvPr/>
        </p:nvGrpSpPr>
        <p:grpSpPr>
          <a:xfrm rot="2141207">
            <a:off x="8345303" y="2785716"/>
            <a:ext cx="695958" cy="820540"/>
            <a:chOff x="4742150" y="2034450"/>
            <a:chExt cx="560450" cy="660775"/>
          </a:xfrm>
        </p:grpSpPr>
        <p:sp>
          <p:nvSpPr>
            <p:cNvPr id="315" name="Google Shape;315;p13"/>
            <p:cNvSpPr/>
            <p:nvPr/>
          </p:nvSpPr>
          <p:spPr>
            <a:xfrm>
              <a:off x="4742150" y="2034450"/>
              <a:ext cx="560450" cy="660775"/>
            </a:xfrm>
            <a:custGeom>
              <a:rect b="b" l="l" r="r" t="t"/>
              <a:pathLst>
                <a:path extrusionOk="0" h="26431" w="22418">
                  <a:moveTo>
                    <a:pt x="15247" y="396"/>
                  </a:moveTo>
                  <a:cubicBezTo>
                    <a:pt x="15743" y="396"/>
                    <a:pt x="15906" y="803"/>
                    <a:pt x="15957" y="1009"/>
                  </a:cubicBezTo>
                  <a:cubicBezTo>
                    <a:pt x="16076" y="1411"/>
                    <a:pt x="15957" y="1857"/>
                    <a:pt x="15719" y="1932"/>
                  </a:cubicBezTo>
                  <a:lnTo>
                    <a:pt x="1236" y="6263"/>
                  </a:lnTo>
                  <a:cubicBezTo>
                    <a:pt x="1218" y="6269"/>
                    <a:pt x="1199" y="6271"/>
                    <a:pt x="1180" y="6271"/>
                  </a:cubicBezTo>
                  <a:cubicBezTo>
                    <a:pt x="991" y="6271"/>
                    <a:pt x="746" y="6017"/>
                    <a:pt x="611" y="5653"/>
                  </a:cubicBezTo>
                  <a:cubicBezTo>
                    <a:pt x="432" y="5221"/>
                    <a:pt x="432" y="4670"/>
                    <a:pt x="819" y="4492"/>
                  </a:cubicBezTo>
                  <a:cubicBezTo>
                    <a:pt x="1192" y="4313"/>
                    <a:pt x="2159" y="4001"/>
                    <a:pt x="3692" y="3539"/>
                  </a:cubicBezTo>
                  <a:cubicBezTo>
                    <a:pt x="7518" y="2393"/>
                    <a:pt x="13918" y="681"/>
                    <a:pt x="14990" y="428"/>
                  </a:cubicBezTo>
                  <a:cubicBezTo>
                    <a:pt x="15084" y="406"/>
                    <a:pt x="15170" y="396"/>
                    <a:pt x="15247" y="396"/>
                  </a:cubicBezTo>
                  <a:close/>
                  <a:moveTo>
                    <a:pt x="14186" y="2795"/>
                  </a:moveTo>
                  <a:cubicBezTo>
                    <a:pt x="14469" y="3748"/>
                    <a:pt x="14871" y="5355"/>
                    <a:pt x="14990" y="7022"/>
                  </a:cubicBezTo>
                  <a:lnTo>
                    <a:pt x="4436" y="10178"/>
                  </a:lnTo>
                  <a:cubicBezTo>
                    <a:pt x="3499" y="8957"/>
                    <a:pt x="2963" y="7246"/>
                    <a:pt x="2695" y="6233"/>
                  </a:cubicBezTo>
                  <a:lnTo>
                    <a:pt x="14186" y="2795"/>
                  </a:lnTo>
                  <a:close/>
                  <a:moveTo>
                    <a:pt x="15020" y="7424"/>
                  </a:moveTo>
                  <a:lnTo>
                    <a:pt x="15020" y="7424"/>
                  </a:lnTo>
                  <a:cubicBezTo>
                    <a:pt x="15049" y="8883"/>
                    <a:pt x="14126" y="10133"/>
                    <a:pt x="13382" y="11145"/>
                  </a:cubicBezTo>
                  <a:cubicBezTo>
                    <a:pt x="12772" y="11964"/>
                    <a:pt x="12236" y="12679"/>
                    <a:pt x="12370" y="13333"/>
                  </a:cubicBezTo>
                  <a:cubicBezTo>
                    <a:pt x="12325" y="13393"/>
                    <a:pt x="12162" y="13542"/>
                    <a:pt x="11730" y="13676"/>
                  </a:cubicBezTo>
                  <a:cubicBezTo>
                    <a:pt x="11358" y="13795"/>
                    <a:pt x="10867" y="13854"/>
                    <a:pt x="10271" y="13884"/>
                  </a:cubicBezTo>
                  <a:cubicBezTo>
                    <a:pt x="9944" y="13021"/>
                    <a:pt x="9036" y="12708"/>
                    <a:pt x="8009" y="12351"/>
                  </a:cubicBezTo>
                  <a:cubicBezTo>
                    <a:pt x="7800" y="12277"/>
                    <a:pt x="7577" y="12202"/>
                    <a:pt x="7369" y="12113"/>
                  </a:cubicBezTo>
                  <a:cubicBezTo>
                    <a:pt x="6699" y="11875"/>
                    <a:pt x="5999" y="11562"/>
                    <a:pt x="5315" y="11056"/>
                  </a:cubicBezTo>
                  <a:cubicBezTo>
                    <a:pt x="5121" y="10907"/>
                    <a:pt x="4913" y="10729"/>
                    <a:pt x="4719" y="10505"/>
                  </a:cubicBezTo>
                  <a:lnTo>
                    <a:pt x="15020" y="7424"/>
                  </a:lnTo>
                  <a:close/>
                  <a:moveTo>
                    <a:pt x="12614" y="17756"/>
                  </a:moveTo>
                  <a:cubicBezTo>
                    <a:pt x="13731" y="17756"/>
                    <a:pt x="16434" y="19512"/>
                    <a:pt x="17892" y="20568"/>
                  </a:cubicBezTo>
                  <a:cubicBezTo>
                    <a:pt x="15496" y="21208"/>
                    <a:pt x="12177" y="22130"/>
                    <a:pt x="9765" y="22845"/>
                  </a:cubicBezTo>
                  <a:cubicBezTo>
                    <a:pt x="10346" y="21059"/>
                    <a:pt x="11492" y="18052"/>
                    <a:pt x="12400" y="17784"/>
                  </a:cubicBezTo>
                  <a:cubicBezTo>
                    <a:pt x="12462" y="17765"/>
                    <a:pt x="12534" y="17756"/>
                    <a:pt x="12614" y="17756"/>
                  </a:cubicBezTo>
                  <a:close/>
                  <a:moveTo>
                    <a:pt x="12534" y="13720"/>
                  </a:moveTo>
                  <a:cubicBezTo>
                    <a:pt x="12876" y="14331"/>
                    <a:pt x="13620" y="14628"/>
                    <a:pt x="14588" y="15030"/>
                  </a:cubicBezTo>
                  <a:cubicBezTo>
                    <a:pt x="15421" y="15373"/>
                    <a:pt x="16434" y="15789"/>
                    <a:pt x="17535" y="16519"/>
                  </a:cubicBezTo>
                  <a:cubicBezTo>
                    <a:pt x="18994" y="17501"/>
                    <a:pt x="19738" y="18975"/>
                    <a:pt x="20080" y="19987"/>
                  </a:cubicBezTo>
                  <a:cubicBezTo>
                    <a:pt x="19649" y="20106"/>
                    <a:pt x="19068" y="20255"/>
                    <a:pt x="18384" y="20434"/>
                  </a:cubicBezTo>
                  <a:cubicBezTo>
                    <a:pt x="17371" y="19698"/>
                    <a:pt x="14068" y="17358"/>
                    <a:pt x="12576" y="17358"/>
                  </a:cubicBezTo>
                  <a:cubicBezTo>
                    <a:pt x="12467" y="17358"/>
                    <a:pt x="12368" y="17371"/>
                    <a:pt x="12281" y="17397"/>
                  </a:cubicBezTo>
                  <a:cubicBezTo>
                    <a:pt x="11045" y="17769"/>
                    <a:pt x="9750" y="21550"/>
                    <a:pt x="9304" y="22979"/>
                  </a:cubicBezTo>
                  <a:cubicBezTo>
                    <a:pt x="8753" y="23143"/>
                    <a:pt x="8277" y="23291"/>
                    <a:pt x="7890" y="23425"/>
                  </a:cubicBezTo>
                  <a:cubicBezTo>
                    <a:pt x="7592" y="22577"/>
                    <a:pt x="7339" y="21386"/>
                    <a:pt x="7518" y="20091"/>
                  </a:cubicBezTo>
                  <a:cubicBezTo>
                    <a:pt x="7696" y="18856"/>
                    <a:pt x="8485" y="17784"/>
                    <a:pt x="9185" y="16831"/>
                  </a:cubicBezTo>
                  <a:cubicBezTo>
                    <a:pt x="9869" y="15894"/>
                    <a:pt x="10465" y="15075"/>
                    <a:pt x="10375" y="14271"/>
                  </a:cubicBezTo>
                  <a:cubicBezTo>
                    <a:pt x="10956" y="14241"/>
                    <a:pt x="11462" y="14167"/>
                    <a:pt x="11849" y="14048"/>
                  </a:cubicBezTo>
                  <a:cubicBezTo>
                    <a:pt x="12177" y="13959"/>
                    <a:pt x="12385" y="13840"/>
                    <a:pt x="12534" y="13720"/>
                  </a:cubicBezTo>
                  <a:close/>
                  <a:moveTo>
                    <a:pt x="21172" y="20163"/>
                  </a:moveTo>
                  <a:cubicBezTo>
                    <a:pt x="21667" y="20163"/>
                    <a:pt x="21830" y="20568"/>
                    <a:pt x="21882" y="20761"/>
                  </a:cubicBezTo>
                  <a:cubicBezTo>
                    <a:pt x="22001" y="21178"/>
                    <a:pt x="21882" y="21624"/>
                    <a:pt x="21643" y="21684"/>
                  </a:cubicBezTo>
                  <a:lnTo>
                    <a:pt x="7160" y="26030"/>
                  </a:lnTo>
                  <a:cubicBezTo>
                    <a:pt x="7141" y="26036"/>
                    <a:pt x="7121" y="26039"/>
                    <a:pt x="7100" y="26039"/>
                  </a:cubicBezTo>
                  <a:cubicBezTo>
                    <a:pt x="6903" y="26039"/>
                    <a:pt x="6669" y="25784"/>
                    <a:pt x="6520" y="25420"/>
                  </a:cubicBezTo>
                  <a:cubicBezTo>
                    <a:pt x="6357" y="24988"/>
                    <a:pt x="6357" y="24438"/>
                    <a:pt x="6744" y="24259"/>
                  </a:cubicBezTo>
                  <a:cubicBezTo>
                    <a:pt x="7116" y="24080"/>
                    <a:pt x="8083" y="23768"/>
                    <a:pt x="9616" y="23306"/>
                  </a:cubicBezTo>
                  <a:cubicBezTo>
                    <a:pt x="13442" y="22160"/>
                    <a:pt x="19842" y="20448"/>
                    <a:pt x="20914" y="20195"/>
                  </a:cubicBezTo>
                  <a:cubicBezTo>
                    <a:pt x="21009" y="20173"/>
                    <a:pt x="21094" y="20163"/>
                    <a:pt x="21172" y="20163"/>
                  </a:cubicBezTo>
                  <a:close/>
                  <a:moveTo>
                    <a:pt x="15241" y="1"/>
                  </a:moveTo>
                  <a:cubicBezTo>
                    <a:pt x="15135" y="1"/>
                    <a:pt x="15022" y="14"/>
                    <a:pt x="14901" y="41"/>
                  </a:cubicBezTo>
                  <a:cubicBezTo>
                    <a:pt x="13829" y="294"/>
                    <a:pt x="7413" y="2006"/>
                    <a:pt x="3588" y="3152"/>
                  </a:cubicBezTo>
                  <a:cubicBezTo>
                    <a:pt x="2025" y="3628"/>
                    <a:pt x="1043" y="3956"/>
                    <a:pt x="656" y="4135"/>
                  </a:cubicBezTo>
                  <a:cubicBezTo>
                    <a:pt x="45" y="4432"/>
                    <a:pt x="1" y="5177"/>
                    <a:pt x="239" y="5787"/>
                  </a:cubicBezTo>
                  <a:cubicBezTo>
                    <a:pt x="443" y="6324"/>
                    <a:pt x="813" y="6663"/>
                    <a:pt x="1177" y="6663"/>
                  </a:cubicBezTo>
                  <a:cubicBezTo>
                    <a:pt x="1237" y="6663"/>
                    <a:pt x="1297" y="6654"/>
                    <a:pt x="1355" y="6635"/>
                  </a:cubicBezTo>
                  <a:lnTo>
                    <a:pt x="2323" y="6352"/>
                  </a:lnTo>
                  <a:cubicBezTo>
                    <a:pt x="2650" y="7633"/>
                    <a:pt x="3409" y="9969"/>
                    <a:pt x="4853" y="11190"/>
                  </a:cubicBezTo>
                  <a:cubicBezTo>
                    <a:pt x="4868" y="11205"/>
                    <a:pt x="4868" y="11205"/>
                    <a:pt x="4868" y="11205"/>
                  </a:cubicBezTo>
                  <a:cubicBezTo>
                    <a:pt x="4943" y="11264"/>
                    <a:pt x="5017" y="11324"/>
                    <a:pt x="5091" y="11384"/>
                  </a:cubicBezTo>
                  <a:cubicBezTo>
                    <a:pt x="6044" y="12083"/>
                    <a:pt x="7012" y="12425"/>
                    <a:pt x="7875" y="12723"/>
                  </a:cubicBezTo>
                  <a:cubicBezTo>
                    <a:pt x="8947" y="13095"/>
                    <a:pt x="9721" y="13363"/>
                    <a:pt x="9944" y="14137"/>
                  </a:cubicBezTo>
                  <a:cubicBezTo>
                    <a:pt x="10152" y="14822"/>
                    <a:pt x="9557" y="15655"/>
                    <a:pt x="8857" y="16593"/>
                  </a:cubicBezTo>
                  <a:cubicBezTo>
                    <a:pt x="8143" y="17591"/>
                    <a:pt x="7324" y="18707"/>
                    <a:pt x="7131" y="20047"/>
                  </a:cubicBezTo>
                  <a:cubicBezTo>
                    <a:pt x="6922" y="21416"/>
                    <a:pt x="7205" y="22651"/>
                    <a:pt x="7503" y="23544"/>
                  </a:cubicBezTo>
                  <a:cubicBezTo>
                    <a:pt x="7071" y="23693"/>
                    <a:pt x="6758" y="23812"/>
                    <a:pt x="6580" y="23902"/>
                  </a:cubicBezTo>
                  <a:cubicBezTo>
                    <a:pt x="5955" y="24185"/>
                    <a:pt x="5925" y="24944"/>
                    <a:pt x="6148" y="25554"/>
                  </a:cubicBezTo>
                  <a:cubicBezTo>
                    <a:pt x="6366" y="26091"/>
                    <a:pt x="6726" y="26430"/>
                    <a:pt x="7097" y="26430"/>
                  </a:cubicBezTo>
                  <a:cubicBezTo>
                    <a:pt x="7158" y="26430"/>
                    <a:pt x="7219" y="26421"/>
                    <a:pt x="7279" y="26402"/>
                  </a:cubicBezTo>
                  <a:lnTo>
                    <a:pt x="21748" y="22071"/>
                  </a:lnTo>
                  <a:cubicBezTo>
                    <a:pt x="22254" y="21922"/>
                    <a:pt x="22417" y="21222"/>
                    <a:pt x="22269" y="20672"/>
                  </a:cubicBezTo>
                  <a:cubicBezTo>
                    <a:pt x="22154" y="20225"/>
                    <a:pt x="21788" y="19768"/>
                    <a:pt x="21161" y="19768"/>
                  </a:cubicBezTo>
                  <a:cubicBezTo>
                    <a:pt x="21056" y="19768"/>
                    <a:pt x="20944" y="19781"/>
                    <a:pt x="20825" y="19808"/>
                  </a:cubicBezTo>
                  <a:cubicBezTo>
                    <a:pt x="20735" y="19823"/>
                    <a:pt x="20616" y="19853"/>
                    <a:pt x="20482" y="19898"/>
                  </a:cubicBezTo>
                  <a:cubicBezTo>
                    <a:pt x="20110" y="18811"/>
                    <a:pt x="19351" y="17263"/>
                    <a:pt x="17758" y="16191"/>
                  </a:cubicBezTo>
                  <a:cubicBezTo>
                    <a:pt x="16627" y="15432"/>
                    <a:pt x="15585" y="15001"/>
                    <a:pt x="14737" y="14658"/>
                  </a:cubicBezTo>
                  <a:cubicBezTo>
                    <a:pt x="13665" y="14227"/>
                    <a:pt x="12965" y="13944"/>
                    <a:pt x="12772" y="13304"/>
                  </a:cubicBezTo>
                  <a:cubicBezTo>
                    <a:pt x="12623" y="12812"/>
                    <a:pt x="13129" y="12143"/>
                    <a:pt x="13695" y="11369"/>
                  </a:cubicBezTo>
                  <a:cubicBezTo>
                    <a:pt x="13888" y="11101"/>
                    <a:pt x="14112" y="10818"/>
                    <a:pt x="14305" y="10520"/>
                  </a:cubicBezTo>
                  <a:cubicBezTo>
                    <a:pt x="14915" y="9612"/>
                    <a:pt x="15466" y="8555"/>
                    <a:pt x="15407" y="7320"/>
                  </a:cubicBezTo>
                  <a:lnTo>
                    <a:pt x="15392" y="7156"/>
                  </a:lnTo>
                  <a:cubicBezTo>
                    <a:pt x="15288" y="5400"/>
                    <a:pt x="14871" y="3688"/>
                    <a:pt x="14573" y="2676"/>
                  </a:cubicBezTo>
                  <a:lnTo>
                    <a:pt x="15823" y="2304"/>
                  </a:lnTo>
                  <a:cubicBezTo>
                    <a:pt x="16344" y="2155"/>
                    <a:pt x="16493" y="1455"/>
                    <a:pt x="16344" y="905"/>
                  </a:cubicBezTo>
                  <a:cubicBezTo>
                    <a:pt x="16230" y="458"/>
                    <a:pt x="15874" y="1"/>
                    <a:pt x="152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5019025" y="2403050"/>
              <a:ext cx="19000" cy="20575"/>
            </a:xfrm>
            <a:custGeom>
              <a:rect b="b" l="l" r="r" t="t"/>
              <a:pathLst>
                <a:path extrusionOk="0" h="823" w="760">
                  <a:moveTo>
                    <a:pt x="245" y="1"/>
                  </a:moveTo>
                  <a:cubicBezTo>
                    <a:pt x="118" y="1"/>
                    <a:pt x="0" y="94"/>
                    <a:pt x="0" y="257"/>
                  </a:cubicBezTo>
                  <a:cubicBezTo>
                    <a:pt x="0" y="524"/>
                    <a:pt x="194" y="822"/>
                    <a:pt x="491" y="822"/>
                  </a:cubicBezTo>
                  <a:cubicBezTo>
                    <a:pt x="655" y="822"/>
                    <a:pt x="759" y="658"/>
                    <a:pt x="729" y="510"/>
                  </a:cubicBezTo>
                  <a:cubicBezTo>
                    <a:pt x="685" y="361"/>
                    <a:pt x="551" y="167"/>
                    <a:pt x="417" y="63"/>
                  </a:cubicBezTo>
                  <a:cubicBezTo>
                    <a:pt x="365" y="21"/>
                    <a:pt x="304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5039550" y="2429375"/>
              <a:ext cx="14675" cy="16675"/>
            </a:xfrm>
            <a:custGeom>
              <a:rect b="b" l="l" r="r" t="t"/>
              <a:pathLst>
                <a:path extrusionOk="0" h="667" w="587">
                  <a:moveTo>
                    <a:pt x="221" y="0"/>
                  </a:moveTo>
                  <a:cubicBezTo>
                    <a:pt x="111" y="0"/>
                    <a:pt x="0" y="101"/>
                    <a:pt x="28" y="245"/>
                  </a:cubicBezTo>
                  <a:cubicBezTo>
                    <a:pt x="57" y="439"/>
                    <a:pt x="117" y="633"/>
                    <a:pt x="325" y="662"/>
                  </a:cubicBezTo>
                  <a:cubicBezTo>
                    <a:pt x="339" y="665"/>
                    <a:pt x="353" y="666"/>
                    <a:pt x="367" y="666"/>
                  </a:cubicBezTo>
                  <a:cubicBezTo>
                    <a:pt x="506" y="666"/>
                    <a:pt x="587" y="530"/>
                    <a:pt x="519" y="394"/>
                  </a:cubicBezTo>
                  <a:cubicBezTo>
                    <a:pt x="474" y="305"/>
                    <a:pt x="429" y="231"/>
                    <a:pt x="400" y="141"/>
                  </a:cubicBezTo>
                  <a:cubicBezTo>
                    <a:pt x="365" y="42"/>
                    <a:pt x="293" y="0"/>
                    <a:pt x="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5043700" y="2395300"/>
              <a:ext cx="14400" cy="14875"/>
            </a:xfrm>
            <a:custGeom>
              <a:rect b="b" l="l" r="r" t="t"/>
              <a:pathLst>
                <a:path extrusionOk="0" h="595" w="576">
                  <a:moveTo>
                    <a:pt x="250" y="1"/>
                  </a:moveTo>
                  <a:cubicBezTo>
                    <a:pt x="123" y="1"/>
                    <a:pt x="1" y="100"/>
                    <a:pt x="55" y="254"/>
                  </a:cubicBezTo>
                  <a:cubicBezTo>
                    <a:pt x="100" y="373"/>
                    <a:pt x="174" y="522"/>
                    <a:pt x="308" y="581"/>
                  </a:cubicBezTo>
                  <a:cubicBezTo>
                    <a:pt x="332" y="590"/>
                    <a:pt x="356" y="594"/>
                    <a:pt x="379" y="594"/>
                  </a:cubicBezTo>
                  <a:cubicBezTo>
                    <a:pt x="475" y="594"/>
                    <a:pt x="564" y="525"/>
                    <a:pt x="576" y="418"/>
                  </a:cubicBezTo>
                  <a:cubicBezTo>
                    <a:pt x="576" y="284"/>
                    <a:pt x="502" y="239"/>
                    <a:pt x="457" y="135"/>
                  </a:cubicBezTo>
                  <a:cubicBezTo>
                    <a:pt x="416" y="42"/>
                    <a:pt x="332" y="1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5054200" y="2502300"/>
              <a:ext cx="12475" cy="16925"/>
            </a:xfrm>
            <a:custGeom>
              <a:rect b="b" l="l" r="r" t="t"/>
              <a:pathLst>
                <a:path extrusionOk="0" h="677" w="499">
                  <a:moveTo>
                    <a:pt x="233" y="0"/>
                  </a:moveTo>
                  <a:cubicBezTo>
                    <a:pt x="118" y="0"/>
                    <a:pt x="1" y="101"/>
                    <a:pt x="37" y="246"/>
                  </a:cubicBezTo>
                  <a:cubicBezTo>
                    <a:pt x="67" y="380"/>
                    <a:pt x="96" y="484"/>
                    <a:pt x="171" y="603"/>
                  </a:cubicBezTo>
                  <a:cubicBezTo>
                    <a:pt x="210" y="653"/>
                    <a:pt x="263" y="676"/>
                    <a:pt x="315" y="676"/>
                  </a:cubicBezTo>
                  <a:cubicBezTo>
                    <a:pt x="404" y="676"/>
                    <a:pt x="489" y="611"/>
                    <a:pt x="498" y="499"/>
                  </a:cubicBezTo>
                  <a:cubicBezTo>
                    <a:pt x="498" y="365"/>
                    <a:pt x="454" y="261"/>
                    <a:pt x="409" y="142"/>
                  </a:cubicBezTo>
                  <a:cubicBezTo>
                    <a:pt x="380" y="42"/>
                    <a:pt x="307" y="0"/>
                    <a:pt x="2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5039475" y="2554650"/>
              <a:ext cx="9700" cy="13275"/>
            </a:xfrm>
            <a:custGeom>
              <a:rect b="b" l="l" r="r" t="t"/>
              <a:pathLst>
                <a:path extrusionOk="0" h="531" w="388">
                  <a:moveTo>
                    <a:pt x="178" y="0"/>
                  </a:moveTo>
                  <a:cubicBezTo>
                    <a:pt x="86" y="0"/>
                    <a:pt x="0" y="74"/>
                    <a:pt x="45" y="191"/>
                  </a:cubicBezTo>
                  <a:cubicBezTo>
                    <a:pt x="75" y="266"/>
                    <a:pt x="75" y="340"/>
                    <a:pt x="75" y="414"/>
                  </a:cubicBezTo>
                  <a:cubicBezTo>
                    <a:pt x="66" y="493"/>
                    <a:pt x="129" y="530"/>
                    <a:pt x="194" y="530"/>
                  </a:cubicBezTo>
                  <a:cubicBezTo>
                    <a:pt x="241" y="530"/>
                    <a:pt x="289" y="511"/>
                    <a:pt x="313" y="474"/>
                  </a:cubicBezTo>
                  <a:cubicBezTo>
                    <a:pt x="388" y="355"/>
                    <a:pt x="388" y="236"/>
                    <a:pt x="328" y="102"/>
                  </a:cubicBezTo>
                  <a:cubicBezTo>
                    <a:pt x="299" y="31"/>
                    <a:pt x="237" y="0"/>
                    <a:pt x="1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5084875" y="2521550"/>
              <a:ext cx="10075" cy="18300"/>
            </a:xfrm>
            <a:custGeom>
              <a:rect b="b" l="l" r="r" t="t"/>
              <a:pathLst>
                <a:path extrusionOk="0" h="732" w="403">
                  <a:moveTo>
                    <a:pt x="190" y="0"/>
                  </a:moveTo>
                  <a:cubicBezTo>
                    <a:pt x="103" y="0"/>
                    <a:pt x="16" y="60"/>
                    <a:pt x="16" y="176"/>
                  </a:cubicBezTo>
                  <a:cubicBezTo>
                    <a:pt x="1" y="309"/>
                    <a:pt x="16" y="443"/>
                    <a:pt x="16" y="592"/>
                  </a:cubicBezTo>
                  <a:cubicBezTo>
                    <a:pt x="16" y="680"/>
                    <a:pt x="88" y="732"/>
                    <a:pt x="163" y="732"/>
                  </a:cubicBezTo>
                  <a:cubicBezTo>
                    <a:pt x="215" y="732"/>
                    <a:pt x="268" y="707"/>
                    <a:pt x="298" y="652"/>
                  </a:cubicBezTo>
                  <a:cubicBezTo>
                    <a:pt x="403" y="488"/>
                    <a:pt x="358" y="339"/>
                    <a:pt x="358" y="161"/>
                  </a:cubicBezTo>
                  <a:cubicBezTo>
                    <a:pt x="351" y="53"/>
                    <a:pt x="271" y="0"/>
                    <a:pt x="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5077500" y="2550075"/>
              <a:ext cx="9125" cy="9700"/>
            </a:xfrm>
            <a:custGeom>
              <a:rect b="b" l="l" r="r" t="t"/>
              <a:pathLst>
                <a:path extrusionOk="0" h="388" w="365">
                  <a:moveTo>
                    <a:pt x="199" y="0"/>
                  </a:moveTo>
                  <a:cubicBezTo>
                    <a:pt x="101" y="0"/>
                    <a:pt x="1" y="91"/>
                    <a:pt x="72" y="225"/>
                  </a:cubicBezTo>
                  <a:lnTo>
                    <a:pt x="132" y="330"/>
                  </a:lnTo>
                  <a:cubicBezTo>
                    <a:pt x="149" y="370"/>
                    <a:pt x="189" y="388"/>
                    <a:pt x="230" y="388"/>
                  </a:cubicBezTo>
                  <a:cubicBezTo>
                    <a:pt x="295" y="388"/>
                    <a:pt x="364" y="343"/>
                    <a:pt x="355" y="270"/>
                  </a:cubicBezTo>
                  <a:cubicBezTo>
                    <a:pt x="355" y="225"/>
                    <a:pt x="340" y="181"/>
                    <a:pt x="340" y="136"/>
                  </a:cubicBezTo>
                  <a:cubicBezTo>
                    <a:pt x="328" y="41"/>
                    <a:pt x="264" y="0"/>
                    <a:pt x="1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5118875" y="2533175"/>
              <a:ext cx="14400" cy="17575"/>
            </a:xfrm>
            <a:custGeom>
              <a:rect b="b" l="l" r="r" t="t"/>
              <a:pathLst>
                <a:path extrusionOk="0" h="703" w="576">
                  <a:moveTo>
                    <a:pt x="292" y="0"/>
                  </a:moveTo>
                  <a:cubicBezTo>
                    <a:pt x="146" y="0"/>
                    <a:pt x="0" y="118"/>
                    <a:pt x="55" y="291"/>
                  </a:cubicBezTo>
                  <a:cubicBezTo>
                    <a:pt x="85" y="351"/>
                    <a:pt x="55" y="410"/>
                    <a:pt x="40" y="470"/>
                  </a:cubicBezTo>
                  <a:cubicBezTo>
                    <a:pt x="17" y="608"/>
                    <a:pt x="119" y="702"/>
                    <a:pt x="236" y="702"/>
                  </a:cubicBezTo>
                  <a:cubicBezTo>
                    <a:pt x="270" y="702"/>
                    <a:pt x="304" y="695"/>
                    <a:pt x="338" y="678"/>
                  </a:cubicBezTo>
                  <a:cubicBezTo>
                    <a:pt x="531" y="589"/>
                    <a:pt x="576" y="351"/>
                    <a:pt x="516" y="157"/>
                  </a:cubicBezTo>
                  <a:cubicBezTo>
                    <a:pt x="476" y="47"/>
                    <a:pt x="384" y="0"/>
                    <a:pt x="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5042250" y="2539250"/>
              <a:ext cx="11350" cy="14525"/>
            </a:xfrm>
            <a:custGeom>
              <a:rect b="b" l="l" r="r" t="t"/>
              <a:pathLst>
                <a:path extrusionOk="0" h="581" w="454">
                  <a:moveTo>
                    <a:pt x="222" y="0"/>
                  </a:moveTo>
                  <a:cubicBezTo>
                    <a:pt x="173" y="0"/>
                    <a:pt x="126" y="23"/>
                    <a:pt x="98" y="78"/>
                  </a:cubicBezTo>
                  <a:cubicBezTo>
                    <a:pt x="39" y="212"/>
                    <a:pt x="9" y="331"/>
                    <a:pt x="9" y="465"/>
                  </a:cubicBezTo>
                  <a:cubicBezTo>
                    <a:pt x="1" y="543"/>
                    <a:pt x="55" y="580"/>
                    <a:pt x="115" y="580"/>
                  </a:cubicBezTo>
                  <a:cubicBezTo>
                    <a:pt x="168" y="580"/>
                    <a:pt x="226" y="551"/>
                    <a:pt x="247" y="495"/>
                  </a:cubicBezTo>
                  <a:cubicBezTo>
                    <a:pt x="277" y="405"/>
                    <a:pt x="321" y="316"/>
                    <a:pt x="381" y="227"/>
                  </a:cubicBezTo>
                  <a:cubicBezTo>
                    <a:pt x="453" y="113"/>
                    <a:pt x="333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4992500" y="2339775"/>
              <a:ext cx="16750" cy="12800"/>
            </a:xfrm>
            <a:custGeom>
              <a:rect b="b" l="l" r="r" t="t"/>
              <a:pathLst>
                <a:path extrusionOk="0" h="512" w="670">
                  <a:moveTo>
                    <a:pt x="275" y="1"/>
                  </a:moveTo>
                  <a:cubicBezTo>
                    <a:pt x="137" y="1"/>
                    <a:pt x="1" y="209"/>
                    <a:pt x="138" y="346"/>
                  </a:cubicBezTo>
                  <a:cubicBezTo>
                    <a:pt x="213" y="421"/>
                    <a:pt x="302" y="480"/>
                    <a:pt x="406" y="510"/>
                  </a:cubicBezTo>
                  <a:cubicBezTo>
                    <a:pt x="413" y="511"/>
                    <a:pt x="420" y="511"/>
                    <a:pt x="427" y="511"/>
                  </a:cubicBezTo>
                  <a:cubicBezTo>
                    <a:pt x="553" y="511"/>
                    <a:pt x="669" y="385"/>
                    <a:pt x="585" y="272"/>
                  </a:cubicBezTo>
                  <a:cubicBezTo>
                    <a:pt x="525" y="198"/>
                    <a:pt x="466" y="138"/>
                    <a:pt x="391" y="64"/>
                  </a:cubicBezTo>
                  <a:cubicBezTo>
                    <a:pt x="357" y="19"/>
                    <a:pt x="316" y="1"/>
                    <a:pt x="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5030675" y="2300600"/>
              <a:ext cx="9950" cy="17625"/>
            </a:xfrm>
            <a:custGeom>
              <a:rect b="b" l="l" r="r" t="t"/>
              <a:pathLst>
                <a:path extrusionOk="0" h="705" w="398">
                  <a:moveTo>
                    <a:pt x="188" y="1"/>
                  </a:moveTo>
                  <a:cubicBezTo>
                    <a:pt x="94" y="1"/>
                    <a:pt x="1" y="77"/>
                    <a:pt x="25" y="217"/>
                  </a:cubicBezTo>
                  <a:cubicBezTo>
                    <a:pt x="40" y="351"/>
                    <a:pt x="40" y="484"/>
                    <a:pt x="100" y="604"/>
                  </a:cubicBezTo>
                  <a:cubicBezTo>
                    <a:pt x="123" y="666"/>
                    <a:pt x="192" y="704"/>
                    <a:pt x="257" y="704"/>
                  </a:cubicBezTo>
                  <a:cubicBezTo>
                    <a:pt x="315" y="704"/>
                    <a:pt x="368" y="674"/>
                    <a:pt x="383" y="604"/>
                  </a:cubicBezTo>
                  <a:cubicBezTo>
                    <a:pt x="397" y="455"/>
                    <a:pt x="383" y="306"/>
                    <a:pt x="353" y="157"/>
                  </a:cubicBezTo>
                  <a:cubicBezTo>
                    <a:pt x="339" y="50"/>
                    <a:pt x="264" y="1"/>
                    <a:pt x="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4992225" y="2313050"/>
              <a:ext cx="11550" cy="14925"/>
            </a:xfrm>
            <a:custGeom>
              <a:rect b="b" l="l" r="r" t="t"/>
              <a:pathLst>
                <a:path extrusionOk="0" h="597" w="462">
                  <a:moveTo>
                    <a:pt x="232" y="1"/>
                  </a:moveTo>
                  <a:cubicBezTo>
                    <a:pt x="118" y="1"/>
                    <a:pt x="0" y="96"/>
                    <a:pt x="45" y="240"/>
                  </a:cubicBezTo>
                  <a:cubicBezTo>
                    <a:pt x="75" y="344"/>
                    <a:pt x="105" y="433"/>
                    <a:pt x="164" y="522"/>
                  </a:cubicBezTo>
                  <a:cubicBezTo>
                    <a:pt x="198" y="573"/>
                    <a:pt x="249" y="596"/>
                    <a:pt x="299" y="596"/>
                  </a:cubicBezTo>
                  <a:cubicBezTo>
                    <a:pt x="382" y="596"/>
                    <a:pt x="462" y="535"/>
                    <a:pt x="462" y="433"/>
                  </a:cubicBezTo>
                  <a:cubicBezTo>
                    <a:pt x="462" y="329"/>
                    <a:pt x="432" y="240"/>
                    <a:pt x="402" y="135"/>
                  </a:cubicBezTo>
                  <a:cubicBezTo>
                    <a:pt x="379" y="41"/>
                    <a:pt x="306" y="1"/>
                    <a:pt x="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4920075" y="2294350"/>
              <a:ext cx="15775" cy="13350"/>
            </a:xfrm>
            <a:custGeom>
              <a:rect b="b" l="l" r="r" t="t"/>
              <a:pathLst>
                <a:path extrusionOk="0" h="534" w="631">
                  <a:moveTo>
                    <a:pt x="198" y="1"/>
                  </a:moveTo>
                  <a:cubicBezTo>
                    <a:pt x="90" y="1"/>
                    <a:pt x="0" y="159"/>
                    <a:pt x="103" y="273"/>
                  </a:cubicBezTo>
                  <a:cubicBezTo>
                    <a:pt x="207" y="392"/>
                    <a:pt x="296" y="481"/>
                    <a:pt x="460" y="526"/>
                  </a:cubicBezTo>
                  <a:cubicBezTo>
                    <a:pt x="474" y="531"/>
                    <a:pt x="487" y="534"/>
                    <a:pt x="499" y="534"/>
                  </a:cubicBezTo>
                  <a:cubicBezTo>
                    <a:pt x="591" y="534"/>
                    <a:pt x="630" y="398"/>
                    <a:pt x="564" y="333"/>
                  </a:cubicBezTo>
                  <a:cubicBezTo>
                    <a:pt x="475" y="228"/>
                    <a:pt x="386" y="139"/>
                    <a:pt x="296" y="50"/>
                  </a:cubicBezTo>
                  <a:cubicBezTo>
                    <a:pt x="265" y="15"/>
                    <a:pt x="231" y="1"/>
                    <a:pt x="1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4955375" y="2286675"/>
              <a:ext cx="12875" cy="12025"/>
            </a:xfrm>
            <a:custGeom>
              <a:rect b="b" l="l" r="r" t="t"/>
              <a:pathLst>
                <a:path extrusionOk="0" h="481" w="515">
                  <a:moveTo>
                    <a:pt x="224" y="1"/>
                  </a:moveTo>
                  <a:cubicBezTo>
                    <a:pt x="114" y="1"/>
                    <a:pt x="0" y="87"/>
                    <a:pt x="45" y="223"/>
                  </a:cubicBezTo>
                  <a:cubicBezTo>
                    <a:pt x="90" y="357"/>
                    <a:pt x="165" y="446"/>
                    <a:pt x="298" y="476"/>
                  </a:cubicBezTo>
                  <a:cubicBezTo>
                    <a:pt x="310" y="479"/>
                    <a:pt x="321" y="480"/>
                    <a:pt x="332" y="480"/>
                  </a:cubicBezTo>
                  <a:cubicBezTo>
                    <a:pt x="436" y="480"/>
                    <a:pt x="515" y="362"/>
                    <a:pt x="447" y="267"/>
                  </a:cubicBezTo>
                  <a:cubicBezTo>
                    <a:pt x="418" y="223"/>
                    <a:pt x="388" y="178"/>
                    <a:pt x="388" y="119"/>
                  </a:cubicBezTo>
                  <a:cubicBezTo>
                    <a:pt x="364" y="37"/>
                    <a:pt x="295" y="1"/>
                    <a:pt x="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4964625" y="2323275"/>
              <a:ext cx="12900" cy="15375"/>
            </a:xfrm>
            <a:custGeom>
              <a:rect b="b" l="l" r="r" t="t"/>
              <a:pathLst>
                <a:path extrusionOk="0" h="615" w="516">
                  <a:moveTo>
                    <a:pt x="239" y="1"/>
                  </a:moveTo>
                  <a:cubicBezTo>
                    <a:pt x="126" y="1"/>
                    <a:pt x="0" y="132"/>
                    <a:pt x="62" y="277"/>
                  </a:cubicBezTo>
                  <a:cubicBezTo>
                    <a:pt x="122" y="381"/>
                    <a:pt x="182" y="485"/>
                    <a:pt x="286" y="575"/>
                  </a:cubicBezTo>
                  <a:cubicBezTo>
                    <a:pt x="314" y="603"/>
                    <a:pt x="344" y="615"/>
                    <a:pt x="373" y="615"/>
                  </a:cubicBezTo>
                  <a:cubicBezTo>
                    <a:pt x="450" y="615"/>
                    <a:pt x="516" y="528"/>
                    <a:pt x="494" y="441"/>
                  </a:cubicBezTo>
                  <a:cubicBezTo>
                    <a:pt x="479" y="307"/>
                    <a:pt x="420" y="203"/>
                    <a:pt x="360" y="84"/>
                  </a:cubicBezTo>
                  <a:cubicBezTo>
                    <a:pt x="333" y="25"/>
                    <a:pt x="287" y="1"/>
                    <a:pt x="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5009575" y="2268800"/>
              <a:ext cx="12600" cy="11725"/>
            </a:xfrm>
            <a:custGeom>
              <a:rect b="b" l="l" r="r" t="t"/>
              <a:pathLst>
                <a:path extrusionOk="0" h="469" w="504">
                  <a:moveTo>
                    <a:pt x="243" y="0"/>
                  </a:moveTo>
                  <a:cubicBezTo>
                    <a:pt x="126" y="0"/>
                    <a:pt x="1" y="103"/>
                    <a:pt x="80" y="253"/>
                  </a:cubicBezTo>
                  <a:cubicBezTo>
                    <a:pt x="140" y="357"/>
                    <a:pt x="214" y="417"/>
                    <a:pt x="319" y="461"/>
                  </a:cubicBezTo>
                  <a:cubicBezTo>
                    <a:pt x="333" y="466"/>
                    <a:pt x="347" y="469"/>
                    <a:pt x="359" y="469"/>
                  </a:cubicBezTo>
                  <a:cubicBezTo>
                    <a:pt x="464" y="469"/>
                    <a:pt x="504" y="318"/>
                    <a:pt x="438" y="238"/>
                  </a:cubicBezTo>
                  <a:cubicBezTo>
                    <a:pt x="423" y="223"/>
                    <a:pt x="423" y="194"/>
                    <a:pt x="408" y="164"/>
                  </a:cubicBezTo>
                  <a:cubicBezTo>
                    <a:pt x="402" y="49"/>
                    <a:pt x="324" y="0"/>
                    <a:pt x="2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5057550" y="2287500"/>
              <a:ext cx="9500" cy="10375"/>
            </a:xfrm>
            <a:custGeom>
              <a:rect b="b" l="l" r="r" t="t"/>
              <a:pathLst>
                <a:path extrusionOk="0" h="415" w="380">
                  <a:moveTo>
                    <a:pt x="203" y="1"/>
                  </a:moveTo>
                  <a:cubicBezTo>
                    <a:pt x="104" y="1"/>
                    <a:pt x="0" y="86"/>
                    <a:pt x="37" y="205"/>
                  </a:cubicBezTo>
                  <a:cubicBezTo>
                    <a:pt x="52" y="294"/>
                    <a:pt x="82" y="324"/>
                    <a:pt x="141" y="383"/>
                  </a:cubicBezTo>
                  <a:cubicBezTo>
                    <a:pt x="167" y="404"/>
                    <a:pt x="199" y="414"/>
                    <a:pt x="230" y="414"/>
                  </a:cubicBezTo>
                  <a:cubicBezTo>
                    <a:pt x="287" y="414"/>
                    <a:pt x="340" y="381"/>
                    <a:pt x="349" y="324"/>
                  </a:cubicBezTo>
                  <a:cubicBezTo>
                    <a:pt x="379" y="234"/>
                    <a:pt x="364" y="190"/>
                    <a:pt x="349" y="115"/>
                  </a:cubicBezTo>
                  <a:cubicBezTo>
                    <a:pt x="326" y="35"/>
                    <a:pt x="266" y="1"/>
                    <a:pt x="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5087125" y="2242900"/>
              <a:ext cx="8800" cy="13750"/>
            </a:xfrm>
            <a:custGeom>
              <a:rect b="b" l="l" r="r" t="t"/>
              <a:pathLst>
                <a:path extrusionOk="0" h="550" w="352">
                  <a:moveTo>
                    <a:pt x="167" y="0"/>
                  </a:moveTo>
                  <a:cubicBezTo>
                    <a:pt x="106" y="0"/>
                    <a:pt x="48" y="34"/>
                    <a:pt x="30" y="113"/>
                  </a:cubicBezTo>
                  <a:cubicBezTo>
                    <a:pt x="0" y="247"/>
                    <a:pt x="15" y="366"/>
                    <a:pt x="89" y="485"/>
                  </a:cubicBezTo>
                  <a:cubicBezTo>
                    <a:pt x="112" y="530"/>
                    <a:pt x="153" y="549"/>
                    <a:pt x="195" y="549"/>
                  </a:cubicBezTo>
                  <a:cubicBezTo>
                    <a:pt x="265" y="549"/>
                    <a:pt x="337" y="495"/>
                    <a:pt x="327" y="411"/>
                  </a:cubicBezTo>
                  <a:cubicBezTo>
                    <a:pt x="327" y="336"/>
                    <a:pt x="327" y="262"/>
                    <a:pt x="342" y="188"/>
                  </a:cubicBezTo>
                  <a:cubicBezTo>
                    <a:pt x="351" y="73"/>
                    <a:pt x="255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4766225" y="2148625"/>
              <a:ext cx="18625" cy="16050"/>
            </a:xfrm>
            <a:custGeom>
              <a:rect b="b" l="l" r="r" t="t"/>
              <a:pathLst>
                <a:path extrusionOk="0" h="642" w="745">
                  <a:moveTo>
                    <a:pt x="555" y="1"/>
                  </a:moveTo>
                  <a:cubicBezTo>
                    <a:pt x="527" y="1"/>
                    <a:pt x="498" y="9"/>
                    <a:pt x="467" y="29"/>
                  </a:cubicBezTo>
                  <a:cubicBezTo>
                    <a:pt x="318" y="118"/>
                    <a:pt x="229" y="222"/>
                    <a:pt x="109" y="342"/>
                  </a:cubicBezTo>
                  <a:cubicBezTo>
                    <a:pt x="1" y="462"/>
                    <a:pt x="108" y="642"/>
                    <a:pt x="231" y="642"/>
                  </a:cubicBezTo>
                  <a:cubicBezTo>
                    <a:pt x="260" y="642"/>
                    <a:pt x="290" y="632"/>
                    <a:pt x="318" y="610"/>
                  </a:cubicBezTo>
                  <a:cubicBezTo>
                    <a:pt x="452" y="505"/>
                    <a:pt x="571" y="401"/>
                    <a:pt x="660" y="267"/>
                  </a:cubicBezTo>
                  <a:cubicBezTo>
                    <a:pt x="745" y="158"/>
                    <a:pt x="672" y="1"/>
                    <a:pt x="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4794500" y="2149175"/>
              <a:ext cx="10300" cy="9175"/>
            </a:xfrm>
            <a:custGeom>
              <a:rect b="b" l="l" r="r" t="t"/>
              <a:pathLst>
                <a:path extrusionOk="0" h="367" w="412">
                  <a:moveTo>
                    <a:pt x="296" y="0"/>
                  </a:moveTo>
                  <a:cubicBezTo>
                    <a:pt x="277" y="0"/>
                    <a:pt x="259" y="7"/>
                    <a:pt x="244" y="22"/>
                  </a:cubicBezTo>
                  <a:cubicBezTo>
                    <a:pt x="184" y="81"/>
                    <a:pt x="125" y="141"/>
                    <a:pt x="65" y="200"/>
                  </a:cubicBezTo>
                  <a:cubicBezTo>
                    <a:pt x="1" y="276"/>
                    <a:pt x="76" y="366"/>
                    <a:pt x="150" y="366"/>
                  </a:cubicBezTo>
                  <a:cubicBezTo>
                    <a:pt x="179" y="366"/>
                    <a:pt x="208" y="353"/>
                    <a:pt x="229" y="320"/>
                  </a:cubicBezTo>
                  <a:cubicBezTo>
                    <a:pt x="288" y="245"/>
                    <a:pt x="333" y="186"/>
                    <a:pt x="378" y="126"/>
                  </a:cubicBezTo>
                  <a:cubicBezTo>
                    <a:pt x="411" y="59"/>
                    <a:pt x="352" y="0"/>
                    <a:pt x="2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4829075" y="2192175"/>
              <a:ext cx="14900" cy="32400"/>
            </a:xfrm>
            <a:custGeom>
              <a:rect b="b" l="l" r="r" t="t"/>
              <a:pathLst>
                <a:path extrusionOk="0" h="1296" w="596">
                  <a:moveTo>
                    <a:pt x="213" y="0"/>
                  </a:moveTo>
                  <a:cubicBezTo>
                    <a:pt x="107" y="0"/>
                    <a:pt x="0" y="86"/>
                    <a:pt x="37" y="222"/>
                  </a:cubicBezTo>
                  <a:cubicBezTo>
                    <a:pt x="126" y="549"/>
                    <a:pt x="156" y="877"/>
                    <a:pt x="275" y="1190"/>
                  </a:cubicBezTo>
                  <a:cubicBezTo>
                    <a:pt x="307" y="1261"/>
                    <a:pt x="374" y="1296"/>
                    <a:pt x="438" y="1296"/>
                  </a:cubicBezTo>
                  <a:cubicBezTo>
                    <a:pt x="519" y="1296"/>
                    <a:pt x="596" y="1239"/>
                    <a:pt x="587" y="1130"/>
                  </a:cubicBezTo>
                  <a:cubicBezTo>
                    <a:pt x="587" y="788"/>
                    <a:pt x="498" y="445"/>
                    <a:pt x="379" y="118"/>
                  </a:cubicBezTo>
                  <a:cubicBezTo>
                    <a:pt x="350" y="36"/>
                    <a:pt x="282" y="0"/>
                    <a:pt x="2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4844400" y="2235925"/>
              <a:ext cx="13850" cy="15375"/>
            </a:xfrm>
            <a:custGeom>
              <a:rect b="b" l="l" r="r" t="t"/>
              <a:pathLst>
                <a:path extrusionOk="0" h="615" w="554">
                  <a:moveTo>
                    <a:pt x="205" y="0"/>
                  </a:moveTo>
                  <a:cubicBezTo>
                    <a:pt x="105" y="0"/>
                    <a:pt x="1" y="92"/>
                    <a:pt x="19" y="228"/>
                  </a:cubicBezTo>
                  <a:cubicBezTo>
                    <a:pt x="49" y="377"/>
                    <a:pt x="108" y="496"/>
                    <a:pt x="242" y="586"/>
                  </a:cubicBezTo>
                  <a:cubicBezTo>
                    <a:pt x="270" y="605"/>
                    <a:pt x="306" y="615"/>
                    <a:pt x="342" y="615"/>
                  </a:cubicBezTo>
                  <a:cubicBezTo>
                    <a:pt x="445" y="615"/>
                    <a:pt x="554" y="542"/>
                    <a:pt x="510" y="422"/>
                  </a:cubicBezTo>
                  <a:cubicBezTo>
                    <a:pt x="465" y="318"/>
                    <a:pt x="391" y="228"/>
                    <a:pt x="361" y="124"/>
                  </a:cubicBezTo>
                  <a:cubicBezTo>
                    <a:pt x="332" y="37"/>
                    <a:pt x="270" y="0"/>
                    <a:pt x="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4943450" y="2477850"/>
              <a:ext cx="41475" cy="81775"/>
            </a:xfrm>
            <a:custGeom>
              <a:rect b="b" l="l" r="r" t="t"/>
              <a:pathLst>
                <a:path extrusionOk="0" h="3271" w="1659">
                  <a:moveTo>
                    <a:pt x="1444" y="0"/>
                  </a:moveTo>
                  <a:cubicBezTo>
                    <a:pt x="1434" y="0"/>
                    <a:pt x="1425" y="1"/>
                    <a:pt x="1416" y="3"/>
                  </a:cubicBezTo>
                  <a:cubicBezTo>
                    <a:pt x="939" y="108"/>
                    <a:pt x="671" y="792"/>
                    <a:pt x="508" y="1179"/>
                  </a:cubicBezTo>
                  <a:cubicBezTo>
                    <a:pt x="225" y="1804"/>
                    <a:pt x="76" y="2459"/>
                    <a:pt x="16" y="3144"/>
                  </a:cubicBezTo>
                  <a:cubicBezTo>
                    <a:pt x="1" y="3230"/>
                    <a:pt x="63" y="3271"/>
                    <a:pt x="134" y="3271"/>
                  </a:cubicBezTo>
                  <a:cubicBezTo>
                    <a:pt x="199" y="3271"/>
                    <a:pt x="271" y="3237"/>
                    <a:pt x="299" y="3174"/>
                  </a:cubicBezTo>
                  <a:cubicBezTo>
                    <a:pt x="478" y="2668"/>
                    <a:pt x="612" y="2162"/>
                    <a:pt x="775" y="1656"/>
                  </a:cubicBezTo>
                  <a:cubicBezTo>
                    <a:pt x="895" y="1269"/>
                    <a:pt x="1133" y="465"/>
                    <a:pt x="1520" y="242"/>
                  </a:cubicBezTo>
                  <a:cubicBezTo>
                    <a:pt x="1658" y="172"/>
                    <a:pt x="1565" y="0"/>
                    <a:pt x="1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4941975" y="2564125"/>
              <a:ext cx="9700" cy="26050"/>
            </a:xfrm>
            <a:custGeom>
              <a:rect b="b" l="l" r="r" t="t"/>
              <a:pathLst>
                <a:path extrusionOk="0" h="1042" w="388">
                  <a:moveTo>
                    <a:pt x="227" y="0"/>
                  </a:moveTo>
                  <a:cubicBezTo>
                    <a:pt x="142" y="0"/>
                    <a:pt x="53" y="56"/>
                    <a:pt x="46" y="169"/>
                  </a:cubicBezTo>
                  <a:cubicBezTo>
                    <a:pt x="46" y="452"/>
                    <a:pt x="1" y="720"/>
                    <a:pt x="135" y="988"/>
                  </a:cubicBezTo>
                  <a:cubicBezTo>
                    <a:pt x="156" y="1026"/>
                    <a:pt x="193" y="1042"/>
                    <a:pt x="231" y="1042"/>
                  </a:cubicBezTo>
                  <a:cubicBezTo>
                    <a:pt x="300" y="1042"/>
                    <a:pt x="373" y="990"/>
                    <a:pt x="373" y="914"/>
                  </a:cubicBezTo>
                  <a:cubicBezTo>
                    <a:pt x="358" y="661"/>
                    <a:pt x="388" y="408"/>
                    <a:pt x="388" y="155"/>
                  </a:cubicBezTo>
                  <a:cubicBezTo>
                    <a:pt x="388" y="52"/>
                    <a:pt x="309" y="0"/>
                    <a:pt x="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5230575" y="2554750"/>
              <a:ext cx="23550" cy="19375"/>
            </a:xfrm>
            <a:custGeom>
              <a:rect b="b" l="l" r="r" t="t"/>
              <a:pathLst>
                <a:path extrusionOk="0" h="775" w="942">
                  <a:moveTo>
                    <a:pt x="731" y="1"/>
                  </a:moveTo>
                  <a:cubicBezTo>
                    <a:pt x="705" y="1"/>
                    <a:pt x="676" y="8"/>
                    <a:pt x="648" y="23"/>
                  </a:cubicBezTo>
                  <a:cubicBezTo>
                    <a:pt x="439" y="128"/>
                    <a:pt x="261" y="276"/>
                    <a:pt x="97" y="455"/>
                  </a:cubicBezTo>
                  <a:cubicBezTo>
                    <a:pt x="0" y="576"/>
                    <a:pt x="99" y="774"/>
                    <a:pt x="235" y="774"/>
                  </a:cubicBezTo>
                  <a:cubicBezTo>
                    <a:pt x="267" y="774"/>
                    <a:pt x="301" y="763"/>
                    <a:pt x="335" y="738"/>
                  </a:cubicBezTo>
                  <a:cubicBezTo>
                    <a:pt x="529" y="604"/>
                    <a:pt x="707" y="455"/>
                    <a:pt x="856" y="276"/>
                  </a:cubicBezTo>
                  <a:cubicBezTo>
                    <a:pt x="942" y="154"/>
                    <a:pt x="856" y="1"/>
                    <a:pt x="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5250100" y="2562175"/>
              <a:ext cx="18900" cy="16075"/>
            </a:xfrm>
            <a:custGeom>
              <a:rect b="b" l="l" r="r" t="t"/>
              <a:pathLst>
                <a:path extrusionOk="0" h="643" w="756">
                  <a:moveTo>
                    <a:pt x="513" y="0"/>
                  </a:moveTo>
                  <a:cubicBezTo>
                    <a:pt x="485" y="0"/>
                    <a:pt x="457" y="7"/>
                    <a:pt x="432" y="24"/>
                  </a:cubicBezTo>
                  <a:cubicBezTo>
                    <a:pt x="283" y="113"/>
                    <a:pt x="194" y="233"/>
                    <a:pt x="90" y="366"/>
                  </a:cubicBezTo>
                  <a:cubicBezTo>
                    <a:pt x="1" y="500"/>
                    <a:pt x="146" y="643"/>
                    <a:pt x="280" y="643"/>
                  </a:cubicBezTo>
                  <a:cubicBezTo>
                    <a:pt x="325" y="643"/>
                    <a:pt x="369" y="627"/>
                    <a:pt x="403" y="590"/>
                  </a:cubicBezTo>
                  <a:cubicBezTo>
                    <a:pt x="507" y="471"/>
                    <a:pt x="596" y="366"/>
                    <a:pt x="670" y="247"/>
                  </a:cubicBezTo>
                  <a:cubicBezTo>
                    <a:pt x="755" y="139"/>
                    <a:pt x="633" y="0"/>
                    <a:pt x="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" name="Google Shape;342;p13"/>
          <p:cNvGrpSpPr/>
          <p:nvPr/>
        </p:nvGrpSpPr>
        <p:grpSpPr>
          <a:xfrm>
            <a:off x="7903842" y="4030007"/>
            <a:ext cx="733300" cy="773275"/>
            <a:chOff x="3045450" y="3675050"/>
            <a:chExt cx="733300" cy="773275"/>
          </a:xfrm>
        </p:grpSpPr>
        <p:sp>
          <p:nvSpPr>
            <p:cNvPr id="343" name="Google Shape;343;p13"/>
            <p:cNvSpPr/>
            <p:nvPr/>
          </p:nvSpPr>
          <p:spPr>
            <a:xfrm>
              <a:off x="3697225" y="3972000"/>
              <a:ext cx="81525" cy="20250"/>
            </a:xfrm>
            <a:custGeom>
              <a:rect b="b" l="l" r="r" t="t"/>
              <a:pathLst>
                <a:path extrusionOk="0" h="810" w="3261">
                  <a:moveTo>
                    <a:pt x="2263" y="0"/>
                  </a:moveTo>
                  <a:cubicBezTo>
                    <a:pt x="2010" y="15"/>
                    <a:pt x="1742" y="75"/>
                    <a:pt x="1489" y="105"/>
                  </a:cubicBezTo>
                  <a:cubicBezTo>
                    <a:pt x="1207" y="134"/>
                    <a:pt x="954" y="194"/>
                    <a:pt x="686" y="253"/>
                  </a:cubicBezTo>
                  <a:cubicBezTo>
                    <a:pt x="537" y="283"/>
                    <a:pt x="433" y="313"/>
                    <a:pt x="299" y="387"/>
                  </a:cubicBezTo>
                  <a:cubicBezTo>
                    <a:pt x="254" y="417"/>
                    <a:pt x="209" y="432"/>
                    <a:pt x="165" y="462"/>
                  </a:cubicBezTo>
                  <a:cubicBezTo>
                    <a:pt x="120" y="506"/>
                    <a:pt x="105" y="551"/>
                    <a:pt x="31" y="581"/>
                  </a:cubicBezTo>
                  <a:cubicBezTo>
                    <a:pt x="1" y="596"/>
                    <a:pt x="16" y="640"/>
                    <a:pt x="46" y="655"/>
                  </a:cubicBezTo>
                  <a:cubicBezTo>
                    <a:pt x="120" y="670"/>
                    <a:pt x="135" y="700"/>
                    <a:pt x="194" y="730"/>
                  </a:cubicBezTo>
                  <a:cubicBezTo>
                    <a:pt x="239" y="759"/>
                    <a:pt x="299" y="759"/>
                    <a:pt x="343" y="774"/>
                  </a:cubicBezTo>
                  <a:cubicBezTo>
                    <a:pt x="452" y="796"/>
                    <a:pt x="537" y="810"/>
                    <a:pt x="639" y="810"/>
                  </a:cubicBezTo>
                  <a:cubicBezTo>
                    <a:pt x="677" y="810"/>
                    <a:pt x="716" y="808"/>
                    <a:pt x="760" y="804"/>
                  </a:cubicBezTo>
                  <a:cubicBezTo>
                    <a:pt x="1013" y="804"/>
                    <a:pt x="1281" y="789"/>
                    <a:pt x="1534" y="745"/>
                  </a:cubicBezTo>
                  <a:cubicBezTo>
                    <a:pt x="2070" y="685"/>
                    <a:pt x="2621" y="626"/>
                    <a:pt x="3127" y="387"/>
                  </a:cubicBezTo>
                  <a:cubicBezTo>
                    <a:pt x="3261" y="328"/>
                    <a:pt x="3231" y="90"/>
                    <a:pt x="3082" y="60"/>
                  </a:cubicBezTo>
                  <a:cubicBezTo>
                    <a:pt x="2948" y="30"/>
                    <a:pt x="2814" y="30"/>
                    <a:pt x="2680" y="30"/>
                  </a:cubicBezTo>
                  <a:cubicBezTo>
                    <a:pt x="2546" y="15"/>
                    <a:pt x="2397" y="0"/>
                    <a:pt x="22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3113750" y="3815700"/>
              <a:ext cx="497550" cy="632625"/>
            </a:xfrm>
            <a:custGeom>
              <a:rect b="b" l="l" r="r" t="t"/>
              <a:pathLst>
                <a:path extrusionOk="0" h="25305" w="19902">
                  <a:moveTo>
                    <a:pt x="12265" y="6230"/>
                  </a:moveTo>
                  <a:cubicBezTo>
                    <a:pt x="12759" y="6230"/>
                    <a:pt x="12896" y="6917"/>
                    <a:pt x="12831" y="7369"/>
                  </a:cubicBezTo>
                  <a:cubicBezTo>
                    <a:pt x="12682" y="8396"/>
                    <a:pt x="11908" y="9244"/>
                    <a:pt x="10926" y="9765"/>
                  </a:cubicBezTo>
                  <a:cubicBezTo>
                    <a:pt x="10896" y="9066"/>
                    <a:pt x="10941" y="8366"/>
                    <a:pt x="11104" y="7696"/>
                  </a:cubicBezTo>
                  <a:cubicBezTo>
                    <a:pt x="11238" y="7190"/>
                    <a:pt x="11462" y="6476"/>
                    <a:pt x="12012" y="6282"/>
                  </a:cubicBezTo>
                  <a:cubicBezTo>
                    <a:pt x="12105" y="6247"/>
                    <a:pt x="12190" y="6230"/>
                    <a:pt x="12265" y="6230"/>
                  </a:cubicBezTo>
                  <a:close/>
                  <a:moveTo>
                    <a:pt x="6647" y="7066"/>
                  </a:moveTo>
                  <a:cubicBezTo>
                    <a:pt x="6777" y="7066"/>
                    <a:pt x="6932" y="7138"/>
                    <a:pt x="7115" y="7309"/>
                  </a:cubicBezTo>
                  <a:cubicBezTo>
                    <a:pt x="7532" y="7696"/>
                    <a:pt x="7651" y="8336"/>
                    <a:pt x="7800" y="8872"/>
                  </a:cubicBezTo>
                  <a:cubicBezTo>
                    <a:pt x="7934" y="9334"/>
                    <a:pt x="8038" y="9795"/>
                    <a:pt x="8157" y="10271"/>
                  </a:cubicBezTo>
                  <a:cubicBezTo>
                    <a:pt x="7830" y="10212"/>
                    <a:pt x="7517" y="10122"/>
                    <a:pt x="7249" y="9974"/>
                  </a:cubicBezTo>
                  <a:cubicBezTo>
                    <a:pt x="6758" y="9706"/>
                    <a:pt x="6371" y="9259"/>
                    <a:pt x="6178" y="8738"/>
                  </a:cubicBezTo>
                  <a:cubicBezTo>
                    <a:pt x="6010" y="8283"/>
                    <a:pt x="6112" y="7066"/>
                    <a:pt x="6647" y="7066"/>
                  </a:cubicBezTo>
                  <a:close/>
                  <a:moveTo>
                    <a:pt x="10682" y="860"/>
                  </a:moveTo>
                  <a:cubicBezTo>
                    <a:pt x="11426" y="860"/>
                    <a:pt x="12169" y="928"/>
                    <a:pt x="12891" y="1058"/>
                  </a:cubicBezTo>
                  <a:cubicBezTo>
                    <a:pt x="14528" y="1340"/>
                    <a:pt x="16344" y="1861"/>
                    <a:pt x="17579" y="3007"/>
                  </a:cubicBezTo>
                  <a:cubicBezTo>
                    <a:pt x="19172" y="4481"/>
                    <a:pt x="18800" y="6565"/>
                    <a:pt x="18294" y="8440"/>
                  </a:cubicBezTo>
                  <a:cubicBezTo>
                    <a:pt x="18011" y="9512"/>
                    <a:pt x="17639" y="10554"/>
                    <a:pt x="16954" y="11432"/>
                  </a:cubicBezTo>
                  <a:cubicBezTo>
                    <a:pt x="16329" y="12251"/>
                    <a:pt x="15540" y="12921"/>
                    <a:pt x="14915" y="13725"/>
                  </a:cubicBezTo>
                  <a:cubicBezTo>
                    <a:pt x="13799" y="15168"/>
                    <a:pt x="13293" y="17312"/>
                    <a:pt x="14052" y="19024"/>
                  </a:cubicBezTo>
                  <a:cubicBezTo>
                    <a:pt x="13650" y="19158"/>
                    <a:pt x="13233" y="19247"/>
                    <a:pt x="12831" y="19336"/>
                  </a:cubicBezTo>
                  <a:cubicBezTo>
                    <a:pt x="12042" y="16791"/>
                    <a:pt x="11447" y="14201"/>
                    <a:pt x="11090" y="11566"/>
                  </a:cubicBezTo>
                  <a:cubicBezTo>
                    <a:pt x="11045" y="11150"/>
                    <a:pt x="10985" y="10733"/>
                    <a:pt x="10956" y="10316"/>
                  </a:cubicBezTo>
                  <a:cubicBezTo>
                    <a:pt x="11804" y="9899"/>
                    <a:pt x="12548" y="9289"/>
                    <a:pt x="12980" y="8560"/>
                  </a:cubicBezTo>
                  <a:cubicBezTo>
                    <a:pt x="13456" y="7771"/>
                    <a:pt x="13769" y="6282"/>
                    <a:pt x="12727" y="5761"/>
                  </a:cubicBezTo>
                  <a:cubicBezTo>
                    <a:pt x="12536" y="5666"/>
                    <a:pt x="12356" y="5623"/>
                    <a:pt x="12186" y="5623"/>
                  </a:cubicBezTo>
                  <a:cubicBezTo>
                    <a:pt x="11245" y="5623"/>
                    <a:pt x="10641" y="6931"/>
                    <a:pt x="10464" y="7726"/>
                  </a:cubicBezTo>
                  <a:cubicBezTo>
                    <a:pt x="10286" y="8485"/>
                    <a:pt x="10241" y="9259"/>
                    <a:pt x="10271" y="10048"/>
                  </a:cubicBezTo>
                  <a:cubicBezTo>
                    <a:pt x="9773" y="10228"/>
                    <a:pt x="9237" y="10318"/>
                    <a:pt x="8722" y="10318"/>
                  </a:cubicBezTo>
                  <a:cubicBezTo>
                    <a:pt x="8683" y="10318"/>
                    <a:pt x="8643" y="10317"/>
                    <a:pt x="8604" y="10316"/>
                  </a:cubicBezTo>
                  <a:cubicBezTo>
                    <a:pt x="8500" y="9855"/>
                    <a:pt x="8395" y="9408"/>
                    <a:pt x="8276" y="8961"/>
                  </a:cubicBezTo>
                  <a:cubicBezTo>
                    <a:pt x="8077" y="8272"/>
                    <a:pt x="7689" y="6636"/>
                    <a:pt x="6733" y="6636"/>
                  </a:cubicBezTo>
                  <a:cubicBezTo>
                    <a:pt x="6616" y="6636"/>
                    <a:pt x="6491" y="6660"/>
                    <a:pt x="6356" y="6714"/>
                  </a:cubicBezTo>
                  <a:cubicBezTo>
                    <a:pt x="5165" y="7175"/>
                    <a:pt x="5612" y="8947"/>
                    <a:pt x="6192" y="9691"/>
                  </a:cubicBezTo>
                  <a:cubicBezTo>
                    <a:pt x="6743" y="10375"/>
                    <a:pt x="7487" y="10718"/>
                    <a:pt x="8291" y="10822"/>
                  </a:cubicBezTo>
                  <a:lnTo>
                    <a:pt x="8306" y="10822"/>
                  </a:lnTo>
                  <a:cubicBezTo>
                    <a:pt x="8961" y="13695"/>
                    <a:pt x="9229" y="16597"/>
                    <a:pt x="9378" y="19530"/>
                  </a:cubicBezTo>
                  <a:cubicBezTo>
                    <a:pt x="8916" y="19485"/>
                    <a:pt x="8440" y="19411"/>
                    <a:pt x="7964" y="19381"/>
                  </a:cubicBezTo>
                  <a:lnTo>
                    <a:pt x="7934" y="19381"/>
                  </a:lnTo>
                  <a:cubicBezTo>
                    <a:pt x="7815" y="18086"/>
                    <a:pt x="6981" y="16940"/>
                    <a:pt x="6148" y="15987"/>
                  </a:cubicBezTo>
                  <a:cubicBezTo>
                    <a:pt x="5180" y="14871"/>
                    <a:pt x="4034" y="13903"/>
                    <a:pt x="3096" y="12727"/>
                  </a:cubicBezTo>
                  <a:cubicBezTo>
                    <a:pt x="2114" y="11477"/>
                    <a:pt x="1578" y="10048"/>
                    <a:pt x="1638" y="8455"/>
                  </a:cubicBezTo>
                  <a:cubicBezTo>
                    <a:pt x="1712" y="6833"/>
                    <a:pt x="2352" y="5255"/>
                    <a:pt x="3349" y="4005"/>
                  </a:cubicBezTo>
                  <a:cubicBezTo>
                    <a:pt x="5133" y="1799"/>
                    <a:pt x="7914" y="860"/>
                    <a:pt x="10682" y="860"/>
                  </a:cubicBezTo>
                  <a:close/>
                  <a:moveTo>
                    <a:pt x="10316" y="10584"/>
                  </a:moveTo>
                  <a:cubicBezTo>
                    <a:pt x="10390" y="11551"/>
                    <a:pt x="10569" y="12534"/>
                    <a:pt x="10747" y="13472"/>
                  </a:cubicBezTo>
                  <a:cubicBezTo>
                    <a:pt x="11104" y="15481"/>
                    <a:pt x="11611" y="17476"/>
                    <a:pt x="12221" y="19440"/>
                  </a:cubicBezTo>
                  <a:cubicBezTo>
                    <a:pt x="11983" y="19470"/>
                    <a:pt x="11730" y="19500"/>
                    <a:pt x="11491" y="19530"/>
                  </a:cubicBezTo>
                  <a:cubicBezTo>
                    <a:pt x="11117" y="19559"/>
                    <a:pt x="10742" y="19575"/>
                    <a:pt x="10367" y="19575"/>
                  </a:cubicBezTo>
                  <a:cubicBezTo>
                    <a:pt x="10161" y="19575"/>
                    <a:pt x="9956" y="19570"/>
                    <a:pt x="9750" y="19559"/>
                  </a:cubicBezTo>
                  <a:cubicBezTo>
                    <a:pt x="9705" y="19559"/>
                    <a:pt x="9646" y="19559"/>
                    <a:pt x="9586" y="19545"/>
                  </a:cubicBezTo>
                  <a:cubicBezTo>
                    <a:pt x="9720" y="16642"/>
                    <a:pt x="9363" y="13695"/>
                    <a:pt x="8723" y="10837"/>
                  </a:cubicBezTo>
                  <a:lnTo>
                    <a:pt x="8723" y="10837"/>
                  </a:lnTo>
                  <a:cubicBezTo>
                    <a:pt x="8761" y="10838"/>
                    <a:pt x="8800" y="10839"/>
                    <a:pt x="8838" y="10839"/>
                  </a:cubicBezTo>
                  <a:cubicBezTo>
                    <a:pt x="9336" y="10839"/>
                    <a:pt x="9832" y="10750"/>
                    <a:pt x="10316" y="10584"/>
                  </a:cubicBezTo>
                  <a:close/>
                  <a:moveTo>
                    <a:pt x="14870" y="19470"/>
                  </a:moveTo>
                  <a:cubicBezTo>
                    <a:pt x="15034" y="19813"/>
                    <a:pt x="15198" y="20170"/>
                    <a:pt x="15332" y="20527"/>
                  </a:cubicBezTo>
                  <a:cubicBezTo>
                    <a:pt x="15213" y="20527"/>
                    <a:pt x="15094" y="20572"/>
                    <a:pt x="15019" y="20676"/>
                  </a:cubicBezTo>
                  <a:cubicBezTo>
                    <a:pt x="14722" y="21167"/>
                    <a:pt x="14349" y="21495"/>
                    <a:pt x="13814" y="21703"/>
                  </a:cubicBezTo>
                  <a:cubicBezTo>
                    <a:pt x="13278" y="21896"/>
                    <a:pt x="12697" y="21971"/>
                    <a:pt x="12132" y="21971"/>
                  </a:cubicBezTo>
                  <a:cubicBezTo>
                    <a:pt x="12103" y="21971"/>
                    <a:pt x="12073" y="21971"/>
                    <a:pt x="12044" y="21971"/>
                  </a:cubicBezTo>
                  <a:cubicBezTo>
                    <a:pt x="10632" y="21971"/>
                    <a:pt x="9277" y="21618"/>
                    <a:pt x="7979" y="21108"/>
                  </a:cubicBezTo>
                  <a:cubicBezTo>
                    <a:pt x="7964" y="21093"/>
                    <a:pt x="7964" y="21093"/>
                    <a:pt x="7949" y="21093"/>
                  </a:cubicBezTo>
                  <a:cubicBezTo>
                    <a:pt x="7934" y="20795"/>
                    <a:pt x="7949" y="20482"/>
                    <a:pt x="7994" y="20185"/>
                  </a:cubicBezTo>
                  <a:cubicBezTo>
                    <a:pt x="8621" y="20342"/>
                    <a:pt x="9300" y="20402"/>
                    <a:pt x="9973" y="20402"/>
                  </a:cubicBezTo>
                  <a:cubicBezTo>
                    <a:pt x="10512" y="20402"/>
                    <a:pt x="11048" y="20363"/>
                    <a:pt x="11551" y="20304"/>
                  </a:cubicBezTo>
                  <a:cubicBezTo>
                    <a:pt x="12697" y="20185"/>
                    <a:pt x="13799" y="19887"/>
                    <a:pt x="14870" y="19470"/>
                  </a:cubicBezTo>
                  <a:close/>
                  <a:moveTo>
                    <a:pt x="15510" y="21137"/>
                  </a:moveTo>
                  <a:cubicBezTo>
                    <a:pt x="15615" y="21569"/>
                    <a:pt x="15659" y="22001"/>
                    <a:pt x="15585" y="22417"/>
                  </a:cubicBezTo>
                  <a:cubicBezTo>
                    <a:pt x="15257" y="22432"/>
                    <a:pt x="14975" y="22611"/>
                    <a:pt x="14677" y="22715"/>
                  </a:cubicBezTo>
                  <a:cubicBezTo>
                    <a:pt x="14394" y="22819"/>
                    <a:pt x="14096" y="22909"/>
                    <a:pt x="13799" y="22983"/>
                  </a:cubicBezTo>
                  <a:cubicBezTo>
                    <a:pt x="13173" y="23162"/>
                    <a:pt x="12519" y="23251"/>
                    <a:pt x="11864" y="23296"/>
                  </a:cubicBezTo>
                  <a:cubicBezTo>
                    <a:pt x="11707" y="23304"/>
                    <a:pt x="11551" y="23308"/>
                    <a:pt x="11394" y="23308"/>
                  </a:cubicBezTo>
                  <a:cubicBezTo>
                    <a:pt x="10402" y="23308"/>
                    <a:pt x="9406" y="23149"/>
                    <a:pt x="8455" y="22879"/>
                  </a:cubicBezTo>
                  <a:cubicBezTo>
                    <a:pt x="8217" y="22432"/>
                    <a:pt x="8053" y="21971"/>
                    <a:pt x="7979" y="21480"/>
                  </a:cubicBezTo>
                  <a:lnTo>
                    <a:pt x="7979" y="21480"/>
                  </a:lnTo>
                  <a:cubicBezTo>
                    <a:pt x="9281" y="22195"/>
                    <a:pt x="10804" y="22553"/>
                    <a:pt x="12282" y="22553"/>
                  </a:cubicBezTo>
                  <a:cubicBezTo>
                    <a:pt x="12341" y="22553"/>
                    <a:pt x="12400" y="22553"/>
                    <a:pt x="12459" y="22551"/>
                  </a:cubicBezTo>
                  <a:cubicBezTo>
                    <a:pt x="13575" y="22522"/>
                    <a:pt x="14945" y="22179"/>
                    <a:pt x="15510" y="21137"/>
                  </a:cubicBezTo>
                  <a:close/>
                  <a:moveTo>
                    <a:pt x="15376" y="23057"/>
                  </a:moveTo>
                  <a:lnTo>
                    <a:pt x="15376" y="23057"/>
                  </a:lnTo>
                  <a:cubicBezTo>
                    <a:pt x="15317" y="23147"/>
                    <a:pt x="15272" y="23251"/>
                    <a:pt x="15198" y="23340"/>
                  </a:cubicBezTo>
                  <a:cubicBezTo>
                    <a:pt x="14439" y="24367"/>
                    <a:pt x="12935" y="24725"/>
                    <a:pt x="11745" y="24725"/>
                  </a:cubicBezTo>
                  <a:cubicBezTo>
                    <a:pt x="10554" y="24725"/>
                    <a:pt x="9482" y="24248"/>
                    <a:pt x="8768" y="23325"/>
                  </a:cubicBezTo>
                  <a:lnTo>
                    <a:pt x="8768" y="23325"/>
                  </a:lnTo>
                  <a:cubicBezTo>
                    <a:pt x="9675" y="23623"/>
                    <a:pt x="10619" y="23761"/>
                    <a:pt x="11578" y="23761"/>
                  </a:cubicBezTo>
                  <a:cubicBezTo>
                    <a:pt x="11673" y="23761"/>
                    <a:pt x="11768" y="23760"/>
                    <a:pt x="11864" y="23757"/>
                  </a:cubicBezTo>
                  <a:cubicBezTo>
                    <a:pt x="12548" y="23742"/>
                    <a:pt x="13218" y="23668"/>
                    <a:pt x="13873" y="23519"/>
                  </a:cubicBezTo>
                  <a:cubicBezTo>
                    <a:pt x="14215" y="23444"/>
                    <a:pt x="14558" y="23340"/>
                    <a:pt x="14885" y="23236"/>
                  </a:cubicBezTo>
                  <a:cubicBezTo>
                    <a:pt x="15049" y="23177"/>
                    <a:pt x="15213" y="23117"/>
                    <a:pt x="15376" y="23057"/>
                  </a:cubicBezTo>
                  <a:close/>
                  <a:moveTo>
                    <a:pt x="10633" y="0"/>
                  </a:moveTo>
                  <a:cubicBezTo>
                    <a:pt x="8151" y="0"/>
                    <a:pt x="5679" y="691"/>
                    <a:pt x="3766" y="2323"/>
                  </a:cubicBezTo>
                  <a:cubicBezTo>
                    <a:pt x="1340" y="4392"/>
                    <a:pt x="0" y="8024"/>
                    <a:pt x="1206" y="11090"/>
                  </a:cubicBezTo>
                  <a:cubicBezTo>
                    <a:pt x="1846" y="12727"/>
                    <a:pt x="3126" y="13978"/>
                    <a:pt x="4376" y="15183"/>
                  </a:cubicBezTo>
                  <a:cubicBezTo>
                    <a:pt x="5017" y="15808"/>
                    <a:pt x="5657" y="16434"/>
                    <a:pt x="6237" y="17118"/>
                  </a:cubicBezTo>
                  <a:cubicBezTo>
                    <a:pt x="6847" y="17863"/>
                    <a:pt x="7234" y="18696"/>
                    <a:pt x="7592" y="19574"/>
                  </a:cubicBezTo>
                  <a:cubicBezTo>
                    <a:pt x="7592" y="19589"/>
                    <a:pt x="7607" y="19604"/>
                    <a:pt x="7621" y="19619"/>
                  </a:cubicBezTo>
                  <a:cubicBezTo>
                    <a:pt x="7562" y="19783"/>
                    <a:pt x="7607" y="20006"/>
                    <a:pt x="7770" y="20095"/>
                  </a:cubicBezTo>
                  <a:cubicBezTo>
                    <a:pt x="7502" y="20959"/>
                    <a:pt x="7592" y="21896"/>
                    <a:pt x="7949" y="22730"/>
                  </a:cubicBezTo>
                  <a:cubicBezTo>
                    <a:pt x="7815" y="22760"/>
                    <a:pt x="7755" y="22953"/>
                    <a:pt x="7889" y="23013"/>
                  </a:cubicBezTo>
                  <a:cubicBezTo>
                    <a:pt x="7964" y="23043"/>
                    <a:pt x="8038" y="23072"/>
                    <a:pt x="8113" y="23102"/>
                  </a:cubicBezTo>
                  <a:cubicBezTo>
                    <a:pt x="8485" y="23802"/>
                    <a:pt x="9035" y="24382"/>
                    <a:pt x="9705" y="24754"/>
                  </a:cubicBezTo>
                  <a:cubicBezTo>
                    <a:pt x="10364" y="25117"/>
                    <a:pt x="11202" y="25304"/>
                    <a:pt x="12058" y="25304"/>
                  </a:cubicBezTo>
                  <a:cubicBezTo>
                    <a:pt x="13695" y="25304"/>
                    <a:pt x="15396" y="24618"/>
                    <a:pt x="16031" y="23162"/>
                  </a:cubicBezTo>
                  <a:cubicBezTo>
                    <a:pt x="16642" y="21733"/>
                    <a:pt x="15957" y="20170"/>
                    <a:pt x="15332" y="18875"/>
                  </a:cubicBezTo>
                  <a:cubicBezTo>
                    <a:pt x="15287" y="18785"/>
                    <a:pt x="15153" y="18711"/>
                    <a:pt x="15049" y="18711"/>
                  </a:cubicBezTo>
                  <a:cubicBezTo>
                    <a:pt x="14870" y="17788"/>
                    <a:pt x="14736" y="16895"/>
                    <a:pt x="14989" y="15957"/>
                  </a:cubicBezTo>
                  <a:cubicBezTo>
                    <a:pt x="15257" y="14915"/>
                    <a:pt x="15868" y="14112"/>
                    <a:pt x="16567" y="13308"/>
                  </a:cubicBezTo>
                  <a:cubicBezTo>
                    <a:pt x="17192" y="12593"/>
                    <a:pt x="17847" y="11879"/>
                    <a:pt x="18279" y="11030"/>
                  </a:cubicBezTo>
                  <a:cubicBezTo>
                    <a:pt x="18726" y="10167"/>
                    <a:pt x="18979" y="9214"/>
                    <a:pt x="19202" y="8277"/>
                  </a:cubicBezTo>
                  <a:cubicBezTo>
                    <a:pt x="19634" y="6416"/>
                    <a:pt x="19901" y="4422"/>
                    <a:pt x="18592" y="2844"/>
                  </a:cubicBezTo>
                  <a:cubicBezTo>
                    <a:pt x="17490" y="1519"/>
                    <a:pt x="15749" y="849"/>
                    <a:pt x="14141" y="447"/>
                  </a:cubicBezTo>
                  <a:cubicBezTo>
                    <a:pt x="13009" y="158"/>
                    <a:pt x="11820" y="0"/>
                    <a:pt x="106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3055700" y="4149125"/>
              <a:ext cx="75925" cy="40700"/>
            </a:xfrm>
            <a:custGeom>
              <a:rect b="b" l="l" r="r" t="t"/>
              <a:pathLst>
                <a:path extrusionOk="0" h="1628" w="3037">
                  <a:moveTo>
                    <a:pt x="2636" y="0"/>
                  </a:moveTo>
                  <a:cubicBezTo>
                    <a:pt x="2538" y="0"/>
                    <a:pt x="2441" y="18"/>
                    <a:pt x="2352" y="45"/>
                  </a:cubicBezTo>
                  <a:cubicBezTo>
                    <a:pt x="2263" y="60"/>
                    <a:pt x="2173" y="90"/>
                    <a:pt x="2084" y="105"/>
                  </a:cubicBezTo>
                  <a:cubicBezTo>
                    <a:pt x="1980" y="120"/>
                    <a:pt x="1906" y="164"/>
                    <a:pt x="1816" y="194"/>
                  </a:cubicBezTo>
                  <a:cubicBezTo>
                    <a:pt x="1801" y="209"/>
                    <a:pt x="1786" y="209"/>
                    <a:pt x="1772" y="224"/>
                  </a:cubicBezTo>
                  <a:cubicBezTo>
                    <a:pt x="1682" y="254"/>
                    <a:pt x="1593" y="283"/>
                    <a:pt x="1519" y="313"/>
                  </a:cubicBezTo>
                  <a:cubicBezTo>
                    <a:pt x="1459" y="328"/>
                    <a:pt x="1414" y="343"/>
                    <a:pt x="1370" y="358"/>
                  </a:cubicBezTo>
                  <a:cubicBezTo>
                    <a:pt x="1340" y="373"/>
                    <a:pt x="1310" y="388"/>
                    <a:pt x="1295" y="388"/>
                  </a:cubicBezTo>
                  <a:cubicBezTo>
                    <a:pt x="1266" y="402"/>
                    <a:pt x="1251" y="402"/>
                    <a:pt x="1236" y="417"/>
                  </a:cubicBezTo>
                  <a:cubicBezTo>
                    <a:pt x="1146" y="447"/>
                    <a:pt x="1042" y="477"/>
                    <a:pt x="953" y="507"/>
                  </a:cubicBezTo>
                  <a:cubicBezTo>
                    <a:pt x="834" y="551"/>
                    <a:pt x="745" y="611"/>
                    <a:pt x="685" y="685"/>
                  </a:cubicBezTo>
                  <a:cubicBezTo>
                    <a:pt x="640" y="700"/>
                    <a:pt x="581" y="715"/>
                    <a:pt x="536" y="730"/>
                  </a:cubicBezTo>
                  <a:cubicBezTo>
                    <a:pt x="432" y="775"/>
                    <a:pt x="313" y="804"/>
                    <a:pt x="224" y="864"/>
                  </a:cubicBezTo>
                  <a:cubicBezTo>
                    <a:pt x="15" y="998"/>
                    <a:pt x="0" y="1296"/>
                    <a:pt x="224" y="1415"/>
                  </a:cubicBezTo>
                  <a:cubicBezTo>
                    <a:pt x="328" y="1489"/>
                    <a:pt x="432" y="1519"/>
                    <a:pt x="566" y="1534"/>
                  </a:cubicBezTo>
                  <a:cubicBezTo>
                    <a:pt x="640" y="1549"/>
                    <a:pt x="715" y="1549"/>
                    <a:pt x="789" y="1564"/>
                  </a:cubicBezTo>
                  <a:cubicBezTo>
                    <a:pt x="884" y="1611"/>
                    <a:pt x="994" y="1628"/>
                    <a:pt x="1108" y="1628"/>
                  </a:cubicBezTo>
                  <a:cubicBezTo>
                    <a:pt x="1280" y="1628"/>
                    <a:pt x="1462" y="1590"/>
                    <a:pt x="1623" y="1564"/>
                  </a:cubicBezTo>
                  <a:cubicBezTo>
                    <a:pt x="1861" y="1504"/>
                    <a:pt x="2099" y="1385"/>
                    <a:pt x="2322" y="1266"/>
                  </a:cubicBezTo>
                  <a:cubicBezTo>
                    <a:pt x="2560" y="1132"/>
                    <a:pt x="2754" y="923"/>
                    <a:pt x="2903" y="700"/>
                  </a:cubicBezTo>
                  <a:cubicBezTo>
                    <a:pt x="2992" y="581"/>
                    <a:pt x="3022" y="462"/>
                    <a:pt x="3022" y="313"/>
                  </a:cubicBezTo>
                  <a:cubicBezTo>
                    <a:pt x="3022" y="254"/>
                    <a:pt x="3037" y="120"/>
                    <a:pt x="2962" y="90"/>
                  </a:cubicBezTo>
                  <a:cubicBezTo>
                    <a:pt x="2865" y="25"/>
                    <a:pt x="2751" y="0"/>
                    <a:pt x="2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3045450" y="3808325"/>
              <a:ext cx="100150" cy="94350"/>
            </a:xfrm>
            <a:custGeom>
              <a:rect b="b" l="l" r="r" t="t"/>
              <a:pathLst>
                <a:path extrusionOk="0" h="3774" w="4006">
                  <a:moveTo>
                    <a:pt x="319" y="0"/>
                  </a:moveTo>
                  <a:cubicBezTo>
                    <a:pt x="142" y="0"/>
                    <a:pt x="0" y="175"/>
                    <a:pt x="98" y="370"/>
                  </a:cubicBezTo>
                  <a:cubicBezTo>
                    <a:pt x="202" y="564"/>
                    <a:pt x="351" y="712"/>
                    <a:pt x="500" y="876"/>
                  </a:cubicBezTo>
                  <a:lnTo>
                    <a:pt x="931" y="1353"/>
                  </a:lnTo>
                  <a:cubicBezTo>
                    <a:pt x="1080" y="1516"/>
                    <a:pt x="1199" y="1710"/>
                    <a:pt x="1348" y="1844"/>
                  </a:cubicBezTo>
                  <a:cubicBezTo>
                    <a:pt x="1512" y="1993"/>
                    <a:pt x="1676" y="2141"/>
                    <a:pt x="1839" y="2290"/>
                  </a:cubicBezTo>
                  <a:cubicBezTo>
                    <a:pt x="2152" y="2573"/>
                    <a:pt x="2479" y="2841"/>
                    <a:pt x="2822" y="3094"/>
                  </a:cubicBezTo>
                  <a:cubicBezTo>
                    <a:pt x="2985" y="3228"/>
                    <a:pt x="3149" y="3362"/>
                    <a:pt x="3328" y="3466"/>
                  </a:cubicBezTo>
                  <a:cubicBezTo>
                    <a:pt x="3521" y="3570"/>
                    <a:pt x="3730" y="3660"/>
                    <a:pt x="3923" y="3764"/>
                  </a:cubicBezTo>
                  <a:cubicBezTo>
                    <a:pt x="3930" y="3771"/>
                    <a:pt x="3938" y="3774"/>
                    <a:pt x="3946" y="3774"/>
                  </a:cubicBezTo>
                  <a:cubicBezTo>
                    <a:pt x="3975" y="3774"/>
                    <a:pt x="4006" y="3739"/>
                    <a:pt x="3983" y="3704"/>
                  </a:cubicBezTo>
                  <a:cubicBezTo>
                    <a:pt x="3864" y="3541"/>
                    <a:pt x="3789" y="3347"/>
                    <a:pt x="3670" y="3168"/>
                  </a:cubicBezTo>
                  <a:cubicBezTo>
                    <a:pt x="3566" y="2990"/>
                    <a:pt x="3417" y="2826"/>
                    <a:pt x="3283" y="2662"/>
                  </a:cubicBezTo>
                  <a:cubicBezTo>
                    <a:pt x="3015" y="2320"/>
                    <a:pt x="2732" y="1993"/>
                    <a:pt x="2435" y="1695"/>
                  </a:cubicBezTo>
                  <a:cubicBezTo>
                    <a:pt x="2286" y="1546"/>
                    <a:pt x="2137" y="1397"/>
                    <a:pt x="2003" y="1248"/>
                  </a:cubicBezTo>
                  <a:cubicBezTo>
                    <a:pt x="1839" y="1099"/>
                    <a:pt x="1661" y="980"/>
                    <a:pt x="1497" y="846"/>
                  </a:cubicBezTo>
                  <a:cubicBezTo>
                    <a:pt x="1333" y="712"/>
                    <a:pt x="1169" y="564"/>
                    <a:pt x="991" y="430"/>
                  </a:cubicBezTo>
                  <a:cubicBezTo>
                    <a:pt x="827" y="281"/>
                    <a:pt x="648" y="117"/>
                    <a:pt x="440" y="28"/>
                  </a:cubicBezTo>
                  <a:cubicBezTo>
                    <a:pt x="400" y="9"/>
                    <a:pt x="358" y="0"/>
                    <a:pt x="3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3327725" y="3675050"/>
              <a:ext cx="23100" cy="101100"/>
            </a:xfrm>
            <a:custGeom>
              <a:rect b="b" l="l" r="r" t="t"/>
              <a:pathLst>
                <a:path extrusionOk="0" h="4044" w="924">
                  <a:moveTo>
                    <a:pt x="522" y="0"/>
                  </a:moveTo>
                  <a:cubicBezTo>
                    <a:pt x="386" y="0"/>
                    <a:pt x="247" y="79"/>
                    <a:pt x="209" y="223"/>
                  </a:cubicBezTo>
                  <a:cubicBezTo>
                    <a:pt x="30" y="849"/>
                    <a:pt x="0" y="1518"/>
                    <a:pt x="0" y="2159"/>
                  </a:cubicBezTo>
                  <a:cubicBezTo>
                    <a:pt x="0" y="2471"/>
                    <a:pt x="45" y="2784"/>
                    <a:pt x="60" y="3096"/>
                  </a:cubicBezTo>
                  <a:cubicBezTo>
                    <a:pt x="75" y="3260"/>
                    <a:pt x="75" y="3424"/>
                    <a:pt x="89" y="3587"/>
                  </a:cubicBezTo>
                  <a:cubicBezTo>
                    <a:pt x="119" y="3736"/>
                    <a:pt x="194" y="3870"/>
                    <a:pt x="268" y="4004"/>
                  </a:cubicBezTo>
                  <a:cubicBezTo>
                    <a:pt x="282" y="4032"/>
                    <a:pt x="309" y="4044"/>
                    <a:pt x="338" y="4044"/>
                  </a:cubicBezTo>
                  <a:cubicBezTo>
                    <a:pt x="371" y="4044"/>
                    <a:pt x="408" y="4028"/>
                    <a:pt x="432" y="4004"/>
                  </a:cubicBezTo>
                  <a:cubicBezTo>
                    <a:pt x="521" y="3870"/>
                    <a:pt x="596" y="3751"/>
                    <a:pt x="640" y="3587"/>
                  </a:cubicBezTo>
                  <a:cubicBezTo>
                    <a:pt x="670" y="3439"/>
                    <a:pt x="685" y="3275"/>
                    <a:pt x="715" y="3111"/>
                  </a:cubicBezTo>
                  <a:cubicBezTo>
                    <a:pt x="759" y="2799"/>
                    <a:pt x="834" y="2486"/>
                    <a:pt x="849" y="2159"/>
                  </a:cubicBezTo>
                  <a:cubicBezTo>
                    <a:pt x="893" y="1518"/>
                    <a:pt x="923" y="864"/>
                    <a:pt x="804" y="223"/>
                  </a:cubicBezTo>
                  <a:cubicBezTo>
                    <a:pt x="775" y="71"/>
                    <a:pt x="650" y="0"/>
                    <a:pt x="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3603075" y="3769500"/>
              <a:ext cx="78325" cy="53625"/>
            </a:xfrm>
            <a:custGeom>
              <a:rect b="b" l="l" r="r" t="t"/>
              <a:pathLst>
                <a:path extrusionOk="0" h="2145" w="3133">
                  <a:moveTo>
                    <a:pt x="2736" y="0"/>
                  </a:moveTo>
                  <a:cubicBezTo>
                    <a:pt x="2722" y="0"/>
                    <a:pt x="2709" y="1"/>
                    <a:pt x="2695" y="3"/>
                  </a:cubicBezTo>
                  <a:cubicBezTo>
                    <a:pt x="2561" y="18"/>
                    <a:pt x="2457" y="77"/>
                    <a:pt x="2338" y="107"/>
                  </a:cubicBezTo>
                  <a:cubicBezTo>
                    <a:pt x="2189" y="152"/>
                    <a:pt x="2055" y="226"/>
                    <a:pt x="1921" y="301"/>
                  </a:cubicBezTo>
                  <a:cubicBezTo>
                    <a:pt x="1713" y="420"/>
                    <a:pt x="1489" y="539"/>
                    <a:pt x="1266" y="658"/>
                  </a:cubicBezTo>
                  <a:cubicBezTo>
                    <a:pt x="1058" y="777"/>
                    <a:pt x="864" y="941"/>
                    <a:pt x="656" y="1090"/>
                  </a:cubicBezTo>
                  <a:cubicBezTo>
                    <a:pt x="477" y="1224"/>
                    <a:pt x="269" y="1387"/>
                    <a:pt x="135" y="1581"/>
                  </a:cubicBezTo>
                  <a:cubicBezTo>
                    <a:pt x="135" y="1596"/>
                    <a:pt x="120" y="1596"/>
                    <a:pt x="120" y="1596"/>
                  </a:cubicBezTo>
                  <a:cubicBezTo>
                    <a:pt x="1" y="1700"/>
                    <a:pt x="16" y="1864"/>
                    <a:pt x="90" y="1983"/>
                  </a:cubicBezTo>
                  <a:cubicBezTo>
                    <a:pt x="159" y="2105"/>
                    <a:pt x="267" y="2145"/>
                    <a:pt x="383" y="2145"/>
                  </a:cubicBezTo>
                  <a:cubicBezTo>
                    <a:pt x="494" y="2145"/>
                    <a:pt x="614" y="2108"/>
                    <a:pt x="715" y="2072"/>
                  </a:cubicBezTo>
                  <a:cubicBezTo>
                    <a:pt x="894" y="1998"/>
                    <a:pt x="1073" y="1908"/>
                    <a:pt x="1251" y="1804"/>
                  </a:cubicBezTo>
                  <a:cubicBezTo>
                    <a:pt x="1415" y="1715"/>
                    <a:pt x="1579" y="1640"/>
                    <a:pt x="1728" y="1521"/>
                  </a:cubicBezTo>
                  <a:lnTo>
                    <a:pt x="2159" y="1194"/>
                  </a:lnTo>
                  <a:cubicBezTo>
                    <a:pt x="2308" y="1075"/>
                    <a:pt x="2487" y="970"/>
                    <a:pt x="2621" y="837"/>
                  </a:cubicBezTo>
                  <a:cubicBezTo>
                    <a:pt x="2680" y="777"/>
                    <a:pt x="2740" y="703"/>
                    <a:pt x="2799" y="643"/>
                  </a:cubicBezTo>
                  <a:cubicBezTo>
                    <a:pt x="2874" y="569"/>
                    <a:pt x="2933" y="479"/>
                    <a:pt x="2993" y="390"/>
                  </a:cubicBezTo>
                  <a:cubicBezTo>
                    <a:pt x="3132" y="195"/>
                    <a:pt x="2933" y="0"/>
                    <a:pt x="2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3592675" y="4190375"/>
              <a:ext cx="87475" cy="37850"/>
            </a:xfrm>
            <a:custGeom>
              <a:rect b="b" l="l" r="r" t="t"/>
              <a:pathLst>
                <a:path extrusionOk="0" h="1514" w="3499">
                  <a:moveTo>
                    <a:pt x="446" y="0"/>
                  </a:moveTo>
                  <a:cubicBezTo>
                    <a:pt x="322" y="0"/>
                    <a:pt x="179" y="49"/>
                    <a:pt x="60" y="62"/>
                  </a:cubicBezTo>
                  <a:cubicBezTo>
                    <a:pt x="30" y="62"/>
                    <a:pt x="0" y="107"/>
                    <a:pt x="30" y="137"/>
                  </a:cubicBezTo>
                  <a:cubicBezTo>
                    <a:pt x="119" y="226"/>
                    <a:pt x="194" y="330"/>
                    <a:pt x="283" y="420"/>
                  </a:cubicBezTo>
                  <a:cubicBezTo>
                    <a:pt x="372" y="509"/>
                    <a:pt x="536" y="554"/>
                    <a:pt x="655" y="598"/>
                  </a:cubicBezTo>
                  <a:cubicBezTo>
                    <a:pt x="908" y="717"/>
                    <a:pt x="1161" y="836"/>
                    <a:pt x="1429" y="955"/>
                  </a:cubicBezTo>
                  <a:cubicBezTo>
                    <a:pt x="1682" y="1075"/>
                    <a:pt x="1950" y="1208"/>
                    <a:pt x="2218" y="1298"/>
                  </a:cubicBezTo>
                  <a:cubicBezTo>
                    <a:pt x="2455" y="1377"/>
                    <a:pt x="2715" y="1514"/>
                    <a:pt x="2967" y="1514"/>
                  </a:cubicBezTo>
                  <a:cubicBezTo>
                    <a:pt x="3001" y="1514"/>
                    <a:pt x="3034" y="1511"/>
                    <a:pt x="3067" y="1506"/>
                  </a:cubicBezTo>
                  <a:cubicBezTo>
                    <a:pt x="3334" y="1476"/>
                    <a:pt x="3498" y="1179"/>
                    <a:pt x="3290" y="970"/>
                  </a:cubicBezTo>
                  <a:cubicBezTo>
                    <a:pt x="3096" y="747"/>
                    <a:pt x="2769" y="673"/>
                    <a:pt x="2501" y="568"/>
                  </a:cubicBezTo>
                  <a:cubicBezTo>
                    <a:pt x="2233" y="479"/>
                    <a:pt x="1965" y="405"/>
                    <a:pt x="1682" y="330"/>
                  </a:cubicBezTo>
                  <a:cubicBezTo>
                    <a:pt x="1414" y="256"/>
                    <a:pt x="1161" y="181"/>
                    <a:pt x="893" y="107"/>
                  </a:cubicBezTo>
                  <a:cubicBezTo>
                    <a:pt x="759" y="77"/>
                    <a:pt x="625" y="18"/>
                    <a:pt x="491" y="3"/>
                  </a:cubicBezTo>
                  <a:cubicBezTo>
                    <a:pt x="477" y="1"/>
                    <a:pt x="462" y="0"/>
                    <a:pt x="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" name="Google Shape;350;p13"/>
          <p:cNvSpPr/>
          <p:nvPr/>
        </p:nvSpPr>
        <p:spPr>
          <a:xfrm rot="-316023">
            <a:off x="8586142" y="3833056"/>
            <a:ext cx="634889" cy="970822"/>
          </a:xfrm>
          <a:custGeom>
            <a:rect b="b" l="l" r="r" t="t"/>
            <a:pathLst>
              <a:path extrusionOk="0" h="38832" w="25395">
                <a:moveTo>
                  <a:pt x="0" y="32559"/>
                </a:moveTo>
                <a:cubicBezTo>
                  <a:pt x="4952" y="35860"/>
                  <a:pt x="11579" y="40617"/>
                  <a:pt x="16972" y="38100"/>
                </a:cubicBezTo>
                <a:cubicBezTo>
                  <a:pt x="21674" y="35905"/>
                  <a:pt x="24853" y="30110"/>
                  <a:pt x="25285" y="24939"/>
                </a:cubicBezTo>
                <a:cubicBezTo>
                  <a:pt x="26161" y="14444"/>
                  <a:pt x="5888" y="10531"/>
                  <a:pt x="5888" y="0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351" name="Google Shape;351;p13"/>
          <p:cNvSpPr/>
          <p:nvPr/>
        </p:nvSpPr>
        <p:spPr>
          <a:xfrm>
            <a:off x="7221175" y="4683751"/>
            <a:ext cx="759475" cy="536225"/>
          </a:xfrm>
          <a:custGeom>
            <a:rect b="b" l="l" r="r" t="t"/>
            <a:pathLst>
              <a:path extrusionOk="0" h="21449" w="30379">
                <a:moveTo>
                  <a:pt x="30379" y="2160"/>
                </a:moveTo>
                <a:cubicBezTo>
                  <a:pt x="21863" y="3866"/>
                  <a:pt x="9552" y="-3823"/>
                  <a:pt x="4340" y="3125"/>
                </a:cubicBezTo>
                <a:cubicBezTo>
                  <a:pt x="573" y="8146"/>
                  <a:pt x="5614" y="18642"/>
                  <a:pt x="0" y="21449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352" name="Google Shape;352;p13"/>
          <p:cNvSpPr txBox="1"/>
          <p:nvPr>
            <p:ph idx="18" type="subTitle"/>
          </p:nvPr>
        </p:nvSpPr>
        <p:spPr>
          <a:xfrm>
            <a:off x="5402875" y="3814300"/>
            <a:ext cx="2273700" cy="52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13"/>
          <p:cNvSpPr txBox="1"/>
          <p:nvPr>
            <p:ph idx="19" type="title"/>
          </p:nvPr>
        </p:nvSpPr>
        <p:spPr>
          <a:xfrm>
            <a:off x="5402885" y="3491700"/>
            <a:ext cx="2273700" cy="2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900"/>
              <a:buNone/>
              <a:defRPr b="0" sz="2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54" name="Google Shape;354;p13"/>
          <p:cNvSpPr txBox="1"/>
          <p:nvPr>
            <p:ph hasCustomPrompt="1" idx="20" type="title"/>
          </p:nvPr>
        </p:nvSpPr>
        <p:spPr>
          <a:xfrm>
            <a:off x="4616275" y="3520177"/>
            <a:ext cx="642600" cy="7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4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355" name="Google Shape;355;p13"/>
          <p:cNvSpPr txBox="1"/>
          <p:nvPr>
            <p:ph idx="21" type="title"/>
          </p:nvPr>
        </p:nvSpPr>
        <p:spPr>
          <a:xfrm>
            <a:off x="720000" y="387600"/>
            <a:ext cx="769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b="0" sz="3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bg>
      <p:bgPr>
        <a:solidFill>
          <a:schemeClr val="accent2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4"/>
          <p:cNvSpPr txBox="1"/>
          <p:nvPr>
            <p:ph type="title"/>
          </p:nvPr>
        </p:nvSpPr>
        <p:spPr>
          <a:xfrm flipH="1">
            <a:off x="1252750" y="2684619"/>
            <a:ext cx="5203500" cy="4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8" name="Google Shape;358;p14"/>
          <p:cNvSpPr txBox="1"/>
          <p:nvPr>
            <p:ph idx="1" type="subTitle"/>
          </p:nvPr>
        </p:nvSpPr>
        <p:spPr>
          <a:xfrm flipH="1">
            <a:off x="1252675" y="1448569"/>
            <a:ext cx="5203500" cy="10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None/>
              <a:defRPr sz="20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grpSp>
        <p:nvGrpSpPr>
          <p:cNvPr id="359" name="Google Shape;359;p14"/>
          <p:cNvGrpSpPr/>
          <p:nvPr/>
        </p:nvGrpSpPr>
        <p:grpSpPr>
          <a:xfrm rot="3871821">
            <a:off x="-6814061" y="-907487"/>
            <a:ext cx="12298472" cy="2614890"/>
            <a:chOff x="2431496" y="3198979"/>
            <a:chExt cx="6705654" cy="1944523"/>
          </a:xfrm>
        </p:grpSpPr>
        <p:sp>
          <p:nvSpPr>
            <p:cNvPr id="360" name="Google Shape;360;p14"/>
            <p:cNvSpPr/>
            <p:nvPr/>
          </p:nvSpPr>
          <p:spPr>
            <a:xfrm>
              <a:off x="2431496" y="3198979"/>
              <a:ext cx="6705570" cy="1944498"/>
            </a:xfrm>
            <a:custGeom>
              <a:rect b="b" l="l" r="r" t="t"/>
              <a:pathLst>
                <a:path extrusionOk="0" h="60894" w="209992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4"/>
            <p:cNvSpPr/>
            <p:nvPr/>
          </p:nvSpPr>
          <p:spPr>
            <a:xfrm>
              <a:off x="2676230" y="3460190"/>
              <a:ext cx="6460839" cy="1683290"/>
            </a:xfrm>
            <a:custGeom>
              <a:rect b="b" l="l" r="r" t="t"/>
              <a:pathLst>
                <a:path extrusionOk="0" h="52714" w="202328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4"/>
            <p:cNvSpPr/>
            <p:nvPr/>
          </p:nvSpPr>
          <p:spPr>
            <a:xfrm>
              <a:off x="2904933" y="3727309"/>
              <a:ext cx="6232138" cy="1416174"/>
            </a:xfrm>
            <a:custGeom>
              <a:rect b="b" l="l" r="r" t="t"/>
              <a:pathLst>
                <a:path extrusionOk="0" h="44349" w="195166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>
              <a:off x="3208775" y="4557758"/>
              <a:ext cx="3357639" cy="585738"/>
            </a:xfrm>
            <a:custGeom>
              <a:rect b="b" l="l" r="r" t="t"/>
              <a:pathLst>
                <a:path extrusionOk="0" h="18343" w="105148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>
              <a:off x="3454371" y="4705032"/>
              <a:ext cx="2811210" cy="438465"/>
            </a:xfrm>
            <a:custGeom>
              <a:rect b="b" l="l" r="r" t="t"/>
              <a:pathLst>
                <a:path extrusionOk="0" h="13731" w="88036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>
              <a:off x="3757766" y="4863260"/>
              <a:ext cx="2225089" cy="280240"/>
            </a:xfrm>
            <a:custGeom>
              <a:rect b="b" l="l" r="r" t="t"/>
              <a:pathLst>
                <a:path extrusionOk="0" h="8776" w="69681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4"/>
            <p:cNvSpPr/>
            <p:nvPr/>
          </p:nvSpPr>
          <p:spPr>
            <a:xfrm>
              <a:off x="4130359" y="5014750"/>
              <a:ext cx="1517017" cy="128752"/>
            </a:xfrm>
            <a:custGeom>
              <a:rect b="b" l="l" r="r" t="t"/>
              <a:pathLst>
                <a:path extrusionOk="0" h="4032" w="47507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8042939" y="4042104"/>
              <a:ext cx="1094199" cy="1101384"/>
            </a:xfrm>
            <a:custGeom>
              <a:rect b="b" l="l" r="r" t="t"/>
              <a:pathLst>
                <a:path extrusionOk="0" h="34491" w="34266">
                  <a:moveTo>
                    <a:pt x="34266" y="0"/>
                  </a:moveTo>
                  <a:lnTo>
                    <a:pt x="32561" y="2564"/>
                  </a:lnTo>
                  <a:lnTo>
                    <a:pt x="29046" y="7678"/>
                  </a:lnTo>
                  <a:lnTo>
                    <a:pt x="26284" y="11444"/>
                  </a:lnTo>
                  <a:lnTo>
                    <a:pt x="24381" y="13902"/>
                  </a:lnTo>
                  <a:lnTo>
                    <a:pt x="22425" y="16307"/>
                  </a:lnTo>
                  <a:lnTo>
                    <a:pt x="20404" y="18646"/>
                  </a:lnTo>
                  <a:lnTo>
                    <a:pt x="18303" y="20919"/>
                  </a:lnTo>
                  <a:lnTo>
                    <a:pt x="16149" y="23099"/>
                  </a:lnTo>
                  <a:lnTo>
                    <a:pt x="13902" y="25187"/>
                  </a:lnTo>
                  <a:lnTo>
                    <a:pt x="11590" y="27169"/>
                  </a:lnTo>
                  <a:lnTo>
                    <a:pt x="9171" y="29033"/>
                  </a:lnTo>
                  <a:lnTo>
                    <a:pt x="6674" y="30777"/>
                  </a:lnTo>
                  <a:lnTo>
                    <a:pt x="4084" y="32376"/>
                  </a:lnTo>
                  <a:lnTo>
                    <a:pt x="1388" y="33830"/>
                  </a:lnTo>
                  <a:lnTo>
                    <a:pt x="0" y="34490"/>
                  </a:lnTo>
                  <a:lnTo>
                    <a:pt x="1890" y="34490"/>
                  </a:lnTo>
                  <a:lnTo>
                    <a:pt x="3185" y="33816"/>
                  </a:lnTo>
                  <a:lnTo>
                    <a:pt x="5696" y="32376"/>
                  </a:lnTo>
                  <a:lnTo>
                    <a:pt x="8114" y="30790"/>
                  </a:lnTo>
                  <a:lnTo>
                    <a:pt x="10453" y="29099"/>
                  </a:lnTo>
                  <a:lnTo>
                    <a:pt x="12713" y="27288"/>
                  </a:lnTo>
                  <a:lnTo>
                    <a:pt x="14893" y="25385"/>
                  </a:lnTo>
                  <a:lnTo>
                    <a:pt x="17008" y="23390"/>
                  </a:lnTo>
                  <a:lnTo>
                    <a:pt x="19056" y="21315"/>
                  </a:lnTo>
                  <a:lnTo>
                    <a:pt x="21038" y="19148"/>
                  </a:lnTo>
                  <a:lnTo>
                    <a:pt x="22954" y="16928"/>
                  </a:lnTo>
                  <a:lnTo>
                    <a:pt x="24817" y="14655"/>
                  </a:lnTo>
                  <a:lnTo>
                    <a:pt x="26641" y="12330"/>
                  </a:lnTo>
                  <a:lnTo>
                    <a:pt x="29271" y="8775"/>
                  </a:lnTo>
                  <a:lnTo>
                    <a:pt x="32640" y="3938"/>
                  </a:lnTo>
                  <a:lnTo>
                    <a:pt x="34266" y="1494"/>
                  </a:lnTo>
                  <a:lnTo>
                    <a:pt x="34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8346749" y="4329469"/>
              <a:ext cx="790393" cy="814023"/>
            </a:xfrm>
            <a:custGeom>
              <a:rect b="b" l="l" r="r" t="t"/>
              <a:pathLst>
                <a:path extrusionOk="0" h="25492" w="24752">
                  <a:moveTo>
                    <a:pt x="24752" y="1"/>
                  </a:moveTo>
                  <a:lnTo>
                    <a:pt x="23496" y="1851"/>
                  </a:lnTo>
                  <a:lnTo>
                    <a:pt x="20853" y="5445"/>
                  </a:lnTo>
                  <a:lnTo>
                    <a:pt x="18052" y="8920"/>
                  </a:lnTo>
                  <a:lnTo>
                    <a:pt x="15092" y="12264"/>
                  </a:lnTo>
                  <a:lnTo>
                    <a:pt x="11986" y="15475"/>
                  </a:lnTo>
                  <a:lnTo>
                    <a:pt x="8736" y="18527"/>
                  </a:lnTo>
                  <a:lnTo>
                    <a:pt x="5340" y="21434"/>
                  </a:lnTo>
                  <a:lnTo>
                    <a:pt x="1811" y="24183"/>
                  </a:lnTo>
                  <a:lnTo>
                    <a:pt x="1" y="25491"/>
                  </a:lnTo>
                  <a:lnTo>
                    <a:pt x="1415" y="25491"/>
                  </a:lnTo>
                  <a:lnTo>
                    <a:pt x="3106" y="24249"/>
                  </a:lnTo>
                  <a:lnTo>
                    <a:pt x="6397" y="21619"/>
                  </a:lnTo>
                  <a:lnTo>
                    <a:pt x="9581" y="18871"/>
                  </a:lnTo>
                  <a:lnTo>
                    <a:pt x="12634" y="15977"/>
                  </a:lnTo>
                  <a:lnTo>
                    <a:pt x="15568" y="12964"/>
                  </a:lnTo>
                  <a:lnTo>
                    <a:pt x="18369" y="9832"/>
                  </a:lnTo>
                  <a:lnTo>
                    <a:pt x="21025" y="6568"/>
                  </a:lnTo>
                  <a:lnTo>
                    <a:pt x="23549" y="3212"/>
                  </a:lnTo>
                  <a:lnTo>
                    <a:pt x="24752" y="1481"/>
                  </a:lnTo>
                  <a:lnTo>
                    <a:pt x="247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8670006" y="4631172"/>
              <a:ext cx="467141" cy="512325"/>
            </a:xfrm>
            <a:custGeom>
              <a:rect b="b" l="l" r="r" t="t"/>
              <a:pathLst>
                <a:path extrusionOk="0" h="16044" w="14629">
                  <a:moveTo>
                    <a:pt x="14629" y="1"/>
                  </a:moveTo>
                  <a:lnTo>
                    <a:pt x="13862" y="1151"/>
                  </a:lnTo>
                  <a:lnTo>
                    <a:pt x="12290" y="3397"/>
                  </a:lnTo>
                  <a:lnTo>
                    <a:pt x="10638" y="5577"/>
                  </a:lnTo>
                  <a:lnTo>
                    <a:pt x="8920" y="7705"/>
                  </a:lnTo>
                  <a:lnTo>
                    <a:pt x="7110" y="9727"/>
                  </a:lnTo>
                  <a:lnTo>
                    <a:pt x="5207" y="11669"/>
                  </a:lnTo>
                  <a:lnTo>
                    <a:pt x="3211" y="13506"/>
                  </a:lnTo>
                  <a:lnTo>
                    <a:pt x="1097" y="15237"/>
                  </a:lnTo>
                  <a:lnTo>
                    <a:pt x="0" y="16043"/>
                  </a:lnTo>
                  <a:lnTo>
                    <a:pt x="1388" y="16043"/>
                  </a:lnTo>
                  <a:lnTo>
                    <a:pt x="2366" y="15290"/>
                  </a:lnTo>
                  <a:lnTo>
                    <a:pt x="4255" y="13691"/>
                  </a:lnTo>
                  <a:lnTo>
                    <a:pt x="6039" y="12013"/>
                  </a:lnTo>
                  <a:lnTo>
                    <a:pt x="7757" y="10242"/>
                  </a:lnTo>
                  <a:lnTo>
                    <a:pt x="9396" y="8405"/>
                  </a:lnTo>
                  <a:lnTo>
                    <a:pt x="10968" y="6502"/>
                  </a:lnTo>
                  <a:lnTo>
                    <a:pt x="12475" y="4533"/>
                  </a:lnTo>
                  <a:lnTo>
                    <a:pt x="13928" y="2512"/>
                  </a:lnTo>
                  <a:lnTo>
                    <a:pt x="14629" y="1481"/>
                  </a:lnTo>
                  <a:lnTo>
                    <a:pt x="146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8942170" y="4945551"/>
              <a:ext cx="194980" cy="197950"/>
            </a:xfrm>
            <a:custGeom>
              <a:rect b="b" l="l" r="r" t="t"/>
              <a:pathLst>
                <a:path extrusionOk="0" h="6199" w="6106">
                  <a:moveTo>
                    <a:pt x="6106" y="1"/>
                  </a:moveTo>
                  <a:lnTo>
                    <a:pt x="5405" y="833"/>
                  </a:lnTo>
                  <a:lnTo>
                    <a:pt x="3938" y="2432"/>
                  </a:lnTo>
                  <a:lnTo>
                    <a:pt x="2406" y="3978"/>
                  </a:lnTo>
                  <a:lnTo>
                    <a:pt x="820" y="5471"/>
                  </a:lnTo>
                  <a:lnTo>
                    <a:pt x="1" y="6198"/>
                  </a:lnTo>
                  <a:lnTo>
                    <a:pt x="1230" y="6198"/>
                  </a:lnTo>
                  <a:lnTo>
                    <a:pt x="2498" y="5022"/>
                  </a:lnTo>
                  <a:lnTo>
                    <a:pt x="4943" y="2551"/>
                  </a:lnTo>
                  <a:lnTo>
                    <a:pt x="6106" y="1269"/>
                  </a:lnTo>
                  <a:lnTo>
                    <a:pt x="61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14"/>
          <p:cNvGrpSpPr/>
          <p:nvPr/>
        </p:nvGrpSpPr>
        <p:grpSpPr>
          <a:xfrm>
            <a:off x="7989526" y="470214"/>
            <a:ext cx="750308" cy="443949"/>
            <a:chOff x="2259350" y="2408700"/>
            <a:chExt cx="508925" cy="301125"/>
          </a:xfrm>
        </p:grpSpPr>
        <p:sp>
          <p:nvSpPr>
            <p:cNvPr id="372" name="Google Shape;372;p14"/>
            <p:cNvSpPr/>
            <p:nvPr/>
          </p:nvSpPr>
          <p:spPr>
            <a:xfrm>
              <a:off x="2756325" y="2606300"/>
              <a:ext cx="200" cy="875"/>
            </a:xfrm>
            <a:custGeom>
              <a:rect b="b" l="l" r="r" t="t"/>
              <a:pathLst>
                <a:path extrusionOk="0" h="35" w="8">
                  <a:moveTo>
                    <a:pt x="8" y="1"/>
                  </a:moveTo>
                  <a:lnTo>
                    <a:pt x="8" y="1"/>
                  </a:lnTo>
                  <a:cubicBezTo>
                    <a:pt x="0" y="23"/>
                    <a:pt x="0" y="34"/>
                    <a:pt x="2" y="34"/>
                  </a:cubicBezTo>
                  <a:cubicBezTo>
                    <a:pt x="4" y="34"/>
                    <a:pt x="8" y="23"/>
                    <a:pt x="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2364675" y="2478550"/>
              <a:ext cx="159400" cy="140475"/>
            </a:xfrm>
            <a:custGeom>
              <a:rect b="b" l="l" r="r" t="t"/>
              <a:pathLst>
                <a:path extrusionOk="0" h="5619" w="6376">
                  <a:moveTo>
                    <a:pt x="3293" y="307"/>
                  </a:moveTo>
                  <a:cubicBezTo>
                    <a:pt x="4637" y="307"/>
                    <a:pt x="6030" y="1290"/>
                    <a:pt x="5746" y="2848"/>
                  </a:cubicBezTo>
                  <a:cubicBezTo>
                    <a:pt x="5528" y="4091"/>
                    <a:pt x="4391" y="5090"/>
                    <a:pt x="3175" y="5090"/>
                  </a:cubicBezTo>
                  <a:cubicBezTo>
                    <a:pt x="2892" y="5090"/>
                    <a:pt x="2604" y="5035"/>
                    <a:pt x="2322" y="4917"/>
                  </a:cubicBezTo>
                  <a:cubicBezTo>
                    <a:pt x="997" y="4366"/>
                    <a:pt x="700" y="2774"/>
                    <a:pt x="1250" y="1553"/>
                  </a:cubicBezTo>
                  <a:cubicBezTo>
                    <a:pt x="1633" y="690"/>
                    <a:pt x="2454" y="307"/>
                    <a:pt x="3293" y="307"/>
                  </a:cubicBezTo>
                  <a:close/>
                  <a:moveTo>
                    <a:pt x="3361" y="0"/>
                  </a:moveTo>
                  <a:cubicBezTo>
                    <a:pt x="2438" y="0"/>
                    <a:pt x="1515" y="380"/>
                    <a:pt x="968" y="1211"/>
                  </a:cubicBezTo>
                  <a:cubicBezTo>
                    <a:pt x="0" y="2684"/>
                    <a:pt x="610" y="4873"/>
                    <a:pt x="2307" y="5468"/>
                  </a:cubicBezTo>
                  <a:cubicBezTo>
                    <a:pt x="2599" y="5571"/>
                    <a:pt x="2896" y="5619"/>
                    <a:pt x="3187" y="5619"/>
                  </a:cubicBezTo>
                  <a:cubicBezTo>
                    <a:pt x="4709" y="5619"/>
                    <a:pt x="6112" y="4318"/>
                    <a:pt x="6237" y="2744"/>
                  </a:cubicBezTo>
                  <a:cubicBezTo>
                    <a:pt x="6375" y="1017"/>
                    <a:pt x="4869" y="0"/>
                    <a:pt x="33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2410050" y="2498425"/>
              <a:ext cx="77075" cy="101525"/>
            </a:xfrm>
            <a:custGeom>
              <a:rect b="b" l="l" r="r" t="t"/>
              <a:pathLst>
                <a:path extrusionOk="0" h="4061" w="3083">
                  <a:moveTo>
                    <a:pt x="1102" y="773"/>
                  </a:moveTo>
                  <a:cubicBezTo>
                    <a:pt x="1251" y="1145"/>
                    <a:pt x="1430" y="1502"/>
                    <a:pt x="1594" y="1860"/>
                  </a:cubicBezTo>
                  <a:cubicBezTo>
                    <a:pt x="1594" y="1875"/>
                    <a:pt x="1594" y="1875"/>
                    <a:pt x="1594" y="1875"/>
                  </a:cubicBezTo>
                  <a:cubicBezTo>
                    <a:pt x="1579" y="1875"/>
                    <a:pt x="1549" y="1875"/>
                    <a:pt x="1534" y="1889"/>
                  </a:cubicBezTo>
                  <a:cubicBezTo>
                    <a:pt x="1460" y="1904"/>
                    <a:pt x="1370" y="1934"/>
                    <a:pt x="1266" y="1949"/>
                  </a:cubicBezTo>
                  <a:cubicBezTo>
                    <a:pt x="1117" y="1636"/>
                    <a:pt x="968" y="1309"/>
                    <a:pt x="820" y="981"/>
                  </a:cubicBezTo>
                  <a:cubicBezTo>
                    <a:pt x="909" y="892"/>
                    <a:pt x="998" y="833"/>
                    <a:pt x="1102" y="773"/>
                  </a:cubicBezTo>
                  <a:close/>
                  <a:moveTo>
                    <a:pt x="641" y="1160"/>
                  </a:moveTo>
                  <a:cubicBezTo>
                    <a:pt x="760" y="1458"/>
                    <a:pt x="894" y="1726"/>
                    <a:pt x="1028" y="2009"/>
                  </a:cubicBezTo>
                  <a:lnTo>
                    <a:pt x="879" y="2009"/>
                  </a:lnTo>
                  <a:cubicBezTo>
                    <a:pt x="269" y="1904"/>
                    <a:pt x="418" y="1532"/>
                    <a:pt x="581" y="1264"/>
                  </a:cubicBezTo>
                  <a:cubicBezTo>
                    <a:pt x="596" y="1220"/>
                    <a:pt x="626" y="1205"/>
                    <a:pt x="641" y="1160"/>
                  </a:cubicBezTo>
                  <a:close/>
                  <a:moveTo>
                    <a:pt x="2025" y="2202"/>
                  </a:moveTo>
                  <a:cubicBezTo>
                    <a:pt x="2308" y="2232"/>
                    <a:pt x="2576" y="2366"/>
                    <a:pt x="2472" y="2723"/>
                  </a:cubicBezTo>
                  <a:cubicBezTo>
                    <a:pt x="2457" y="2783"/>
                    <a:pt x="2427" y="2827"/>
                    <a:pt x="2383" y="2887"/>
                  </a:cubicBezTo>
                  <a:cubicBezTo>
                    <a:pt x="2263" y="2649"/>
                    <a:pt x="2130" y="2425"/>
                    <a:pt x="2025" y="2202"/>
                  </a:cubicBezTo>
                  <a:close/>
                  <a:moveTo>
                    <a:pt x="1728" y="2202"/>
                  </a:moveTo>
                  <a:cubicBezTo>
                    <a:pt x="1862" y="2500"/>
                    <a:pt x="1981" y="2812"/>
                    <a:pt x="2115" y="3110"/>
                  </a:cubicBezTo>
                  <a:cubicBezTo>
                    <a:pt x="2070" y="3140"/>
                    <a:pt x="2040" y="3155"/>
                    <a:pt x="1996" y="3184"/>
                  </a:cubicBezTo>
                  <a:cubicBezTo>
                    <a:pt x="1966" y="3199"/>
                    <a:pt x="1936" y="3214"/>
                    <a:pt x="1906" y="3229"/>
                  </a:cubicBezTo>
                  <a:cubicBezTo>
                    <a:pt x="1772" y="2946"/>
                    <a:pt x="1609" y="2663"/>
                    <a:pt x="1475" y="2396"/>
                  </a:cubicBezTo>
                  <a:cubicBezTo>
                    <a:pt x="1460" y="2351"/>
                    <a:pt x="1430" y="2306"/>
                    <a:pt x="1415" y="2247"/>
                  </a:cubicBezTo>
                  <a:cubicBezTo>
                    <a:pt x="1489" y="2232"/>
                    <a:pt x="1564" y="2217"/>
                    <a:pt x="1623" y="2217"/>
                  </a:cubicBezTo>
                  <a:cubicBezTo>
                    <a:pt x="1653" y="2202"/>
                    <a:pt x="1698" y="2202"/>
                    <a:pt x="1728" y="2202"/>
                  </a:cubicBezTo>
                  <a:close/>
                  <a:moveTo>
                    <a:pt x="974" y="1"/>
                  </a:moveTo>
                  <a:cubicBezTo>
                    <a:pt x="943" y="1"/>
                    <a:pt x="915" y="29"/>
                    <a:pt x="924" y="73"/>
                  </a:cubicBezTo>
                  <a:cubicBezTo>
                    <a:pt x="939" y="237"/>
                    <a:pt x="983" y="401"/>
                    <a:pt x="1028" y="550"/>
                  </a:cubicBezTo>
                  <a:cubicBezTo>
                    <a:pt x="924" y="609"/>
                    <a:pt x="805" y="669"/>
                    <a:pt x="715" y="743"/>
                  </a:cubicBezTo>
                  <a:cubicBezTo>
                    <a:pt x="656" y="609"/>
                    <a:pt x="596" y="475"/>
                    <a:pt x="537" y="327"/>
                  </a:cubicBezTo>
                  <a:cubicBezTo>
                    <a:pt x="526" y="305"/>
                    <a:pt x="505" y="295"/>
                    <a:pt x="484" y="295"/>
                  </a:cubicBezTo>
                  <a:cubicBezTo>
                    <a:pt x="447" y="295"/>
                    <a:pt x="408" y="324"/>
                    <a:pt x="418" y="371"/>
                  </a:cubicBezTo>
                  <a:cubicBezTo>
                    <a:pt x="448" y="535"/>
                    <a:pt x="492" y="714"/>
                    <a:pt x="552" y="877"/>
                  </a:cubicBezTo>
                  <a:cubicBezTo>
                    <a:pt x="492" y="937"/>
                    <a:pt x="433" y="996"/>
                    <a:pt x="388" y="1071"/>
                  </a:cubicBezTo>
                  <a:cubicBezTo>
                    <a:pt x="180" y="1339"/>
                    <a:pt x="1" y="1785"/>
                    <a:pt x="239" y="2083"/>
                  </a:cubicBezTo>
                  <a:cubicBezTo>
                    <a:pt x="391" y="2265"/>
                    <a:pt x="604" y="2323"/>
                    <a:pt x="829" y="2323"/>
                  </a:cubicBezTo>
                  <a:cubicBezTo>
                    <a:pt x="934" y="2323"/>
                    <a:pt x="1042" y="2310"/>
                    <a:pt x="1147" y="2291"/>
                  </a:cubicBezTo>
                  <a:cubicBezTo>
                    <a:pt x="1296" y="2634"/>
                    <a:pt x="1430" y="2991"/>
                    <a:pt x="1579" y="3333"/>
                  </a:cubicBezTo>
                  <a:cubicBezTo>
                    <a:pt x="1236" y="3408"/>
                    <a:pt x="879" y="3378"/>
                    <a:pt x="522" y="3467"/>
                  </a:cubicBezTo>
                  <a:cubicBezTo>
                    <a:pt x="462" y="3482"/>
                    <a:pt x="462" y="3557"/>
                    <a:pt x="507" y="3586"/>
                  </a:cubicBezTo>
                  <a:cubicBezTo>
                    <a:pt x="675" y="3692"/>
                    <a:pt x="916" y="3741"/>
                    <a:pt x="1181" y="3741"/>
                  </a:cubicBezTo>
                  <a:cubicBezTo>
                    <a:pt x="1362" y="3741"/>
                    <a:pt x="1555" y="3718"/>
                    <a:pt x="1742" y="3676"/>
                  </a:cubicBezTo>
                  <a:cubicBezTo>
                    <a:pt x="1802" y="3795"/>
                    <a:pt x="1862" y="3914"/>
                    <a:pt x="1936" y="4018"/>
                  </a:cubicBezTo>
                  <a:cubicBezTo>
                    <a:pt x="1953" y="4047"/>
                    <a:pt x="1984" y="4060"/>
                    <a:pt x="2015" y="4060"/>
                  </a:cubicBezTo>
                  <a:cubicBezTo>
                    <a:pt x="2062" y="4060"/>
                    <a:pt x="2109" y="4028"/>
                    <a:pt x="2100" y="3973"/>
                  </a:cubicBezTo>
                  <a:cubicBezTo>
                    <a:pt x="2100" y="3839"/>
                    <a:pt x="2085" y="3720"/>
                    <a:pt x="2040" y="3586"/>
                  </a:cubicBezTo>
                  <a:cubicBezTo>
                    <a:pt x="2130" y="3557"/>
                    <a:pt x="2219" y="3527"/>
                    <a:pt x="2293" y="3482"/>
                  </a:cubicBezTo>
                  <a:cubicBezTo>
                    <a:pt x="2338" y="3571"/>
                    <a:pt x="2383" y="3646"/>
                    <a:pt x="2442" y="3720"/>
                  </a:cubicBezTo>
                  <a:cubicBezTo>
                    <a:pt x="2461" y="3751"/>
                    <a:pt x="2492" y="3767"/>
                    <a:pt x="2523" y="3767"/>
                  </a:cubicBezTo>
                  <a:cubicBezTo>
                    <a:pt x="2565" y="3767"/>
                    <a:pt x="2606" y="3736"/>
                    <a:pt x="2606" y="3676"/>
                  </a:cubicBezTo>
                  <a:cubicBezTo>
                    <a:pt x="2606" y="3557"/>
                    <a:pt x="2576" y="3452"/>
                    <a:pt x="2546" y="3333"/>
                  </a:cubicBezTo>
                  <a:cubicBezTo>
                    <a:pt x="2904" y="3080"/>
                    <a:pt x="3082" y="2723"/>
                    <a:pt x="2874" y="2276"/>
                  </a:cubicBezTo>
                  <a:cubicBezTo>
                    <a:pt x="2718" y="1939"/>
                    <a:pt x="2369" y="1839"/>
                    <a:pt x="2015" y="1839"/>
                  </a:cubicBezTo>
                  <a:cubicBezTo>
                    <a:pt x="1964" y="1839"/>
                    <a:pt x="1913" y="1841"/>
                    <a:pt x="1862" y="1845"/>
                  </a:cubicBezTo>
                  <a:cubicBezTo>
                    <a:pt x="1668" y="1458"/>
                    <a:pt x="1489" y="1056"/>
                    <a:pt x="1311" y="669"/>
                  </a:cubicBezTo>
                  <a:cubicBezTo>
                    <a:pt x="1579" y="550"/>
                    <a:pt x="1862" y="460"/>
                    <a:pt x="2130" y="356"/>
                  </a:cubicBezTo>
                  <a:cubicBezTo>
                    <a:pt x="2185" y="342"/>
                    <a:pt x="2163" y="251"/>
                    <a:pt x="2111" y="251"/>
                  </a:cubicBezTo>
                  <a:cubicBezTo>
                    <a:pt x="2108" y="251"/>
                    <a:pt x="2104" y="251"/>
                    <a:pt x="2100" y="252"/>
                  </a:cubicBezTo>
                  <a:cubicBezTo>
                    <a:pt x="1802" y="297"/>
                    <a:pt x="1504" y="356"/>
                    <a:pt x="1222" y="460"/>
                  </a:cubicBezTo>
                  <a:cubicBezTo>
                    <a:pt x="1162" y="327"/>
                    <a:pt x="1088" y="178"/>
                    <a:pt x="1028" y="44"/>
                  </a:cubicBezTo>
                  <a:cubicBezTo>
                    <a:pt x="1016" y="14"/>
                    <a:pt x="994" y="1"/>
                    <a:pt x="9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2259350" y="2408700"/>
              <a:ext cx="508925" cy="301125"/>
            </a:xfrm>
            <a:custGeom>
              <a:rect b="b" l="l" r="r" t="t"/>
              <a:pathLst>
                <a:path extrusionOk="0" h="12045" w="20357">
                  <a:moveTo>
                    <a:pt x="12117" y="343"/>
                  </a:moveTo>
                  <a:cubicBezTo>
                    <a:pt x="12400" y="819"/>
                    <a:pt x="12623" y="1326"/>
                    <a:pt x="12831" y="1847"/>
                  </a:cubicBezTo>
                  <a:cubicBezTo>
                    <a:pt x="12385" y="1742"/>
                    <a:pt x="11923" y="1713"/>
                    <a:pt x="11492" y="1474"/>
                  </a:cubicBezTo>
                  <a:cubicBezTo>
                    <a:pt x="11179" y="1296"/>
                    <a:pt x="10956" y="1013"/>
                    <a:pt x="10688" y="775"/>
                  </a:cubicBezTo>
                  <a:cubicBezTo>
                    <a:pt x="11179" y="656"/>
                    <a:pt x="11655" y="522"/>
                    <a:pt x="12117" y="343"/>
                  </a:cubicBezTo>
                  <a:close/>
                  <a:moveTo>
                    <a:pt x="17773" y="1802"/>
                  </a:moveTo>
                  <a:cubicBezTo>
                    <a:pt x="17996" y="2308"/>
                    <a:pt x="18175" y="2829"/>
                    <a:pt x="18324" y="3365"/>
                  </a:cubicBezTo>
                  <a:cubicBezTo>
                    <a:pt x="17877" y="3216"/>
                    <a:pt x="17431" y="3142"/>
                    <a:pt x="17044" y="2859"/>
                  </a:cubicBezTo>
                  <a:cubicBezTo>
                    <a:pt x="16746" y="2635"/>
                    <a:pt x="16553" y="2338"/>
                    <a:pt x="16314" y="2070"/>
                  </a:cubicBezTo>
                  <a:cubicBezTo>
                    <a:pt x="16821" y="1995"/>
                    <a:pt x="17312" y="1936"/>
                    <a:pt x="17773" y="1802"/>
                  </a:cubicBezTo>
                  <a:close/>
                  <a:moveTo>
                    <a:pt x="14558" y="4838"/>
                  </a:moveTo>
                  <a:cubicBezTo>
                    <a:pt x="14871" y="5151"/>
                    <a:pt x="15079" y="5553"/>
                    <a:pt x="15124" y="6014"/>
                  </a:cubicBezTo>
                  <a:cubicBezTo>
                    <a:pt x="14945" y="5612"/>
                    <a:pt x="14752" y="5225"/>
                    <a:pt x="14558" y="4838"/>
                  </a:cubicBezTo>
                  <a:close/>
                  <a:moveTo>
                    <a:pt x="2174" y="4139"/>
                  </a:moveTo>
                  <a:cubicBezTo>
                    <a:pt x="2248" y="4645"/>
                    <a:pt x="2338" y="5062"/>
                    <a:pt x="2084" y="5583"/>
                  </a:cubicBezTo>
                  <a:cubicBezTo>
                    <a:pt x="1891" y="5999"/>
                    <a:pt x="1563" y="6372"/>
                    <a:pt x="1176" y="6625"/>
                  </a:cubicBezTo>
                  <a:cubicBezTo>
                    <a:pt x="923" y="6089"/>
                    <a:pt x="641" y="5568"/>
                    <a:pt x="373" y="5047"/>
                  </a:cubicBezTo>
                  <a:cubicBezTo>
                    <a:pt x="983" y="4749"/>
                    <a:pt x="1578" y="4436"/>
                    <a:pt x="2174" y="4139"/>
                  </a:cubicBezTo>
                  <a:close/>
                  <a:moveTo>
                    <a:pt x="14260" y="5091"/>
                  </a:moveTo>
                  <a:cubicBezTo>
                    <a:pt x="14498" y="5598"/>
                    <a:pt x="14752" y="6104"/>
                    <a:pt x="15005" y="6595"/>
                  </a:cubicBezTo>
                  <a:cubicBezTo>
                    <a:pt x="14588" y="6625"/>
                    <a:pt x="14186" y="6684"/>
                    <a:pt x="13769" y="6773"/>
                  </a:cubicBezTo>
                  <a:cubicBezTo>
                    <a:pt x="13784" y="6610"/>
                    <a:pt x="13739" y="6446"/>
                    <a:pt x="13754" y="6282"/>
                  </a:cubicBezTo>
                  <a:cubicBezTo>
                    <a:pt x="13754" y="5851"/>
                    <a:pt x="13918" y="5374"/>
                    <a:pt x="14260" y="5091"/>
                  </a:cubicBezTo>
                  <a:close/>
                  <a:moveTo>
                    <a:pt x="13471" y="7384"/>
                  </a:moveTo>
                  <a:cubicBezTo>
                    <a:pt x="13457" y="7413"/>
                    <a:pt x="13427" y="7443"/>
                    <a:pt x="13397" y="7473"/>
                  </a:cubicBezTo>
                  <a:cubicBezTo>
                    <a:pt x="13397" y="7443"/>
                    <a:pt x="13382" y="7428"/>
                    <a:pt x="13382" y="7399"/>
                  </a:cubicBezTo>
                  <a:cubicBezTo>
                    <a:pt x="13412" y="7399"/>
                    <a:pt x="13442" y="7384"/>
                    <a:pt x="13471" y="7384"/>
                  </a:cubicBezTo>
                  <a:close/>
                  <a:moveTo>
                    <a:pt x="13055" y="7488"/>
                  </a:moveTo>
                  <a:cubicBezTo>
                    <a:pt x="13070" y="7547"/>
                    <a:pt x="13084" y="7607"/>
                    <a:pt x="13114" y="7667"/>
                  </a:cubicBezTo>
                  <a:cubicBezTo>
                    <a:pt x="13070" y="7681"/>
                    <a:pt x="13025" y="7711"/>
                    <a:pt x="12995" y="7726"/>
                  </a:cubicBezTo>
                  <a:cubicBezTo>
                    <a:pt x="12950" y="7741"/>
                    <a:pt x="12921" y="7741"/>
                    <a:pt x="12891" y="7756"/>
                  </a:cubicBezTo>
                  <a:cubicBezTo>
                    <a:pt x="12861" y="7681"/>
                    <a:pt x="12831" y="7622"/>
                    <a:pt x="12816" y="7547"/>
                  </a:cubicBezTo>
                  <a:cubicBezTo>
                    <a:pt x="12891" y="7533"/>
                    <a:pt x="12980" y="7503"/>
                    <a:pt x="13055" y="7488"/>
                  </a:cubicBezTo>
                  <a:close/>
                  <a:moveTo>
                    <a:pt x="12504" y="7637"/>
                  </a:moveTo>
                  <a:cubicBezTo>
                    <a:pt x="12519" y="7696"/>
                    <a:pt x="12534" y="7771"/>
                    <a:pt x="12549" y="7830"/>
                  </a:cubicBezTo>
                  <a:cubicBezTo>
                    <a:pt x="12484" y="7835"/>
                    <a:pt x="12418" y="7837"/>
                    <a:pt x="12351" y="7837"/>
                  </a:cubicBezTo>
                  <a:cubicBezTo>
                    <a:pt x="12216" y="7837"/>
                    <a:pt x="12077" y="7830"/>
                    <a:pt x="11938" y="7830"/>
                  </a:cubicBezTo>
                  <a:cubicBezTo>
                    <a:pt x="12087" y="7771"/>
                    <a:pt x="12236" y="7726"/>
                    <a:pt x="12370" y="7681"/>
                  </a:cubicBezTo>
                  <a:cubicBezTo>
                    <a:pt x="12415" y="7667"/>
                    <a:pt x="12459" y="7652"/>
                    <a:pt x="12504" y="7637"/>
                  </a:cubicBezTo>
                  <a:close/>
                  <a:moveTo>
                    <a:pt x="19366" y="6773"/>
                  </a:moveTo>
                  <a:cubicBezTo>
                    <a:pt x="19544" y="7294"/>
                    <a:pt x="19738" y="7815"/>
                    <a:pt x="19946" y="8336"/>
                  </a:cubicBezTo>
                  <a:cubicBezTo>
                    <a:pt x="19842" y="8333"/>
                    <a:pt x="19738" y="8331"/>
                    <a:pt x="19634" y="8331"/>
                  </a:cubicBezTo>
                  <a:cubicBezTo>
                    <a:pt x="19321" y="8331"/>
                    <a:pt x="19009" y="8348"/>
                    <a:pt x="18696" y="8381"/>
                  </a:cubicBezTo>
                  <a:cubicBezTo>
                    <a:pt x="18726" y="8217"/>
                    <a:pt x="18711" y="8039"/>
                    <a:pt x="18726" y="7890"/>
                  </a:cubicBezTo>
                  <a:cubicBezTo>
                    <a:pt x="18785" y="7458"/>
                    <a:pt x="18994" y="7012"/>
                    <a:pt x="19366" y="6773"/>
                  </a:cubicBezTo>
                  <a:close/>
                  <a:moveTo>
                    <a:pt x="14990" y="6952"/>
                  </a:moveTo>
                  <a:lnTo>
                    <a:pt x="14990" y="6952"/>
                  </a:lnTo>
                  <a:cubicBezTo>
                    <a:pt x="14612" y="8008"/>
                    <a:pt x="13562" y="8765"/>
                    <a:pt x="12478" y="8765"/>
                  </a:cubicBezTo>
                  <a:cubicBezTo>
                    <a:pt x="12110" y="8765"/>
                    <a:pt x="11738" y="8678"/>
                    <a:pt x="11388" y="8485"/>
                  </a:cubicBezTo>
                  <a:cubicBezTo>
                    <a:pt x="11239" y="8396"/>
                    <a:pt x="11105" y="8277"/>
                    <a:pt x="10971" y="8158"/>
                  </a:cubicBezTo>
                  <a:cubicBezTo>
                    <a:pt x="11149" y="8098"/>
                    <a:pt x="11328" y="8039"/>
                    <a:pt x="11492" y="7979"/>
                  </a:cubicBezTo>
                  <a:cubicBezTo>
                    <a:pt x="11704" y="8132"/>
                    <a:pt x="12037" y="8202"/>
                    <a:pt x="12396" y="8202"/>
                  </a:cubicBezTo>
                  <a:cubicBezTo>
                    <a:pt x="12490" y="8202"/>
                    <a:pt x="12586" y="8197"/>
                    <a:pt x="12683" y="8187"/>
                  </a:cubicBezTo>
                  <a:cubicBezTo>
                    <a:pt x="12727" y="8307"/>
                    <a:pt x="12772" y="8426"/>
                    <a:pt x="12831" y="8545"/>
                  </a:cubicBezTo>
                  <a:cubicBezTo>
                    <a:pt x="12851" y="8577"/>
                    <a:pt x="12884" y="8592"/>
                    <a:pt x="12917" y="8592"/>
                  </a:cubicBezTo>
                  <a:cubicBezTo>
                    <a:pt x="12959" y="8592"/>
                    <a:pt x="13002" y="8566"/>
                    <a:pt x="13010" y="8515"/>
                  </a:cubicBezTo>
                  <a:cubicBezTo>
                    <a:pt x="13010" y="8396"/>
                    <a:pt x="13010" y="8262"/>
                    <a:pt x="12980" y="8128"/>
                  </a:cubicBezTo>
                  <a:cubicBezTo>
                    <a:pt x="13070" y="8113"/>
                    <a:pt x="13159" y="8083"/>
                    <a:pt x="13248" y="8054"/>
                  </a:cubicBezTo>
                  <a:cubicBezTo>
                    <a:pt x="13293" y="8143"/>
                    <a:pt x="13323" y="8232"/>
                    <a:pt x="13367" y="8307"/>
                  </a:cubicBezTo>
                  <a:cubicBezTo>
                    <a:pt x="13380" y="8346"/>
                    <a:pt x="13414" y="8365"/>
                    <a:pt x="13447" y="8365"/>
                  </a:cubicBezTo>
                  <a:cubicBezTo>
                    <a:pt x="13489" y="8365"/>
                    <a:pt x="13531" y="8335"/>
                    <a:pt x="13531" y="8277"/>
                  </a:cubicBezTo>
                  <a:cubicBezTo>
                    <a:pt x="13546" y="8173"/>
                    <a:pt x="13531" y="8054"/>
                    <a:pt x="13516" y="7934"/>
                  </a:cubicBezTo>
                  <a:cubicBezTo>
                    <a:pt x="13799" y="7771"/>
                    <a:pt x="13992" y="7547"/>
                    <a:pt x="14007" y="7250"/>
                  </a:cubicBezTo>
                  <a:cubicBezTo>
                    <a:pt x="14350" y="7160"/>
                    <a:pt x="14677" y="7071"/>
                    <a:pt x="14990" y="6952"/>
                  </a:cubicBezTo>
                  <a:close/>
                  <a:moveTo>
                    <a:pt x="10480" y="819"/>
                  </a:moveTo>
                  <a:cubicBezTo>
                    <a:pt x="10965" y="1582"/>
                    <a:pt x="11838" y="2138"/>
                    <a:pt x="12750" y="2138"/>
                  </a:cubicBezTo>
                  <a:cubicBezTo>
                    <a:pt x="12817" y="2138"/>
                    <a:pt x="12883" y="2135"/>
                    <a:pt x="12950" y="2129"/>
                  </a:cubicBezTo>
                  <a:cubicBezTo>
                    <a:pt x="13189" y="2725"/>
                    <a:pt x="13427" y="3335"/>
                    <a:pt x="13695" y="3901"/>
                  </a:cubicBezTo>
                  <a:cubicBezTo>
                    <a:pt x="13858" y="4258"/>
                    <a:pt x="14022" y="4600"/>
                    <a:pt x="14186" y="4957"/>
                  </a:cubicBezTo>
                  <a:cubicBezTo>
                    <a:pt x="13590" y="5285"/>
                    <a:pt x="13427" y="6163"/>
                    <a:pt x="13501" y="6833"/>
                  </a:cubicBezTo>
                  <a:cubicBezTo>
                    <a:pt x="11909" y="7205"/>
                    <a:pt x="10346" y="7905"/>
                    <a:pt x="8872" y="8560"/>
                  </a:cubicBezTo>
                  <a:cubicBezTo>
                    <a:pt x="7547" y="9155"/>
                    <a:pt x="6074" y="9736"/>
                    <a:pt x="4764" y="10480"/>
                  </a:cubicBezTo>
                  <a:cubicBezTo>
                    <a:pt x="4593" y="9894"/>
                    <a:pt x="3691" y="9658"/>
                    <a:pt x="3019" y="9658"/>
                  </a:cubicBezTo>
                  <a:cubicBezTo>
                    <a:pt x="2872" y="9658"/>
                    <a:pt x="2735" y="9669"/>
                    <a:pt x="2620" y="9691"/>
                  </a:cubicBezTo>
                  <a:cubicBezTo>
                    <a:pt x="2486" y="9408"/>
                    <a:pt x="2352" y="9110"/>
                    <a:pt x="2233" y="8813"/>
                  </a:cubicBezTo>
                  <a:cubicBezTo>
                    <a:pt x="1906" y="8098"/>
                    <a:pt x="1578" y="7399"/>
                    <a:pt x="1221" y="6699"/>
                  </a:cubicBezTo>
                  <a:cubicBezTo>
                    <a:pt x="2189" y="6446"/>
                    <a:pt x="2888" y="4913"/>
                    <a:pt x="2397" y="4035"/>
                  </a:cubicBezTo>
                  <a:cubicBezTo>
                    <a:pt x="3543" y="3469"/>
                    <a:pt x="4689" y="2918"/>
                    <a:pt x="5865" y="2427"/>
                  </a:cubicBezTo>
                  <a:cubicBezTo>
                    <a:pt x="6982" y="1966"/>
                    <a:pt x="8098" y="1534"/>
                    <a:pt x="9244" y="1162"/>
                  </a:cubicBezTo>
                  <a:cubicBezTo>
                    <a:pt x="9646" y="1028"/>
                    <a:pt x="10063" y="924"/>
                    <a:pt x="10480" y="819"/>
                  </a:cubicBezTo>
                  <a:close/>
                  <a:moveTo>
                    <a:pt x="16106" y="2085"/>
                  </a:moveTo>
                  <a:cubicBezTo>
                    <a:pt x="16523" y="2963"/>
                    <a:pt x="17416" y="3648"/>
                    <a:pt x="18413" y="3677"/>
                  </a:cubicBezTo>
                  <a:cubicBezTo>
                    <a:pt x="18577" y="4288"/>
                    <a:pt x="18741" y="4913"/>
                    <a:pt x="18934" y="5523"/>
                  </a:cubicBezTo>
                  <a:cubicBezTo>
                    <a:pt x="19068" y="5880"/>
                    <a:pt x="19187" y="6252"/>
                    <a:pt x="19306" y="6610"/>
                  </a:cubicBezTo>
                  <a:cubicBezTo>
                    <a:pt x="18696" y="6878"/>
                    <a:pt x="18413" y="7741"/>
                    <a:pt x="18428" y="8411"/>
                  </a:cubicBezTo>
                  <a:cubicBezTo>
                    <a:pt x="16791" y="8589"/>
                    <a:pt x="15153" y="9110"/>
                    <a:pt x="13635" y="9602"/>
                  </a:cubicBezTo>
                  <a:cubicBezTo>
                    <a:pt x="12251" y="10033"/>
                    <a:pt x="10718" y="10435"/>
                    <a:pt x="9319" y="11045"/>
                  </a:cubicBezTo>
                  <a:cubicBezTo>
                    <a:pt x="9207" y="10346"/>
                    <a:pt x="8081" y="10014"/>
                    <a:pt x="7403" y="10014"/>
                  </a:cubicBezTo>
                  <a:cubicBezTo>
                    <a:pt x="7360" y="10014"/>
                    <a:pt x="7318" y="10016"/>
                    <a:pt x="7279" y="10018"/>
                  </a:cubicBezTo>
                  <a:cubicBezTo>
                    <a:pt x="7250" y="9929"/>
                    <a:pt x="7235" y="9840"/>
                    <a:pt x="7205" y="9765"/>
                  </a:cubicBezTo>
                  <a:cubicBezTo>
                    <a:pt x="7845" y="9438"/>
                    <a:pt x="8500" y="9125"/>
                    <a:pt x="9155" y="8857"/>
                  </a:cubicBezTo>
                  <a:cubicBezTo>
                    <a:pt x="9586" y="8694"/>
                    <a:pt x="10033" y="8515"/>
                    <a:pt x="10465" y="8351"/>
                  </a:cubicBezTo>
                  <a:cubicBezTo>
                    <a:pt x="10688" y="8634"/>
                    <a:pt x="10971" y="8872"/>
                    <a:pt x="11313" y="9036"/>
                  </a:cubicBezTo>
                  <a:cubicBezTo>
                    <a:pt x="11691" y="9217"/>
                    <a:pt x="12086" y="9299"/>
                    <a:pt x="12476" y="9299"/>
                  </a:cubicBezTo>
                  <a:cubicBezTo>
                    <a:pt x="13889" y="9299"/>
                    <a:pt x="15246" y="8219"/>
                    <a:pt x="15526" y="6773"/>
                  </a:cubicBezTo>
                  <a:cubicBezTo>
                    <a:pt x="15764" y="5553"/>
                    <a:pt x="15124" y="4600"/>
                    <a:pt x="14201" y="4094"/>
                  </a:cubicBezTo>
                  <a:cubicBezTo>
                    <a:pt x="14082" y="3871"/>
                    <a:pt x="13978" y="3648"/>
                    <a:pt x="13858" y="3424"/>
                  </a:cubicBezTo>
                  <a:cubicBezTo>
                    <a:pt x="13754" y="3201"/>
                    <a:pt x="13620" y="2903"/>
                    <a:pt x="13486" y="2591"/>
                  </a:cubicBezTo>
                  <a:cubicBezTo>
                    <a:pt x="13933" y="2487"/>
                    <a:pt x="14379" y="2382"/>
                    <a:pt x="14826" y="2278"/>
                  </a:cubicBezTo>
                  <a:cubicBezTo>
                    <a:pt x="15243" y="2204"/>
                    <a:pt x="15674" y="2144"/>
                    <a:pt x="16106" y="2085"/>
                  </a:cubicBezTo>
                  <a:close/>
                  <a:moveTo>
                    <a:pt x="2724" y="9809"/>
                  </a:moveTo>
                  <a:cubicBezTo>
                    <a:pt x="3174" y="9809"/>
                    <a:pt x="3708" y="9968"/>
                    <a:pt x="4079" y="10167"/>
                  </a:cubicBezTo>
                  <a:cubicBezTo>
                    <a:pt x="4198" y="10242"/>
                    <a:pt x="4332" y="10316"/>
                    <a:pt x="4407" y="10435"/>
                  </a:cubicBezTo>
                  <a:cubicBezTo>
                    <a:pt x="4451" y="10480"/>
                    <a:pt x="4481" y="10569"/>
                    <a:pt x="4496" y="10644"/>
                  </a:cubicBezTo>
                  <a:cubicBezTo>
                    <a:pt x="4094" y="10882"/>
                    <a:pt x="3692" y="11150"/>
                    <a:pt x="3335" y="11447"/>
                  </a:cubicBezTo>
                  <a:cubicBezTo>
                    <a:pt x="3305" y="11194"/>
                    <a:pt x="3126" y="10897"/>
                    <a:pt x="3037" y="10703"/>
                  </a:cubicBezTo>
                  <a:cubicBezTo>
                    <a:pt x="2918" y="10405"/>
                    <a:pt x="2784" y="10108"/>
                    <a:pt x="2665" y="9810"/>
                  </a:cubicBezTo>
                  <a:cubicBezTo>
                    <a:pt x="2685" y="9809"/>
                    <a:pt x="2704" y="9809"/>
                    <a:pt x="2724" y="9809"/>
                  </a:cubicBezTo>
                  <a:close/>
                  <a:moveTo>
                    <a:pt x="7309" y="10123"/>
                  </a:moveTo>
                  <a:lnTo>
                    <a:pt x="7309" y="10123"/>
                  </a:lnTo>
                  <a:cubicBezTo>
                    <a:pt x="7785" y="10167"/>
                    <a:pt x="8321" y="10390"/>
                    <a:pt x="8678" y="10658"/>
                  </a:cubicBezTo>
                  <a:cubicBezTo>
                    <a:pt x="8798" y="10733"/>
                    <a:pt x="8902" y="10822"/>
                    <a:pt x="8976" y="10941"/>
                  </a:cubicBezTo>
                  <a:cubicBezTo>
                    <a:pt x="9021" y="11001"/>
                    <a:pt x="9021" y="11090"/>
                    <a:pt x="9051" y="11164"/>
                  </a:cubicBezTo>
                  <a:cubicBezTo>
                    <a:pt x="8604" y="11358"/>
                    <a:pt x="8187" y="11581"/>
                    <a:pt x="7785" y="11834"/>
                  </a:cubicBezTo>
                  <a:cubicBezTo>
                    <a:pt x="7800" y="11581"/>
                    <a:pt x="7651" y="11269"/>
                    <a:pt x="7592" y="11060"/>
                  </a:cubicBezTo>
                  <a:cubicBezTo>
                    <a:pt x="7503" y="10748"/>
                    <a:pt x="7413" y="10435"/>
                    <a:pt x="7309" y="10123"/>
                  </a:cubicBezTo>
                  <a:close/>
                  <a:moveTo>
                    <a:pt x="12283" y="1"/>
                  </a:moveTo>
                  <a:cubicBezTo>
                    <a:pt x="12282" y="1"/>
                    <a:pt x="12281" y="1"/>
                    <a:pt x="12281" y="1"/>
                  </a:cubicBezTo>
                  <a:cubicBezTo>
                    <a:pt x="10033" y="165"/>
                    <a:pt x="7622" y="1221"/>
                    <a:pt x="5597" y="2129"/>
                  </a:cubicBezTo>
                  <a:cubicBezTo>
                    <a:pt x="4660" y="2546"/>
                    <a:pt x="3707" y="2948"/>
                    <a:pt x="2784" y="3409"/>
                  </a:cubicBezTo>
                  <a:cubicBezTo>
                    <a:pt x="2323" y="3633"/>
                    <a:pt x="1861" y="3886"/>
                    <a:pt x="1415" y="4154"/>
                  </a:cubicBezTo>
                  <a:cubicBezTo>
                    <a:pt x="1191" y="4288"/>
                    <a:pt x="968" y="4436"/>
                    <a:pt x="760" y="4585"/>
                  </a:cubicBezTo>
                  <a:cubicBezTo>
                    <a:pt x="536" y="4734"/>
                    <a:pt x="1" y="4838"/>
                    <a:pt x="164" y="5181"/>
                  </a:cubicBezTo>
                  <a:cubicBezTo>
                    <a:pt x="566" y="6089"/>
                    <a:pt x="879" y="7041"/>
                    <a:pt x="1325" y="7934"/>
                  </a:cubicBezTo>
                  <a:cubicBezTo>
                    <a:pt x="1787" y="8857"/>
                    <a:pt x="2144" y="9765"/>
                    <a:pt x="2546" y="10718"/>
                  </a:cubicBezTo>
                  <a:cubicBezTo>
                    <a:pt x="2650" y="10986"/>
                    <a:pt x="2918" y="11700"/>
                    <a:pt x="3171" y="11894"/>
                  </a:cubicBezTo>
                  <a:cubicBezTo>
                    <a:pt x="3188" y="11905"/>
                    <a:pt x="3205" y="11910"/>
                    <a:pt x="3221" y="11910"/>
                  </a:cubicBezTo>
                  <a:cubicBezTo>
                    <a:pt x="3245" y="11910"/>
                    <a:pt x="3266" y="11897"/>
                    <a:pt x="3275" y="11879"/>
                  </a:cubicBezTo>
                  <a:cubicBezTo>
                    <a:pt x="4481" y="11209"/>
                    <a:pt x="5701" y="10524"/>
                    <a:pt x="6952" y="9884"/>
                  </a:cubicBezTo>
                  <a:cubicBezTo>
                    <a:pt x="7056" y="10271"/>
                    <a:pt x="7175" y="10644"/>
                    <a:pt x="7294" y="11031"/>
                  </a:cubicBezTo>
                  <a:cubicBezTo>
                    <a:pt x="7369" y="11313"/>
                    <a:pt x="7413" y="11805"/>
                    <a:pt x="7637" y="12028"/>
                  </a:cubicBezTo>
                  <a:cubicBezTo>
                    <a:pt x="7648" y="12039"/>
                    <a:pt x="7664" y="12044"/>
                    <a:pt x="7680" y="12044"/>
                  </a:cubicBezTo>
                  <a:cubicBezTo>
                    <a:pt x="7707" y="12044"/>
                    <a:pt x="7737" y="12031"/>
                    <a:pt x="7756" y="12013"/>
                  </a:cubicBezTo>
                  <a:cubicBezTo>
                    <a:pt x="9750" y="11194"/>
                    <a:pt x="11789" y="10510"/>
                    <a:pt x="13873" y="9929"/>
                  </a:cubicBezTo>
                  <a:cubicBezTo>
                    <a:pt x="14975" y="9616"/>
                    <a:pt x="16091" y="9349"/>
                    <a:pt x="17208" y="9110"/>
                  </a:cubicBezTo>
                  <a:cubicBezTo>
                    <a:pt x="18130" y="8932"/>
                    <a:pt x="19113" y="8917"/>
                    <a:pt x="20006" y="8664"/>
                  </a:cubicBezTo>
                  <a:cubicBezTo>
                    <a:pt x="20036" y="8649"/>
                    <a:pt x="20065" y="8634"/>
                    <a:pt x="20080" y="8619"/>
                  </a:cubicBezTo>
                  <a:cubicBezTo>
                    <a:pt x="20103" y="8632"/>
                    <a:pt x="20129" y="8638"/>
                    <a:pt x="20156" y="8638"/>
                  </a:cubicBezTo>
                  <a:cubicBezTo>
                    <a:pt x="20252" y="8638"/>
                    <a:pt x="20357" y="8560"/>
                    <a:pt x="20333" y="8455"/>
                  </a:cubicBezTo>
                  <a:cubicBezTo>
                    <a:pt x="20006" y="7294"/>
                    <a:pt x="19559" y="6178"/>
                    <a:pt x="19172" y="5062"/>
                  </a:cubicBezTo>
                  <a:cubicBezTo>
                    <a:pt x="18785" y="3990"/>
                    <a:pt x="18130" y="1474"/>
                    <a:pt x="17982" y="1474"/>
                  </a:cubicBezTo>
                  <a:cubicBezTo>
                    <a:pt x="17862" y="1470"/>
                    <a:pt x="17743" y="1467"/>
                    <a:pt x="17622" y="1467"/>
                  </a:cubicBezTo>
                  <a:cubicBezTo>
                    <a:pt x="16219" y="1467"/>
                    <a:pt x="14718" y="1777"/>
                    <a:pt x="13293" y="2174"/>
                  </a:cubicBezTo>
                  <a:cubicBezTo>
                    <a:pt x="12849" y="1124"/>
                    <a:pt x="12391" y="1"/>
                    <a:pt x="122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6" name="Google Shape;376;p14"/>
          <p:cNvSpPr/>
          <p:nvPr/>
        </p:nvSpPr>
        <p:spPr>
          <a:xfrm>
            <a:off x="7888753" y="4204375"/>
            <a:ext cx="872543" cy="697296"/>
          </a:xfrm>
          <a:custGeom>
            <a:rect b="b" l="l" r="r" t="t"/>
            <a:pathLst>
              <a:path extrusionOk="0" h="14929" w="18681">
                <a:moveTo>
                  <a:pt x="10132" y="528"/>
                </a:moveTo>
                <a:cubicBezTo>
                  <a:pt x="12875" y="528"/>
                  <a:pt x="13758" y="3773"/>
                  <a:pt x="14022" y="6075"/>
                </a:cubicBezTo>
                <a:cubicBezTo>
                  <a:pt x="14022" y="6120"/>
                  <a:pt x="14051" y="6164"/>
                  <a:pt x="14081" y="6179"/>
                </a:cubicBezTo>
                <a:cubicBezTo>
                  <a:pt x="14069" y="6250"/>
                  <a:pt x="14114" y="6312"/>
                  <a:pt x="14177" y="6312"/>
                </a:cubicBezTo>
                <a:cubicBezTo>
                  <a:pt x="14194" y="6312"/>
                  <a:pt x="14212" y="6307"/>
                  <a:pt x="14230" y="6298"/>
                </a:cubicBezTo>
                <a:cubicBezTo>
                  <a:pt x="14648" y="6114"/>
                  <a:pt x="15112" y="6005"/>
                  <a:pt x="15565" y="6005"/>
                </a:cubicBezTo>
                <a:cubicBezTo>
                  <a:pt x="16322" y="6005"/>
                  <a:pt x="17047" y="6309"/>
                  <a:pt x="17475" y="7072"/>
                </a:cubicBezTo>
                <a:cubicBezTo>
                  <a:pt x="18085" y="8159"/>
                  <a:pt x="17758" y="9513"/>
                  <a:pt x="17520" y="10764"/>
                </a:cubicBezTo>
                <a:cubicBezTo>
                  <a:pt x="16909" y="10734"/>
                  <a:pt x="16273" y="10727"/>
                  <a:pt x="15637" y="10727"/>
                </a:cubicBezTo>
                <a:cubicBezTo>
                  <a:pt x="15000" y="10727"/>
                  <a:pt x="14364" y="10734"/>
                  <a:pt x="13754" y="10734"/>
                </a:cubicBezTo>
                <a:lnTo>
                  <a:pt x="9884" y="10734"/>
                </a:lnTo>
                <a:cubicBezTo>
                  <a:pt x="9839" y="9662"/>
                  <a:pt x="9809" y="8754"/>
                  <a:pt x="9809" y="8486"/>
                </a:cubicBezTo>
                <a:cubicBezTo>
                  <a:pt x="10077" y="8464"/>
                  <a:pt x="10330" y="8460"/>
                  <a:pt x="10583" y="8460"/>
                </a:cubicBezTo>
                <a:cubicBezTo>
                  <a:pt x="10710" y="8460"/>
                  <a:pt x="10836" y="8461"/>
                  <a:pt x="10965" y="8461"/>
                </a:cubicBezTo>
                <a:cubicBezTo>
                  <a:pt x="11093" y="8461"/>
                  <a:pt x="11223" y="8460"/>
                  <a:pt x="11357" y="8457"/>
                </a:cubicBezTo>
                <a:cubicBezTo>
                  <a:pt x="11566" y="8442"/>
                  <a:pt x="11640" y="8189"/>
                  <a:pt x="11506" y="8055"/>
                </a:cubicBezTo>
                <a:cubicBezTo>
                  <a:pt x="11134" y="7697"/>
                  <a:pt x="10821" y="7296"/>
                  <a:pt x="10524" y="6879"/>
                </a:cubicBezTo>
                <a:cubicBezTo>
                  <a:pt x="10410" y="6708"/>
                  <a:pt x="9985" y="5861"/>
                  <a:pt x="9713" y="5861"/>
                </a:cubicBezTo>
                <a:cubicBezTo>
                  <a:pt x="9700" y="5861"/>
                  <a:pt x="9688" y="5863"/>
                  <a:pt x="9675" y="5867"/>
                </a:cubicBezTo>
                <a:cubicBezTo>
                  <a:pt x="9512" y="5911"/>
                  <a:pt x="9422" y="6105"/>
                  <a:pt x="9333" y="6239"/>
                </a:cubicBezTo>
                <a:cubicBezTo>
                  <a:pt x="9199" y="6417"/>
                  <a:pt x="9065" y="6596"/>
                  <a:pt x="8931" y="6775"/>
                </a:cubicBezTo>
                <a:cubicBezTo>
                  <a:pt x="8693" y="7072"/>
                  <a:pt x="8455" y="7355"/>
                  <a:pt x="8217" y="7623"/>
                </a:cubicBezTo>
                <a:cubicBezTo>
                  <a:pt x="8008" y="7846"/>
                  <a:pt x="7785" y="8070"/>
                  <a:pt x="7696" y="8367"/>
                </a:cubicBezTo>
                <a:cubicBezTo>
                  <a:pt x="7671" y="8453"/>
                  <a:pt x="8436" y="8580"/>
                  <a:pt x="8947" y="8580"/>
                </a:cubicBezTo>
                <a:cubicBezTo>
                  <a:pt x="9056" y="8580"/>
                  <a:pt x="9153" y="8574"/>
                  <a:pt x="9229" y="8561"/>
                </a:cubicBezTo>
                <a:cubicBezTo>
                  <a:pt x="9259" y="8561"/>
                  <a:pt x="9273" y="8561"/>
                  <a:pt x="9288" y="8546"/>
                </a:cubicBezTo>
                <a:cubicBezTo>
                  <a:pt x="9303" y="8739"/>
                  <a:pt x="9318" y="9647"/>
                  <a:pt x="9333" y="10734"/>
                </a:cubicBezTo>
                <a:lnTo>
                  <a:pt x="9318" y="10734"/>
                </a:lnTo>
                <a:cubicBezTo>
                  <a:pt x="7480" y="10734"/>
                  <a:pt x="5607" y="10650"/>
                  <a:pt x="3747" y="10650"/>
                </a:cubicBezTo>
                <a:cubicBezTo>
                  <a:pt x="2684" y="10650"/>
                  <a:pt x="1625" y="10677"/>
                  <a:pt x="581" y="10764"/>
                </a:cubicBezTo>
                <a:cubicBezTo>
                  <a:pt x="610" y="9156"/>
                  <a:pt x="849" y="7430"/>
                  <a:pt x="2441" y="6566"/>
                </a:cubicBezTo>
                <a:cubicBezTo>
                  <a:pt x="2866" y="6342"/>
                  <a:pt x="3394" y="6211"/>
                  <a:pt x="3898" y="6211"/>
                </a:cubicBezTo>
                <a:cubicBezTo>
                  <a:pt x="4030" y="6211"/>
                  <a:pt x="4161" y="6220"/>
                  <a:pt x="4287" y="6239"/>
                </a:cubicBezTo>
                <a:cubicBezTo>
                  <a:pt x="4882" y="6328"/>
                  <a:pt x="5269" y="6670"/>
                  <a:pt x="5865" y="6670"/>
                </a:cubicBezTo>
                <a:cubicBezTo>
                  <a:pt x="5892" y="6712"/>
                  <a:pt x="5946" y="6734"/>
                  <a:pt x="5996" y="6734"/>
                </a:cubicBezTo>
                <a:cubicBezTo>
                  <a:pt x="6055" y="6734"/>
                  <a:pt x="6110" y="6704"/>
                  <a:pt x="6118" y="6641"/>
                </a:cubicBezTo>
                <a:cubicBezTo>
                  <a:pt x="6475" y="4333"/>
                  <a:pt x="6594" y="1074"/>
                  <a:pt x="9497" y="582"/>
                </a:cubicBezTo>
                <a:cubicBezTo>
                  <a:pt x="9719" y="546"/>
                  <a:pt x="9930" y="528"/>
                  <a:pt x="10132" y="528"/>
                </a:cubicBezTo>
                <a:close/>
                <a:moveTo>
                  <a:pt x="10077" y="0"/>
                </a:moveTo>
                <a:cubicBezTo>
                  <a:pt x="10043" y="0"/>
                  <a:pt x="10008" y="1"/>
                  <a:pt x="9973" y="2"/>
                </a:cubicBezTo>
                <a:cubicBezTo>
                  <a:pt x="6817" y="121"/>
                  <a:pt x="5567" y="3589"/>
                  <a:pt x="5820" y="6328"/>
                </a:cubicBezTo>
                <a:cubicBezTo>
                  <a:pt x="5196" y="5852"/>
                  <a:pt x="4469" y="5601"/>
                  <a:pt x="3736" y="5601"/>
                </a:cubicBezTo>
                <a:cubicBezTo>
                  <a:pt x="3072" y="5601"/>
                  <a:pt x="2403" y="5807"/>
                  <a:pt x="1801" y="6239"/>
                </a:cubicBezTo>
                <a:cubicBezTo>
                  <a:pt x="819" y="6938"/>
                  <a:pt x="253" y="8010"/>
                  <a:pt x="104" y="9156"/>
                </a:cubicBezTo>
                <a:cubicBezTo>
                  <a:pt x="30" y="9707"/>
                  <a:pt x="0" y="11255"/>
                  <a:pt x="253" y="11270"/>
                </a:cubicBezTo>
                <a:cubicBezTo>
                  <a:pt x="1446" y="11383"/>
                  <a:pt x="2655" y="11417"/>
                  <a:pt x="3869" y="11417"/>
                </a:cubicBezTo>
                <a:cubicBezTo>
                  <a:pt x="5699" y="11417"/>
                  <a:pt x="7540" y="11338"/>
                  <a:pt x="9348" y="11329"/>
                </a:cubicBezTo>
                <a:cubicBezTo>
                  <a:pt x="9378" y="12580"/>
                  <a:pt x="9407" y="13934"/>
                  <a:pt x="9452" y="14708"/>
                </a:cubicBezTo>
                <a:cubicBezTo>
                  <a:pt x="9466" y="14860"/>
                  <a:pt x="9570" y="14929"/>
                  <a:pt x="9678" y="14929"/>
                </a:cubicBezTo>
                <a:cubicBezTo>
                  <a:pt x="9804" y="14929"/>
                  <a:pt x="9935" y="14838"/>
                  <a:pt x="9943" y="14678"/>
                </a:cubicBezTo>
                <a:cubicBezTo>
                  <a:pt x="9973" y="13964"/>
                  <a:pt x="9928" y="12609"/>
                  <a:pt x="9899" y="11329"/>
                </a:cubicBezTo>
                <a:lnTo>
                  <a:pt x="14096" y="11329"/>
                </a:lnTo>
                <a:cubicBezTo>
                  <a:pt x="14704" y="11329"/>
                  <a:pt x="15357" y="11374"/>
                  <a:pt x="16004" y="11374"/>
                </a:cubicBezTo>
                <a:cubicBezTo>
                  <a:pt x="16592" y="11374"/>
                  <a:pt x="17174" y="11337"/>
                  <a:pt x="17713" y="11195"/>
                </a:cubicBezTo>
                <a:cubicBezTo>
                  <a:pt x="17773" y="11195"/>
                  <a:pt x="17832" y="11181"/>
                  <a:pt x="17862" y="11151"/>
                </a:cubicBezTo>
                <a:cubicBezTo>
                  <a:pt x="17892" y="11121"/>
                  <a:pt x="17922" y="11091"/>
                  <a:pt x="17922" y="11047"/>
                </a:cubicBezTo>
                <a:cubicBezTo>
                  <a:pt x="18681" y="9826"/>
                  <a:pt x="18651" y="7444"/>
                  <a:pt x="17654" y="6373"/>
                </a:cubicBezTo>
                <a:cubicBezTo>
                  <a:pt x="17201" y="5879"/>
                  <a:pt x="16308" y="5485"/>
                  <a:pt x="15499" y="5485"/>
                </a:cubicBezTo>
                <a:cubicBezTo>
                  <a:pt x="15138" y="5485"/>
                  <a:pt x="14793" y="5564"/>
                  <a:pt x="14513" y="5748"/>
                </a:cubicBezTo>
                <a:cubicBezTo>
                  <a:pt x="14796" y="4676"/>
                  <a:pt x="14022" y="3009"/>
                  <a:pt x="13560" y="2220"/>
                </a:cubicBezTo>
                <a:cubicBezTo>
                  <a:pt x="12818" y="939"/>
                  <a:pt x="11579" y="0"/>
                  <a:pt x="1007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7" name="Google Shape;377;p14"/>
          <p:cNvGrpSpPr/>
          <p:nvPr/>
        </p:nvGrpSpPr>
        <p:grpSpPr>
          <a:xfrm>
            <a:off x="6822328" y="3331763"/>
            <a:ext cx="872534" cy="740835"/>
            <a:chOff x="2269400" y="570025"/>
            <a:chExt cx="872534" cy="740835"/>
          </a:xfrm>
        </p:grpSpPr>
        <p:sp>
          <p:nvSpPr>
            <p:cNvPr id="378" name="Google Shape;378;p14"/>
            <p:cNvSpPr/>
            <p:nvPr/>
          </p:nvSpPr>
          <p:spPr>
            <a:xfrm>
              <a:off x="2511426" y="607169"/>
              <a:ext cx="630508" cy="703690"/>
            </a:xfrm>
            <a:custGeom>
              <a:rect b="b" l="l" r="r" t="t"/>
              <a:pathLst>
                <a:path extrusionOk="0" h="20385" w="18265">
                  <a:moveTo>
                    <a:pt x="3558" y="4671"/>
                  </a:moveTo>
                  <a:lnTo>
                    <a:pt x="3558" y="4671"/>
                  </a:lnTo>
                  <a:cubicBezTo>
                    <a:pt x="3528" y="4730"/>
                    <a:pt x="3513" y="4790"/>
                    <a:pt x="3498" y="4850"/>
                  </a:cubicBezTo>
                  <a:cubicBezTo>
                    <a:pt x="3081" y="5951"/>
                    <a:pt x="2575" y="7008"/>
                    <a:pt x="2039" y="8065"/>
                  </a:cubicBezTo>
                  <a:cubicBezTo>
                    <a:pt x="1846" y="7380"/>
                    <a:pt x="1548" y="6814"/>
                    <a:pt x="1801" y="6025"/>
                  </a:cubicBezTo>
                  <a:cubicBezTo>
                    <a:pt x="2099" y="5132"/>
                    <a:pt x="2754" y="4879"/>
                    <a:pt x="3558" y="4671"/>
                  </a:cubicBezTo>
                  <a:close/>
                  <a:moveTo>
                    <a:pt x="5820" y="1039"/>
                  </a:moveTo>
                  <a:lnTo>
                    <a:pt x="5820" y="1039"/>
                  </a:lnTo>
                  <a:cubicBezTo>
                    <a:pt x="6044" y="1649"/>
                    <a:pt x="6550" y="2230"/>
                    <a:pt x="6892" y="2661"/>
                  </a:cubicBezTo>
                  <a:cubicBezTo>
                    <a:pt x="7398" y="3302"/>
                    <a:pt x="7949" y="3897"/>
                    <a:pt x="8529" y="4477"/>
                  </a:cubicBezTo>
                  <a:cubicBezTo>
                    <a:pt x="8500" y="4701"/>
                    <a:pt x="8500" y="4924"/>
                    <a:pt x="8470" y="5088"/>
                  </a:cubicBezTo>
                  <a:cubicBezTo>
                    <a:pt x="8321" y="5787"/>
                    <a:pt x="8053" y="6472"/>
                    <a:pt x="7859" y="7157"/>
                  </a:cubicBezTo>
                  <a:cubicBezTo>
                    <a:pt x="7428" y="8586"/>
                    <a:pt x="6758" y="10000"/>
                    <a:pt x="5865" y="11191"/>
                  </a:cubicBezTo>
                  <a:cubicBezTo>
                    <a:pt x="5761" y="11339"/>
                    <a:pt x="5612" y="11503"/>
                    <a:pt x="5478" y="11682"/>
                  </a:cubicBezTo>
                  <a:cubicBezTo>
                    <a:pt x="5085" y="11658"/>
                    <a:pt x="4692" y="11646"/>
                    <a:pt x="4299" y="11646"/>
                  </a:cubicBezTo>
                  <a:cubicBezTo>
                    <a:pt x="3710" y="11646"/>
                    <a:pt x="3120" y="11673"/>
                    <a:pt x="2531" y="11726"/>
                  </a:cubicBezTo>
                  <a:cubicBezTo>
                    <a:pt x="2233" y="11756"/>
                    <a:pt x="1846" y="11786"/>
                    <a:pt x="1459" y="11860"/>
                  </a:cubicBezTo>
                  <a:cubicBezTo>
                    <a:pt x="2054" y="11116"/>
                    <a:pt x="2486" y="10193"/>
                    <a:pt x="2933" y="9404"/>
                  </a:cubicBezTo>
                  <a:cubicBezTo>
                    <a:pt x="3766" y="7901"/>
                    <a:pt x="4436" y="6353"/>
                    <a:pt x="5031" y="4745"/>
                  </a:cubicBezTo>
                  <a:cubicBezTo>
                    <a:pt x="5359" y="3852"/>
                    <a:pt x="5627" y="2944"/>
                    <a:pt x="5790" y="2007"/>
                  </a:cubicBezTo>
                  <a:cubicBezTo>
                    <a:pt x="5835" y="1709"/>
                    <a:pt x="5820" y="1381"/>
                    <a:pt x="5820" y="1039"/>
                  </a:cubicBezTo>
                  <a:close/>
                  <a:moveTo>
                    <a:pt x="5597" y="533"/>
                  </a:moveTo>
                  <a:lnTo>
                    <a:pt x="5597" y="533"/>
                  </a:lnTo>
                  <a:cubicBezTo>
                    <a:pt x="5359" y="1218"/>
                    <a:pt x="5389" y="2140"/>
                    <a:pt x="5225" y="2781"/>
                  </a:cubicBezTo>
                  <a:cubicBezTo>
                    <a:pt x="4883" y="4105"/>
                    <a:pt x="4332" y="5400"/>
                    <a:pt x="3811" y="6680"/>
                  </a:cubicBezTo>
                  <a:cubicBezTo>
                    <a:pt x="3275" y="7975"/>
                    <a:pt x="2590" y="9211"/>
                    <a:pt x="1906" y="10446"/>
                  </a:cubicBezTo>
                  <a:cubicBezTo>
                    <a:pt x="1623" y="10952"/>
                    <a:pt x="1325" y="11429"/>
                    <a:pt x="968" y="11890"/>
                  </a:cubicBezTo>
                  <a:cubicBezTo>
                    <a:pt x="938" y="11935"/>
                    <a:pt x="908" y="11994"/>
                    <a:pt x="864" y="12039"/>
                  </a:cubicBezTo>
                  <a:cubicBezTo>
                    <a:pt x="670" y="12128"/>
                    <a:pt x="491" y="12247"/>
                    <a:pt x="357" y="12396"/>
                  </a:cubicBezTo>
                  <a:cubicBezTo>
                    <a:pt x="343" y="12337"/>
                    <a:pt x="372" y="12218"/>
                    <a:pt x="402" y="12054"/>
                  </a:cubicBezTo>
                  <a:cubicBezTo>
                    <a:pt x="536" y="11012"/>
                    <a:pt x="1489" y="9881"/>
                    <a:pt x="2010" y="8973"/>
                  </a:cubicBezTo>
                  <a:cubicBezTo>
                    <a:pt x="2501" y="8109"/>
                    <a:pt x="3022" y="7231"/>
                    <a:pt x="3424" y="6308"/>
                  </a:cubicBezTo>
                  <a:cubicBezTo>
                    <a:pt x="3870" y="5281"/>
                    <a:pt x="4228" y="4239"/>
                    <a:pt x="4585" y="3182"/>
                  </a:cubicBezTo>
                  <a:cubicBezTo>
                    <a:pt x="4644" y="3034"/>
                    <a:pt x="5165" y="965"/>
                    <a:pt x="5597" y="533"/>
                  </a:cubicBezTo>
                  <a:close/>
                  <a:moveTo>
                    <a:pt x="10033" y="5832"/>
                  </a:moveTo>
                  <a:cubicBezTo>
                    <a:pt x="10985" y="6621"/>
                    <a:pt x="12042" y="7410"/>
                    <a:pt x="13159" y="8109"/>
                  </a:cubicBezTo>
                  <a:cubicBezTo>
                    <a:pt x="12757" y="9196"/>
                    <a:pt x="12414" y="10312"/>
                    <a:pt x="11893" y="11354"/>
                  </a:cubicBezTo>
                  <a:cubicBezTo>
                    <a:pt x="11715" y="11726"/>
                    <a:pt x="11343" y="12188"/>
                    <a:pt x="11075" y="12634"/>
                  </a:cubicBezTo>
                  <a:cubicBezTo>
                    <a:pt x="9943" y="12322"/>
                    <a:pt x="8797" y="12084"/>
                    <a:pt x="7681" y="11920"/>
                  </a:cubicBezTo>
                  <a:cubicBezTo>
                    <a:pt x="8053" y="11444"/>
                    <a:pt x="8351" y="10893"/>
                    <a:pt x="8619" y="10387"/>
                  </a:cubicBezTo>
                  <a:cubicBezTo>
                    <a:pt x="9229" y="9226"/>
                    <a:pt x="9616" y="7856"/>
                    <a:pt x="9899" y="6576"/>
                  </a:cubicBezTo>
                  <a:cubicBezTo>
                    <a:pt x="9958" y="6338"/>
                    <a:pt x="10003" y="6085"/>
                    <a:pt x="10033" y="5832"/>
                  </a:cubicBezTo>
                  <a:close/>
                  <a:moveTo>
                    <a:pt x="9386" y="4215"/>
                  </a:moveTo>
                  <a:cubicBezTo>
                    <a:pt x="9461" y="4215"/>
                    <a:pt x="9534" y="4244"/>
                    <a:pt x="9586" y="4314"/>
                  </a:cubicBezTo>
                  <a:cubicBezTo>
                    <a:pt x="9646" y="4373"/>
                    <a:pt x="9661" y="4448"/>
                    <a:pt x="9675" y="4522"/>
                  </a:cubicBezTo>
                  <a:cubicBezTo>
                    <a:pt x="9720" y="4671"/>
                    <a:pt x="9735" y="4805"/>
                    <a:pt x="9750" y="4954"/>
                  </a:cubicBezTo>
                  <a:cubicBezTo>
                    <a:pt x="9780" y="5207"/>
                    <a:pt x="9765" y="5460"/>
                    <a:pt x="9735" y="5713"/>
                  </a:cubicBezTo>
                  <a:cubicBezTo>
                    <a:pt x="9661" y="6204"/>
                    <a:pt x="9512" y="6695"/>
                    <a:pt x="9363" y="7172"/>
                  </a:cubicBezTo>
                  <a:cubicBezTo>
                    <a:pt x="9080" y="8065"/>
                    <a:pt x="8842" y="9002"/>
                    <a:pt x="8425" y="9851"/>
                  </a:cubicBezTo>
                  <a:cubicBezTo>
                    <a:pt x="8113" y="10491"/>
                    <a:pt x="7711" y="11220"/>
                    <a:pt x="7279" y="11801"/>
                  </a:cubicBezTo>
                  <a:cubicBezTo>
                    <a:pt x="7145" y="11979"/>
                    <a:pt x="6996" y="12128"/>
                    <a:pt x="6847" y="12277"/>
                  </a:cubicBezTo>
                  <a:cubicBezTo>
                    <a:pt x="6713" y="12396"/>
                    <a:pt x="6579" y="12530"/>
                    <a:pt x="6416" y="12634"/>
                  </a:cubicBezTo>
                  <a:cubicBezTo>
                    <a:pt x="6386" y="12664"/>
                    <a:pt x="6326" y="12679"/>
                    <a:pt x="6282" y="12709"/>
                  </a:cubicBezTo>
                  <a:cubicBezTo>
                    <a:pt x="6227" y="12731"/>
                    <a:pt x="6157" y="12744"/>
                    <a:pt x="6088" y="12744"/>
                  </a:cubicBezTo>
                  <a:cubicBezTo>
                    <a:pt x="6063" y="12744"/>
                    <a:pt x="6038" y="12743"/>
                    <a:pt x="6014" y="12739"/>
                  </a:cubicBezTo>
                  <a:cubicBezTo>
                    <a:pt x="5850" y="12709"/>
                    <a:pt x="5716" y="12545"/>
                    <a:pt x="5657" y="12396"/>
                  </a:cubicBezTo>
                  <a:cubicBezTo>
                    <a:pt x="5567" y="12203"/>
                    <a:pt x="5597" y="11994"/>
                    <a:pt x="5701" y="11816"/>
                  </a:cubicBezTo>
                  <a:cubicBezTo>
                    <a:pt x="5820" y="11592"/>
                    <a:pt x="5954" y="11354"/>
                    <a:pt x="6118" y="11161"/>
                  </a:cubicBezTo>
                  <a:cubicBezTo>
                    <a:pt x="6341" y="10848"/>
                    <a:pt x="6594" y="10565"/>
                    <a:pt x="6773" y="10238"/>
                  </a:cubicBezTo>
                  <a:cubicBezTo>
                    <a:pt x="7175" y="9568"/>
                    <a:pt x="7532" y="8868"/>
                    <a:pt x="7845" y="8139"/>
                  </a:cubicBezTo>
                  <a:cubicBezTo>
                    <a:pt x="8157" y="7380"/>
                    <a:pt x="8395" y="6561"/>
                    <a:pt x="8648" y="5758"/>
                  </a:cubicBezTo>
                  <a:cubicBezTo>
                    <a:pt x="8678" y="5624"/>
                    <a:pt x="8708" y="5475"/>
                    <a:pt x="8738" y="5326"/>
                  </a:cubicBezTo>
                  <a:cubicBezTo>
                    <a:pt x="8812" y="5043"/>
                    <a:pt x="8872" y="4760"/>
                    <a:pt x="9006" y="4507"/>
                  </a:cubicBezTo>
                  <a:cubicBezTo>
                    <a:pt x="9065" y="4403"/>
                    <a:pt x="9140" y="4314"/>
                    <a:pt x="9229" y="4254"/>
                  </a:cubicBezTo>
                  <a:cubicBezTo>
                    <a:pt x="9278" y="4229"/>
                    <a:pt x="9333" y="4215"/>
                    <a:pt x="9386" y="4215"/>
                  </a:cubicBezTo>
                  <a:close/>
                  <a:moveTo>
                    <a:pt x="13893" y="7863"/>
                  </a:moveTo>
                  <a:cubicBezTo>
                    <a:pt x="13922" y="7863"/>
                    <a:pt x="13951" y="7866"/>
                    <a:pt x="13977" y="7871"/>
                  </a:cubicBezTo>
                  <a:cubicBezTo>
                    <a:pt x="14409" y="7990"/>
                    <a:pt x="14439" y="8348"/>
                    <a:pt x="14394" y="8601"/>
                  </a:cubicBezTo>
                  <a:cubicBezTo>
                    <a:pt x="14334" y="8883"/>
                    <a:pt x="14305" y="9181"/>
                    <a:pt x="14245" y="9464"/>
                  </a:cubicBezTo>
                  <a:cubicBezTo>
                    <a:pt x="14141" y="9985"/>
                    <a:pt x="14007" y="10506"/>
                    <a:pt x="13828" y="11012"/>
                  </a:cubicBezTo>
                  <a:cubicBezTo>
                    <a:pt x="13620" y="11592"/>
                    <a:pt x="13367" y="12188"/>
                    <a:pt x="13025" y="12709"/>
                  </a:cubicBezTo>
                  <a:cubicBezTo>
                    <a:pt x="12801" y="13036"/>
                    <a:pt x="12578" y="13319"/>
                    <a:pt x="12251" y="13542"/>
                  </a:cubicBezTo>
                  <a:cubicBezTo>
                    <a:pt x="12011" y="13699"/>
                    <a:pt x="11835" y="13829"/>
                    <a:pt x="11676" y="13829"/>
                  </a:cubicBezTo>
                  <a:cubicBezTo>
                    <a:pt x="11548" y="13829"/>
                    <a:pt x="11430" y="13746"/>
                    <a:pt x="11298" y="13527"/>
                  </a:cubicBezTo>
                  <a:cubicBezTo>
                    <a:pt x="11104" y="13230"/>
                    <a:pt x="11238" y="13021"/>
                    <a:pt x="11491" y="12649"/>
                  </a:cubicBezTo>
                  <a:cubicBezTo>
                    <a:pt x="11596" y="12500"/>
                    <a:pt x="11700" y="12337"/>
                    <a:pt x="11789" y="12173"/>
                  </a:cubicBezTo>
                  <a:cubicBezTo>
                    <a:pt x="12057" y="11741"/>
                    <a:pt x="12280" y="11280"/>
                    <a:pt x="12489" y="10804"/>
                  </a:cubicBezTo>
                  <a:cubicBezTo>
                    <a:pt x="12920" y="9851"/>
                    <a:pt x="13084" y="9077"/>
                    <a:pt x="13560" y="7990"/>
                  </a:cubicBezTo>
                  <a:cubicBezTo>
                    <a:pt x="13597" y="7917"/>
                    <a:pt x="13755" y="7863"/>
                    <a:pt x="13893" y="7863"/>
                  </a:cubicBezTo>
                  <a:close/>
                  <a:moveTo>
                    <a:pt x="14677" y="8973"/>
                  </a:moveTo>
                  <a:cubicBezTo>
                    <a:pt x="15525" y="9404"/>
                    <a:pt x="16389" y="9762"/>
                    <a:pt x="17282" y="10015"/>
                  </a:cubicBezTo>
                  <a:cubicBezTo>
                    <a:pt x="16865" y="11578"/>
                    <a:pt x="16269" y="13185"/>
                    <a:pt x="14900" y="14153"/>
                  </a:cubicBezTo>
                  <a:cubicBezTo>
                    <a:pt x="14320" y="13840"/>
                    <a:pt x="13709" y="13542"/>
                    <a:pt x="13084" y="13304"/>
                  </a:cubicBezTo>
                  <a:cubicBezTo>
                    <a:pt x="14052" y="12203"/>
                    <a:pt x="14573" y="10402"/>
                    <a:pt x="14677" y="8973"/>
                  </a:cubicBezTo>
                  <a:close/>
                  <a:moveTo>
                    <a:pt x="17445" y="10074"/>
                  </a:moveTo>
                  <a:lnTo>
                    <a:pt x="17445" y="10074"/>
                  </a:lnTo>
                  <a:cubicBezTo>
                    <a:pt x="17535" y="10089"/>
                    <a:pt x="17624" y="10119"/>
                    <a:pt x="17713" y="10134"/>
                  </a:cubicBezTo>
                  <a:cubicBezTo>
                    <a:pt x="17698" y="10357"/>
                    <a:pt x="17698" y="10595"/>
                    <a:pt x="17669" y="10789"/>
                  </a:cubicBezTo>
                  <a:cubicBezTo>
                    <a:pt x="17594" y="11310"/>
                    <a:pt x="17416" y="11831"/>
                    <a:pt x="17222" y="12322"/>
                  </a:cubicBezTo>
                  <a:cubicBezTo>
                    <a:pt x="16910" y="13200"/>
                    <a:pt x="16359" y="14034"/>
                    <a:pt x="15570" y="14555"/>
                  </a:cubicBezTo>
                  <a:cubicBezTo>
                    <a:pt x="15451" y="14480"/>
                    <a:pt x="15347" y="14406"/>
                    <a:pt x="15228" y="14331"/>
                  </a:cubicBezTo>
                  <a:cubicBezTo>
                    <a:pt x="16508" y="13602"/>
                    <a:pt x="17505" y="11488"/>
                    <a:pt x="17445" y="10074"/>
                  </a:cubicBezTo>
                  <a:close/>
                  <a:moveTo>
                    <a:pt x="12563" y="13781"/>
                  </a:moveTo>
                  <a:lnTo>
                    <a:pt x="12563" y="13781"/>
                  </a:lnTo>
                  <a:cubicBezTo>
                    <a:pt x="11759" y="14495"/>
                    <a:pt x="11209" y="15626"/>
                    <a:pt x="10569" y="16460"/>
                  </a:cubicBezTo>
                  <a:cubicBezTo>
                    <a:pt x="9780" y="17472"/>
                    <a:pt x="8946" y="18618"/>
                    <a:pt x="7934" y="19437"/>
                  </a:cubicBezTo>
                  <a:cubicBezTo>
                    <a:pt x="7712" y="19626"/>
                    <a:pt x="7326" y="19879"/>
                    <a:pt x="7000" y="19879"/>
                  </a:cubicBezTo>
                  <a:cubicBezTo>
                    <a:pt x="6737" y="19879"/>
                    <a:pt x="6512" y="19713"/>
                    <a:pt x="6445" y="19214"/>
                  </a:cubicBezTo>
                  <a:cubicBezTo>
                    <a:pt x="6386" y="18812"/>
                    <a:pt x="6743" y="18246"/>
                    <a:pt x="6952" y="17919"/>
                  </a:cubicBezTo>
                  <a:cubicBezTo>
                    <a:pt x="7339" y="17338"/>
                    <a:pt x="7859" y="16847"/>
                    <a:pt x="8351" y="16356"/>
                  </a:cubicBezTo>
                  <a:cubicBezTo>
                    <a:pt x="8782" y="15939"/>
                    <a:pt x="9259" y="15567"/>
                    <a:pt x="9735" y="15165"/>
                  </a:cubicBezTo>
                  <a:cubicBezTo>
                    <a:pt x="10152" y="14822"/>
                    <a:pt x="10494" y="14361"/>
                    <a:pt x="10941" y="14048"/>
                  </a:cubicBezTo>
                  <a:cubicBezTo>
                    <a:pt x="11053" y="14122"/>
                    <a:pt x="11203" y="14153"/>
                    <a:pt x="11368" y="14153"/>
                  </a:cubicBezTo>
                  <a:cubicBezTo>
                    <a:pt x="11770" y="14153"/>
                    <a:pt x="12268" y="13970"/>
                    <a:pt x="12563" y="13781"/>
                  </a:cubicBezTo>
                  <a:close/>
                  <a:moveTo>
                    <a:pt x="5623" y="1"/>
                  </a:moveTo>
                  <a:cubicBezTo>
                    <a:pt x="5199" y="1"/>
                    <a:pt x="4935" y="525"/>
                    <a:pt x="4793" y="950"/>
                  </a:cubicBezTo>
                  <a:cubicBezTo>
                    <a:pt x="4406" y="2126"/>
                    <a:pt x="4049" y="3302"/>
                    <a:pt x="3632" y="4463"/>
                  </a:cubicBezTo>
                  <a:cubicBezTo>
                    <a:pt x="3508" y="4433"/>
                    <a:pt x="3385" y="4418"/>
                    <a:pt x="3262" y="4418"/>
                  </a:cubicBezTo>
                  <a:cubicBezTo>
                    <a:pt x="2475" y="4418"/>
                    <a:pt x="1753" y="5006"/>
                    <a:pt x="1444" y="5728"/>
                  </a:cubicBezTo>
                  <a:cubicBezTo>
                    <a:pt x="1117" y="6472"/>
                    <a:pt x="1042" y="7961"/>
                    <a:pt x="1831" y="8467"/>
                  </a:cubicBezTo>
                  <a:cubicBezTo>
                    <a:pt x="1742" y="8630"/>
                    <a:pt x="1667" y="8779"/>
                    <a:pt x="1578" y="8928"/>
                  </a:cubicBezTo>
                  <a:cubicBezTo>
                    <a:pt x="1236" y="9568"/>
                    <a:pt x="864" y="10178"/>
                    <a:pt x="551" y="10848"/>
                  </a:cubicBezTo>
                  <a:cubicBezTo>
                    <a:pt x="372" y="11235"/>
                    <a:pt x="0" y="11935"/>
                    <a:pt x="15" y="12396"/>
                  </a:cubicBezTo>
                  <a:cubicBezTo>
                    <a:pt x="37" y="12690"/>
                    <a:pt x="155" y="12817"/>
                    <a:pt x="321" y="12817"/>
                  </a:cubicBezTo>
                  <a:cubicBezTo>
                    <a:pt x="382" y="12817"/>
                    <a:pt x="449" y="12800"/>
                    <a:pt x="521" y="12768"/>
                  </a:cubicBezTo>
                  <a:cubicBezTo>
                    <a:pt x="1939" y="12496"/>
                    <a:pt x="3332" y="12348"/>
                    <a:pt x="4746" y="12348"/>
                  </a:cubicBezTo>
                  <a:cubicBezTo>
                    <a:pt x="4876" y="12348"/>
                    <a:pt x="5006" y="12349"/>
                    <a:pt x="5136" y="12352"/>
                  </a:cubicBezTo>
                  <a:cubicBezTo>
                    <a:pt x="5106" y="12500"/>
                    <a:pt x="5121" y="12649"/>
                    <a:pt x="5195" y="12798"/>
                  </a:cubicBezTo>
                  <a:cubicBezTo>
                    <a:pt x="5330" y="13062"/>
                    <a:pt x="5551" y="13156"/>
                    <a:pt x="5794" y="13156"/>
                  </a:cubicBezTo>
                  <a:cubicBezTo>
                    <a:pt x="6141" y="13156"/>
                    <a:pt x="6534" y="12964"/>
                    <a:pt x="6788" y="12798"/>
                  </a:cubicBezTo>
                  <a:cubicBezTo>
                    <a:pt x="6922" y="12709"/>
                    <a:pt x="7041" y="12605"/>
                    <a:pt x="7160" y="12486"/>
                  </a:cubicBezTo>
                  <a:cubicBezTo>
                    <a:pt x="7234" y="12500"/>
                    <a:pt x="7294" y="12500"/>
                    <a:pt x="7368" y="12515"/>
                  </a:cubicBezTo>
                  <a:cubicBezTo>
                    <a:pt x="8529" y="12649"/>
                    <a:pt x="9661" y="12887"/>
                    <a:pt x="10792" y="13170"/>
                  </a:cubicBezTo>
                  <a:cubicBezTo>
                    <a:pt x="10762" y="13260"/>
                    <a:pt x="10747" y="13364"/>
                    <a:pt x="10732" y="13453"/>
                  </a:cubicBezTo>
                  <a:cubicBezTo>
                    <a:pt x="10717" y="13557"/>
                    <a:pt x="10717" y="13661"/>
                    <a:pt x="10747" y="13736"/>
                  </a:cubicBezTo>
                  <a:cubicBezTo>
                    <a:pt x="10137" y="14123"/>
                    <a:pt x="9616" y="14733"/>
                    <a:pt x="9050" y="15180"/>
                  </a:cubicBezTo>
                  <a:cubicBezTo>
                    <a:pt x="8276" y="15775"/>
                    <a:pt x="7547" y="16475"/>
                    <a:pt x="6922" y="17234"/>
                  </a:cubicBezTo>
                  <a:cubicBezTo>
                    <a:pt x="6371" y="17904"/>
                    <a:pt x="5418" y="19407"/>
                    <a:pt x="6386" y="20151"/>
                  </a:cubicBezTo>
                  <a:cubicBezTo>
                    <a:pt x="6599" y="20315"/>
                    <a:pt x="6821" y="20385"/>
                    <a:pt x="7045" y="20385"/>
                  </a:cubicBezTo>
                  <a:cubicBezTo>
                    <a:pt x="7978" y="20385"/>
                    <a:pt x="8942" y="19179"/>
                    <a:pt x="9422" y="18603"/>
                  </a:cubicBezTo>
                  <a:cubicBezTo>
                    <a:pt x="10018" y="17889"/>
                    <a:pt x="10598" y="17145"/>
                    <a:pt x="11134" y="16385"/>
                  </a:cubicBezTo>
                  <a:cubicBezTo>
                    <a:pt x="11730" y="15552"/>
                    <a:pt x="12161" y="14480"/>
                    <a:pt x="12861" y="13751"/>
                  </a:cubicBezTo>
                  <a:cubicBezTo>
                    <a:pt x="12876" y="13736"/>
                    <a:pt x="12891" y="13736"/>
                    <a:pt x="12891" y="13721"/>
                  </a:cubicBezTo>
                  <a:cubicBezTo>
                    <a:pt x="13173" y="13795"/>
                    <a:pt x="13441" y="13885"/>
                    <a:pt x="13724" y="13989"/>
                  </a:cubicBezTo>
                  <a:cubicBezTo>
                    <a:pt x="14305" y="14212"/>
                    <a:pt x="14855" y="14525"/>
                    <a:pt x="15451" y="14733"/>
                  </a:cubicBezTo>
                  <a:cubicBezTo>
                    <a:pt x="15525" y="14778"/>
                    <a:pt x="15644" y="14822"/>
                    <a:pt x="15704" y="14882"/>
                  </a:cubicBezTo>
                  <a:cubicBezTo>
                    <a:pt x="16537" y="14703"/>
                    <a:pt x="17103" y="13647"/>
                    <a:pt x="17416" y="12947"/>
                  </a:cubicBezTo>
                  <a:cubicBezTo>
                    <a:pt x="17669" y="12366"/>
                    <a:pt x="18264" y="11027"/>
                    <a:pt x="18100" y="10163"/>
                  </a:cubicBezTo>
                  <a:cubicBezTo>
                    <a:pt x="18056" y="10149"/>
                    <a:pt x="17996" y="10119"/>
                    <a:pt x="17951" y="10089"/>
                  </a:cubicBezTo>
                  <a:lnTo>
                    <a:pt x="17937" y="10089"/>
                  </a:lnTo>
                  <a:cubicBezTo>
                    <a:pt x="16954" y="9375"/>
                    <a:pt x="15748" y="9002"/>
                    <a:pt x="14692" y="8377"/>
                  </a:cubicBezTo>
                  <a:cubicBezTo>
                    <a:pt x="14639" y="7812"/>
                    <a:pt x="14381" y="7475"/>
                    <a:pt x="14035" y="7475"/>
                  </a:cubicBezTo>
                  <a:cubicBezTo>
                    <a:pt x="13889" y="7475"/>
                    <a:pt x="13728" y="7535"/>
                    <a:pt x="13560" y="7663"/>
                  </a:cubicBezTo>
                  <a:cubicBezTo>
                    <a:pt x="12652" y="7067"/>
                    <a:pt x="11759" y="6457"/>
                    <a:pt x="10926" y="5758"/>
                  </a:cubicBezTo>
                  <a:cubicBezTo>
                    <a:pt x="10613" y="5504"/>
                    <a:pt x="10301" y="5237"/>
                    <a:pt x="10003" y="4969"/>
                  </a:cubicBezTo>
                  <a:cubicBezTo>
                    <a:pt x="9973" y="4701"/>
                    <a:pt x="9899" y="4448"/>
                    <a:pt x="9780" y="4210"/>
                  </a:cubicBezTo>
                  <a:cubicBezTo>
                    <a:pt x="9661" y="3986"/>
                    <a:pt x="9497" y="3793"/>
                    <a:pt x="9244" y="3733"/>
                  </a:cubicBezTo>
                  <a:cubicBezTo>
                    <a:pt x="9196" y="3719"/>
                    <a:pt x="9148" y="3712"/>
                    <a:pt x="9102" y="3712"/>
                  </a:cubicBezTo>
                  <a:cubicBezTo>
                    <a:pt x="9003" y="3712"/>
                    <a:pt x="8908" y="3742"/>
                    <a:pt x="8827" y="3793"/>
                  </a:cubicBezTo>
                  <a:cubicBezTo>
                    <a:pt x="7755" y="2676"/>
                    <a:pt x="6832" y="1456"/>
                    <a:pt x="6014" y="101"/>
                  </a:cubicBezTo>
                  <a:cubicBezTo>
                    <a:pt x="5992" y="58"/>
                    <a:pt x="5938" y="30"/>
                    <a:pt x="5888" y="30"/>
                  </a:cubicBezTo>
                  <a:cubicBezTo>
                    <a:pt x="5869" y="30"/>
                    <a:pt x="5851" y="34"/>
                    <a:pt x="5835" y="42"/>
                  </a:cubicBezTo>
                  <a:cubicBezTo>
                    <a:pt x="5760" y="13"/>
                    <a:pt x="5690" y="1"/>
                    <a:pt x="56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444870" y="570025"/>
              <a:ext cx="118335" cy="145088"/>
            </a:xfrm>
            <a:custGeom>
              <a:rect b="b" l="l" r="r" t="t"/>
              <a:pathLst>
                <a:path extrusionOk="0" h="4203" w="3428">
                  <a:moveTo>
                    <a:pt x="83" y="1"/>
                  </a:moveTo>
                  <a:cubicBezTo>
                    <a:pt x="38" y="1"/>
                    <a:pt x="0" y="46"/>
                    <a:pt x="23" y="91"/>
                  </a:cubicBezTo>
                  <a:cubicBezTo>
                    <a:pt x="395" y="865"/>
                    <a:pt x="1035" y="1505"/>
                    <a:pt x="1571" y="2175"/>
                  </a:cubicBezTo>
                  <a:cubicBezTo>
                    <a:pt x="2152" y="2859"/>
                    <a:pt x="2658" y="3589"/>
                    <a:pt x="3327" y="4184"/>
                  </a:cubicBezTo>
                  <a:cubicBezTo>
                    <a:pt x="3340" y="4197"/>
                    <a:pt x="3354" y="4202"/>
                    <a:pt x="3367" y="4202"/>
                  </a:cubicBezTo>
                  <a:cubicBezTo>
                    <a:pt x="3400" y="4202"/>
                    <a:pt x="3427" y="4167"/>
                    <a:pt x="3417" y="4124"/>
                  </a:cubicBezTo>
                  <a:cubicBezTo>
                    <a:pt x="3074" y="3440"/>
                    <a:pt x="2449" y="2785"/>
                    <a:pt x="1973" y="2189"/>
                  </a:cubicBezTo>
                  <a:cubicBezTo>
                    <a:pt x="1392" y="1445"/>
                    <a:pt x="812" y="641"/>
                    <a:pt x="127" y="16"/>
                  </a:cubicBezTo>
                  <a:cubicBezTo>
                    <a:pt x="113" y="5"/>
                    <a:pt x="97" y="1"/>
                    <a:pt x="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2325773" y="635028"/>
              <a:ext cx="202667" cy="134766"/>
            </a:xfrm>
            <a:custGeom>
              <a:rect b="b" l="l" r="r" t="t"/>
              <a:pathLst>
                <a:path extrusionOk="0" h="3904" w="5871">
                  <a:moveTo>
                    <a:pt x="133" y="1"/>
                  </a:moveTo>
                  <a:cubicBezTo>
                    <a:pt x="72" y="1"/>
                    <a:pt x="0" y="54"/>
                    <a:pt x="49" y="128"/>
                  </a:cubicBezTo>
                  <a:cubicBezTo>
                    <a:pt x="585" y="887"/>
                    <a:pt x="1642" y="1319"/>
                    <a:pt x="2431" y="1810"/>
                  </a:cubicBezTo>
                  <a:cubicBezTo>
                    <a:pt x="3533" y="2480"/>
                    <a:pt x="4604" y="3224"/>
                    <a:pt x="5706" y="3894"/>
                  </a:cubicBezTo>
                  <a:cubicBezTo>
                    <a:pt x="5719" y="3901"/>
                    <a:pt x="5733" y="3904"/>
                    <a:pt x="5746" y="3904"/>
                  </a:cubicBezTo>
                  <a:cubicBezTo>
                    <a:pt x="5818" y="3904"/>
                    <a:pt x="5871" y="3810"/>
                    <a:pt x="5795" y="3760"/>
                  </a:cubicBezTo>
                  <a:cubicBezTo>
                    <a:pt x="4009" y="2480"/>
                    <a:pt x="2163" y="961"/>
                    <a:pt x="169" y="9"/>
                  </a:cubicBezTo>
                  <a:cubicBezTo>
                    <a:pt x="158" y="3"/>
                    <a:pt x="146" y="1"/>
                    <a:pt x="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2293357" y="777012"/>
              <a:ext cx="218615" cy="53092"/>
            </a:xfrm>
            <a:custGeom>
              <a:rect b="b" l="l" r="r" t="t"/>
              <a:pathLst>
                <a:path extrusionOk="0" h="1538" w="6333">
                  <a:moveTo>
                    <a:pt x="202" y="1"/>
                  </a:moveTo>
                  <a:cubicBezTo>
                    <a:pt x="82" y="1"/>
                    <a:pt x="1" y="173"/>
                    <a:pt x="125" y="242"/>
                  </a:cubicBezTo>
                  <a:cubicBezTo>
                    <a:pt x="408" y="436"/>
                    <a:pt x="676" y="451"/>
                    <a:pt x="1003" y="495"/>
                  </a:cubicBezTo>
                  <a:cubicBezTo>
                    <a:pt x="1673" y="599"/>
                    <a:pt x="2298" y="778"/>
                    <a:pt x="2953" y="942"/>
                  </a:cubicBezTo>
                  <a:cubicBezTo>
                    <a:pt x="4025" y="1225"/>
                    <a:pt x="5141" y="1448"/>
                    <a:pt x="6258" y="1537"/>
                  </a:cubicBezTo>
                  <a:cubicBezTo>
                    <a:pt x="6317" y="1537"/>
                    <a:pt x="6332" y="1433"/>
                    <a:pt x="6273" y="1418"/>
                  </a:cubicBezTo>
                  <a:cubicBezTo>
                    <a:pt x="4308" y="793"/>
                    <a:pt x="2254" y="391"/>
                    <a:pt x="229" y="4"/>
                  </a:cubicBezTo>
                  <a:cubicBezTo>
                    <a:pt x="220" y="2"/>
                    <a:pt x="211" y="1"/>
                    <a:pt x="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2269400" y="887203"/>
              <a:ext cx="252824" cy="29618"/>
            </a:xfrm>
            <a:custGeom>
              <a:rect b="b" l="l" r="r" t="t"/>
              <a:pathLst>
                <a:path extrusionOk="0" h="858" w="7324">
                  <a:moveTo>
                    <a:pt x="6669" y="0"/>
                  </a:moveTo>
                  <a:cubicBezTo>
                    <a:pt x="5581" y="0"/>
                    <a:pt x="4501" y="146"/>
                    <a:pt x="3409" y="236"/>
                  </a:cubicBezTo>
                  <a:cubicBezTo>
                    <a:pt x="2337" y="325"/>
                    <a:pt x="1236" y="325"/>
                    <a:pt x="179" y="548"/>
                  </a:cubicBezTo>
                  <a:cubicBezTo>
                    <a:pt x="0" y="578"/>
                    <a:pt x="45" y="831"/>
                    <a:pt x="209" y="846"/>
                  </a:cubicBezTo>
                  <a:cubicBezTo>
                    <a:pt x="386" y="854"/>
                    <a:pt x="564" y="857"/>
                    <a:pt x="742" y="857"/>
                  </a:cubicBezTo>
                  <a:cubicBezTo>
                    <a:pt x="2888" y="857"/>
                    <a:pt x="5044" y="317"/>
                    <a:pt x="7175" y="221"/>
                  </a:cubicBezTo>
                  <a:cubicBezTo>
                    <a:pt x="7309" y="221"/>
                    <a:pt x="7324" y="27"/>
                    <a:pt x="7190" y="12"/>
                  </a:cubicBezTo>
                  <a:cubicBezTo>
                    <a:pt x="7016" y="4"/>
                    <a:pt x="6843" y="0"/>
                    <a:pt x="66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Google Shape;383;p14"/>
          <p:cNvGrpSpPr/>
          <p:nvPr/>
        </p:nvGrpSpPr>
        <p:grpSpPr>
          <a:xfrm>
            <a:off x="7989527" y="2324520"/>
            <a:ext cx="965170" cy="631139"/>
            <a:chOff x="7772277" y="2534558"/>
            <a:chExt cx="965170" cy="631139"/>
          </a:xfrm>
        </p:grpSpPr>
        <p:grpSp>
          <p:nvGrpSpPr>
            <p:cNvPr id="384" name="Google Shape;384;p14"/>
            <p:cNvGrpSpPr/>
            <p:nvPr/>
          </p:nvGrpSpPr>
          <p:grpSpPr>
            <a:xfrm rot="1384828">
              <a:off x="7858474" y="2590356"/>
              <a:ext cx="390749" cy="519543"/>
              <a:chOff x="6940425" y="4192275"/>
              <a:chExt cx="390772" cy="519574"/>
            </a:xfrm>
          </p:grpSpPr>
          <p:sp>
            <p:nvSpPr>
              <p:cNvPr id="385" name="Google Shape;385;p14"/>
              <p:cNvSpPr/>
              <p:nvPr/>
            </p:nvSpPr>
            <p:spPr>
              <a:xfrm>
                <a:off x="6940425" y="4192275"/>
                <a:ext cx="227940" cy="231352"/>
              </a:xfrm>
              <a:custGeom>
                <a:rect b="b" l="l" r="r" t="t"/>
                <a:pathLst>
                  <a:path extrusionOk="0" h="5561" w="5479">
                    <a:moveTo>
                      <a:pt x="2076" y="501"/>
                    </a:moveTo>
                    <a:cubicBezTo>
                      <a:pt x="2543" y="501"/>
                      <a:pt x="3020" y="684"/>
                      <a:pt x="3365" y="982"/>
                    </a:cubicBezTo>
                    <a:cubicBezTo>
                      <a:pt x="3811" y="1355"/>
                      <a:pt x="4109" y="1846"/>
                      <a:pt x="4228" y="2411"/>
                    </a:cubicBezTo>
                    <a:cubicBezTo>
                      <a:pt x="4436" y="3349"/>
                      <a:pt x="4154" y="4614"/>
                      <a:pt x="3126" y="4942"/>
                    </a:cubicBezTo>
                    <a:cubicBezTo>
                      <a:pt x="2957" y="4998"/>
                      <a:pt x="2794" y="5024"/>
                      <a:pt x="2636" y="5024"/>
                    </a:cubicBezTo>
                    <a:cubicBezTo>
                      <a:pt x="1880" y="5024"/>
                      <a:pt x="1274" y="4424"/>
                      <a:pt x="953" y="3721"/>
                    </a:cubicBezTo>
                    <a:cubicBezTo>
                      <a:pt x="507" y="2754"/>
                      <a:pt x="328" y="893"/>
                      <a:pt x="1668" y="551"/>
                    </a:cubicBezTo>
                    <a:cubicBezTo>
                      <a:pt x="1801" y="517"/>
                      <a:pt x="1938" y="501"/>
                      <a:pt x="2076" y="501"/>
                    </a:cubicBezTo>
                    <a:close/>
                    <a:moveTo>
                      <a:pt x="2255" y="0"/>
                    </a:moveTo>
                    <a:cubicBezTo>
                      <a:pt x="2027" y="0"/>
                      <a:pt x="1797" y="35"/>
                      <a:pt x="1578" y="104"/>
                    </a:cubicBezTo>
                    <a:cubicBezTo>
                      <a:pt x="1385" y="164"/>
                      <a:pt x="1191" y="253"/>
                      <a:pt x="1028" y="372"/>
                    </a:cubicBezTo>
                    <a:cubicBezTo>
                      <a:pt x="179" y="1012"/>
                      <a:pt x="1" y="2367"/>
                      <a:pt x="254" y="3334"/>
                    </a:cubicBezTo>
                    <a:cubicBezTo>
                      <a:pt x="537" y="4442"/>
                      <a:pt x="1533" y="5560"/>
                      <a:pt x="2694" y="5560"/>
                    </a:cubicBezTo>
                    <a:cubicBezTo>
                      <a:pt x="2937" y="5560"/>
                      <a:pt x="3187" y="5511"/>
                      <a:pt x="3439" y="5403"/>
                    </a:cubicBezTo>
                    <a:cubicBezTo>
                      <a:pt x="5478" y="4525"/>
                      <a:pt x="4987" y="1608"/>
                      <a:pt x="3513" y="417"/>
                    </a:cubicBezTo>
                    <a:cubicBezTo>
                      <a:pt x="3166" y="139"/>
                      <a:pt x="2713" y="0"/>
                      <a:pt x="22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4"/>
              <p:cNvSpPr/>
              <p:nvPr/>
            </p:nvSpPr>
            <p:spPr>
              <a:xfrm>
                <a:off x="6975746" y="4425874"/>
                <a:ext cx="355452" cy="285976"/>
              </a:xfrm>
              <a:custGeom>
                <a:rect b="b" l="l" r="r" t="t"/>
                <a:pathLst>
                  <a:path extrusionOk="0" h="6874" w="8544">
                    <a:moveTo>
                      <a:pt x="3833" y="546"/>
                    </a:moveTo>
                    <a:cubicBezTo>
                      <a:pt x="5545" y="546"/>
                      <a:pt x="7047" y="2033"/>
                      <a:pt x="7874" y="3510"/>
                    </a:cubicBezTo>
                    <a:cubicBezTo>
                      <a:pt x="6639" y="3926"/>
                      <a:pt x="2143" y="5846"/>
                      <a:pt x="953" y="6293"/>
                    </a:cubicBezTo>
                    <a:cubicBezTo>
                      <a:pt x="759" y="5206"/>
                      <a:pt x="506" y="3926"/>
                      <a:pt x="863" y="2840"/>
                    </a:cubicBezTo>
                    <a:cubicBezTo>
                      <a:pt x="1191" y="1842"/>
                      <a:pt x="1935" y="994"/>
                      <a:pt x="2947" y="681"/>
                    </a:cubicBezTo>
                    <a:cubicBezTo>
                      <a:pt x="3247" y="589"/>
                      <a:pt x="3543" y="546"/>
                      <a:pt x="3833" y="546"/>
                    </a:cubicBezTo>
                    <a:close/>
                    <a:moveTo>
                      <a:pt x="3836" y="0"/>
                    </a:moveTo>
                    <a:cubicBezTo>
                      <a:pt x="3653" y="0"/>
                      <a:pt x="3471" y="14"/>
                      <a:pt x="3290" y="41"/>
                    </a:cubicBezTo>
                    <a:cubicBezTo>
                      <a:pt x="1072" y="384"/>
                      <a:pt x="0" y="2482"/>
                      <a:pt x="89" y="4462"/>
                    </a:cubicBezTo>
                    <a:cubicBezTo>
                      <a:pt x="134" y="5126"/>
                      <a:pt x="690" y="6874"/>
                      <a:pt x="830" y="6874"/>
                    </a:cubicBezTo>
                    <a:cubicBezTo>
                      <a:pt x="831" y="6874"/>
                      <a:pt x="833" y="6874"/>
                      <a:pt x="834" y="6874"/>
                    </a:cubicBezTo>
                    <a:cubicBezTo>
                      <a:pt x="2188" y="6591"/>
                      <a:pt x="8365" y="3882"/>
                      <a:pt x="8425" y="3837"/>
                    </a:cubicBezTo>
                    <a:cubicBezTo>
                      <a:pt x="8440" y="3807"/>
                      <a:pt x="8470" y="3777"/>
                      <a:pt x="8470" y="3748"/>
                    </a:cubicBezTo>
                    <a:cubicBezTo>
                      <a:pt x="8544" y="3376"/>
                      <a:pt x="8246" y="2587"/>
                      <a:pt x="7844" y="2110"/>
                    </a:cubicBezTo>
                    <a:cubicBezTo>
                      <a:pt x="7413" y="1604"/>
                      <a:pt x="6907" y="1158"/>
                      <a:pt x="6356" y="800"/>
                    </a:cubicBezTo>
                    <a:cubicBezTo>
                      <a:pt x="5614" y="318"/>
                      <a:pt x="4728" y="0"/>
                      <a:pt x="38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7" name="Google Shape;387;p14"/>
            <p:cNvGrpSpPr/>
            <p:nvPr/>
          </p:nvGrpSpPr>
          <p:grpSpPr>
            <a:xfrm rot="1384828">
              <a:off x="8260499" y="2590356"/>
              <a:ext cx="390749" cy="519543"/>
              <a:chOff x="6940425" y="4192275"/>
              <a:chExt cx="390772" cy="519574"/>
            </a:xfrm>
          </p:grpSpPr>
          <p:sp>
            <p:nvSpPr>
              <p:cNvPr id="388" name="Google Shape;388;p14"/>
              <p:cNvSpPr/>
              <p:nvPr/>
            </p:nvSpPr>
            <p:spPr>
              <a:xfrm>
                <a:off x="6940425" y="4192275"/>
                <a:ext cx="227940" cy="231352"/>
              </a:xfrm>
              <a:custGeom>
                <a:rect b="b" l="l" r="r" t="t"/>
                <a:pathLst>
                  <a:path extrusionOk="0" h="5561" w="5479">
                    <a:moveTo>
                      <a:pt x="2076" y="501"/>
                    </a:moveTo>
                    <a:cubicBezTo>
                      <a:pt x="2543" y="501"/>
                      <a:pt x="3020" y="684"/>
                      <a:pt x="3365" y="982"/>
                    </a:cubicBezTo>
                    <a:cubicBezTo>
                      <a:pt x="3811" y="1355"/>
                      <a:pt x="4109" y="1846"/>
                      <a:pt x="4228" y="2411"/>
                    </a:cubicBezTo>
                    <a:cubicBezTo>
                      <a:pt x="4436" y="3349"/>
                      <a:pt x="4154" y="4614"/>
                      <a:pt x="3126" y="4942"/>
                    </a:cubicBezTo>
                    <a:cubicBezTo>
                      <a:pt x="2957" y="4998"/>
                      <a:pt x="2794" y="5024"/>
                      <a:pt x="2636" y="5024"/>
                    </a:cubicBezTo>
                    <a:cubicBezTo>
                      <a:pt x="1880" y="5024"/>
                      <a:pt x="1274" y="4424"/>
                      <a:pt x="953" y="3721"/>
                    </a:cubicBezTo>
                    <a:cubicBezTo>
                      <a:pt x="507" y="2754"/>
                      <a:pt x="328" y="893"/>
                      <a:pt x="1668" y="551"/>
                    </a:cubicBezTo>
                    <a:cubicBezTo>
                      <a:pt x="1801" y="517"/>
                      <a:pt x="1938" y="501"/>
                      <a:pt x="2076" y="501"/>
                    </a:cubicBezTo>
                    <a:close/>
                    <a:moveTo>
                      <a:pt x="2255" y="0"/>
                    </a:moveTo>
                    <a:cubicBezTo>
                      <a:pt x="2027" y="0"/>
                      <a:pt x="1797" y="35"/>
                      <a:pt x="1578" y="104"/>
                    </a:cubicBezTo>
                    <a:cubicBezTo>
                      <a:pt x="1385" y="164"/>
                      <a:pt x="1191" y="253"/>
                      <a:pt x="1028" y="372"/>
                    </a:cubicBezTo>
                    <a:cubicBezTo>
                      <a:pt x="179" y="1012"/>
                      <a:pt x="1" y="2367"/>
                      <a:pt x="254" y="3334"/>
                    </a:cubicBezTo>
                    <a:cubicBezTo>
                      <a:pt x="537" y="4442"/>
                      <a:pt x="1533" y="5560"/>
                      <a:pt x="2694" y="5560"/>
                    </a:cubicBezTo>
                    <a:cubicBezTo>
                      <a:pt x="2937" y="5560"/>
                      <a:pt x="3187" y="5511"/>
                      <a:pt x="3439" y="5403"/>
                    </a:cubicBezTo>
                    <a:cubicBezTo>
                      <a:pt x="5478" y="4525"/>
                      <a:pt x="4987" y="1608"/>
                      <a:pt x="3513" y="417"/>
                    </a:cubicBezTo>
                    <a:cubicBezTo>
                      <a:pt x="3166" y="139"/>
                      <a:pt x="2713" y="0"/>
                      <a:pt x="22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4"/>
              <p:cNvSpPr/>
              <p:nvPr/>
            </p:nvSpPr>
            <p:spPr>
              <a:xfrm>
                <a:off x="6975746" y="4425874"/>
                <a:ext cx="355452" cy="285976"/>
              </a:xfrm>
              <a:custGeom>
                <a:rect b="b" l="l" r="r" t="t"/>
                <a:pathLst>
                  <a:path extrusionOk="0" h="6874" w="8544">
                    <a:moveTo>
                      <a:pt x="3833" y="546"/>
                    </a:moveTo>
                    <a:cubicBezTo>
                      <a:pt x="5545" y="546"/>
                      <a:pt x="7047" y="2033"/>
                      <a:pt x="7874" y="3510"/>
                    </a:cubicBezTo>
                    <a:cubicBezTo>
                      <a:pt x="6639" y="3926"/>
                      <a:pt x="2143" y="5846"/>
                      <a:pt x="953" y="6293"/>
                    </a:cubicBezTo>
                    <a:cubicBezTo>
                      <a:pt x="759" y="5206"/>
                      <a:pt x="506" y="3926"/>
                      <a:pt x="863" y="2840"/>
                    </a:cubicBezTo>
                    <a:cubicBezTo>
                      <a:pt x="1191" y="1842"/>
                      <a:pt x="1935" y="994"/>
                      <a:pt x="2947" y="681"/>
                    </a:cubicBezTo>
                    <a:cubicBezTo>
                      <a:pt x="3247" y="589"/>
                      <a:pt x="3543" y="546"/>
                      <a:pt x="3833" y="546"/>
                    </a:cubicBezTo>
                    <a:close/>
                    <a:moveTo>
                      <a:pt x="3836" y="0"/>
                    </a:moveTo>
                    <a:cubicBezTo>
                      <a:pt x="3653" y="0"/>
                      <a:pt x="3471" y="14"/>
                      <a:pt x="3290" y="41"/>
                    </a:cubicBezTo>
                    <a:cubicBezTo>
                      <a:pt x="1072" y="384"/>
                      <a:pt x="0" y="2482"/>
                      <a:pt x="89" y="4462"/>
                    </a:cubicBezTo>
                    <a:cubicBezTo>
                      <a:pt x="134" y="5126"/>
                      <a:pt x="690" y="6874"/>
                      <a:pt x="830" y="6874"/>
                    </a:cubicBezTo>
                    <a:cubicBezTo>
                      <a:pt x="831" y="6874"/>
                      <a:pt x="833" y="6874"/>
                      <a:pt x="834" y="6874"/>
                    </a:cubicBezTo>
                    <a:cubicBezTo>
                      <a:pt x="2188" y="6591"/>
                      <a:pt x="8365" y="3882"/>
                      <a:pt x="8425" y="3837"/>
                    </a:cubicBezTo>
                    <a:cubicBezTo>
                      <a:pt x="8440" y="3807"/>
                      <a:pt x="8470" y="3777"/>
                      <a:pt x="8470" y="3748"/>
                    </a:cubicBezTo>
                    <a:cubicBezTo>
                      <a:pt x="8544" y="3376"/>
                      <a:pt x="8246" y="2587"/>
                      <a:pt x="7844" y="2110"/>
                    </a:cubicBezTo>
                    <a:cubicBezTo>
                      <a:pt x="7413" y="1604"/>
                      <a:pt x="6907" y="1158"/>
                      <a:pt x="6356" y="800"/>
                    </a:cubicBezTo>
                    <a:cubicBezTo>
                      <a:pt x="5614" y="318"/>
                      <a:pt x="4728" y="0"/>
                      <a:pt x="38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0" name="Google Shape;390;p14"/>
          <p:cNvSpPr/>
          <p:nvPr/>
        </p:nvSpPr>
        <p:spPr>
          <a:xfrm>
            <a:off x="7694850" y="-102050"/>
            <a:ext cx="642925" cy="449025"/>
          </a:xfrm>
          <a:custGeom>
            <a:rect b="b" l="l" r="r" t="t"/>
            <a:pathLst>
              <a:path extrusionOk="0" h="17961" w="25717">
                <a:moveTo>
                  <a:pt x="0" y="0"/>
                </a:moveTo>
                <a:cubicBezTo>
                  <a:pt x="0" y="4682"/>
                  <a:pt x="3573" y="10512"/>
                  <a:pt x="8164" y="11430"/>
                </a:cubicBezTo>
                <a:cubicBezTo>
                  <a:pt x="14286" y="12654"/>
                  <a:pt x="25717" y="11718"/>
                  <a:pt x="25717" y="17961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391" name="Google Shape;391;p14"/>
          <p:cNvSpPr/>
          <p:nvPr/>
        </p:nvSpPr>
        <p:spPr>
          <a:xfrm>
            <a:off x="7827500" y="1051150"/>
            <a:ext cx="825425" cy="620775"/>
          </a:xfrm>
          <a:custGeom>
            <a:rect b="b" l="l" r="r" t="t"/>
            <a:pathLst>
              <a:path extrusionOk="0" h="24831" w="33017">
                <a:moveTo>
                  <a:pt x="29392" y="0"/>
                </a:moveTo>
                <a:cubicBezTo>
                  <a:pt x="34207" y="4815"/>
                  <a:pt x="34413" y="16907"/>
                  <a:pt x="28575" y="20411"/>
                </a:cubicBezTo>
                <a:cubicBezTo>
                  <a:pt x="20395" y="25321"/>
                  <a:pt x="8535" y="26306"/>
                  <a:pt x="0" y="22044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392" name="Google Shape;392;p14"/>
          <p:cNvSpPr/>
          <p:nvPr/>
        </p:nvSpPr>
        <p:spPr>
          <a:xfrm>
            <a:off x="7041232" y="2122725"/>
            <a:ext cx="908750" cy="649750"/>
          </a:xfrm>
          <a:custGeom>
            <a:rect b="b" l="l" r="r" t="t"/>
            <a:pathLst>
              <a:path extrusionOk="0" h="25990" w="36350">
                <a:moveTo>
                  <a:pt x="7775" y="0"/>
                </a:moveTo>
                <a:cubicBezTo>
                  <a:pt x="2105" y="1417"/>
                  <a:pt x="-991" y="10250"/>
                  <a:pt x="427" y="15920"/>
                </a:cubicBezTo>
                <a:cubicBezTo>
                  <a:pt x="1551" y="20416"/>
                  <a:pt x="6545" y="23775"/>
                  <a:pt x="11041" y="24901"/>
                </a:cubicBezTo>
                <a:cubicBezTo>
                  <a:pt x="16084" y="26164"/>
                  <a:pt x="22877" y="26944"/>
                  <a:pt x="26553" y="23268"/>
                </a:cubicBezTo>
                <a:cubicBezTo>
                  <a:pt x="29751" y="20070"/>
                  <a:pt x="32304" y="15902"/>
                  <a:pt x="36350" y="13879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393" name="Google Shape;393;p14"/>
          <p:cNvSpPr/>
          <p:nvPr/>
        </p:nvSpPr>
        <p:spPr>
          <a:xfrm>
            <a:off x="7582575" y="3056175"/>
            <a:ext cx="1064725" cy="358850"/>
          </a:xfrm>
          <a:custGeom>
            <a:rect b="b" l="l" r="r" t="t"/>
            <a:pathLst>
              <a:path extrusionOk="0" h="14354" w="42589">
                <a:moveTo>
                  <a:pt x="40822" y="0"/>
                </a:moveTo>
                <a:cubicBezTo>
                  <a:pt x="44183" y="3361"/>
                  <a:pt x="42167" y="12726"/>
                  <a:pt x="37556" y="13879"/>
                </a:cubicBezTo>
                <a:cubicBezTo>
                  <a:pt x="25410" y="16915"/>
                  <a:pt x="0" y="1768"/>
                  <a:pt x="0" y="14287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394" name="Google Shape;394;p14"/>
          <p:cNvSpPr/>
          <p:nvPr/>
        </p:nvSpPr>
        <p:spPr>
          <a:xfrm>
            <a:off x="6729010" y="3969875"/>
            <a:ext cx="976050" cy="705375"/>
          </a:xfrm>
          <a:custGeom>
            <a:rect b="b" l="l" r="r" t="t"/>
            <a:pathLst>
              <a:path extrusionOk="0" h="28215" w="39042">
                <a:moveTo>
                  <a:pt x="9650" y="0"/>
                </a:moveTo>
                <a:cubicBezTo>
                  <a:pt x="6684" y="1318"/>
                  <a:pt x="3097" y="2489"/>
                  <a:pt x="1486" y="5307"/>
                </a:cubicBezTo>
                <a:cubicBezTo>
                  <a:pt x="-1789" y="11037"/>
                  <a:pt x="1014" y="20657"/>
                  <a:pt x="6385" y="24493"/>
                </a:cubicBezTo>
                <a:cubicBezTo>
                  <a:pt x="11302" y="28005"/>
                  <a:pt x="18792" y="29323"/>
                  <a:pt x="24346" y="26943"/>
                </a:cubicBezTo>
                <a:cubicBezTo>
                  <a:pt x="29177" y="24872"/>
                  <a:pt x="33786" y="21228"/>
                  <a:pt x="39042" y="21228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395" name="Google Shape;395;p14"/>
          <p:cNvSpPr/>
          <p:nvPr/>
        </p:nvSpPr>
        <p:spPr>
          <a:xfrm>
            <a:off x="8652925" y="4114668"/>
            <a:ext cx="704150" cy="977650"/>
          </a:xfrm>
          <a:custGeom>
            <a:rect b="b" l="l" r="r" t="t"/>
            <a:pathLst>
              <a:path extrusionOk="0" h="39106" w="28166">
                <a:moveTo>
                  <a:pt x="0" y="3184"/>
                </a:moveTo>
                <a:cubicBezTo>
                  <a:pt x="3462" y="-281"/>
                  <a:pt x="13735" y="-1619"/>
                  <a:pt x="14695" y="3184"/>
                </a:cubicBezTo>
                <a:cubicBezTo>
                  <a:pt x="16590" y="12661"/>
                  <a:pt x="9559" y="23521"/>
                  <a:pt x="13879" y="32167"/>
                </a:cubicBezTo>
                <a:cubicBezTo>
                  <a:pt x="16246" y="36903"/>
                  <a:pt x="23761" y="36169"/>
                  <a:pt x="28166" y="39106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396" name="Google Shape;396;p14"/>
          <p:cNvGrpSpPr/>
          <p:nvPr/>
        </p:nvGrpSpPr>
        <p:grpSpPr>
          <a:xfrm flipH="1">
            <a:off x="7126326" y="1334379"/>
            <a:ext cx="563163" cy="698145"/>
            <a:chOff x="2955600" y="3012300"/>
            <a:chExt cx="290275" cy="359850"/>
          </a:xfrm>
        </p:grpSpPr>
        <p:sp>
          <p:nvSpPr>
            <p:cNvPr id="397" name="Google Shape;397;p14"/>
            <p:cNvSpPr/>
            <p:nvPr/>
          </p:nvSpPr>
          <p:spPr>
            <a:xfrm>
              <a:off x="2955600" y="3012300"/>
              <a:ext cx="290275" cy="359850"/>
            </a:xfrm>
            <a:custGeom>
              <a:rect b="b" l="l" r="r" t="t"/>
              <a:pathLst>
                <a:path extrusionOk="0" h="14394" w="11611">
                  <a:moveTo>
                    <a:pt x="11134" y="10226"/>
                  </a:moveTo>
                  <a:cubicBezTo>
                    <a:pt x="11298" y="10226"/>
                    <a:pt x="11357" y="10241"/>
                    <a:pt x="11387" y="10256"/>
                  </a:cubicBezTo>
                  <a:cubicBezTo>
                    <a:pt x="11149" y="11134"/>
                    <a:pt x="9601" y="13084"/>
                    <a:pt x="9244" y="13084"/>
                  </a:cubicBezTo>
                  <a:cubicBezTo>
                    <a:pt x="8976" y="12846"/>
                    <a:pt x="8753" y="11179"/>
                    <a:pt x="8946" y="10807"/>
                  </a:cubicBezTo>
                  <a:cubicBezTo>
                    <a:pt x="9065" y="10613"/>
                    <a:pt x="10390" y="10226"/>
                    <a:pt x="11134" y="10226"/>
                  </a:cubicBezTo>
                  <a:close/>
                  <a:moveTo>
                    <a:pt x="9318" y="223"/>
                  </a:moveTo>
                  <a:cubicBezTo>
                    <a:pt x="9720" y="432"/>
                    <a:pt x="10658" y="5374"/>
                    <a:pt x="11357" y="10018"/>
                  </a:cubicBezTo>
                  <a:cubicBezTo>
                    <a:pt x="11298" y="10003"/>
                    <a:pt x="11223" y="10003"/>
                    <a:pt x="11134" y="10003"/>
                  </a:cubicBezTo>
                  <a:cubicBezTo>
                    <a:pt x="10509" y="10003"/>
                    <a:pt x="8946" y="10345"/>
                    <a:pt x="8753" y="10702"/>
                  </a:cubicBezTo>
                  <a:cubicBezTo>
                    <a:pt x="8559" y="11075"/>
                    <a:pt x="8678" y="12548"/>
                    <a:pt x="8976" y="13099"/>
                  </a:cubicBezTo>
                  <a:cubicBezTo>
                    <a:pt x="8083" y="13277"/>
                    <a:pt x="3751" y="14171"/>
                    <a:pt x="2739" y="14171"/>
                  </a:cubicBezTo>
                  <a:cubicBezTo>
                    <a:pt x="2665" y="14171"/>
                    <a:pt x="2635" y="14156"/>
                    <a:pt x="2620" y="14156"/>
                  </a:cubicBezTo>
                  <a:cubicBezTo>
                    <a:pt x="2039" y="13784"/>
                    <a:pt x="224" y="2531"/>
                    <a:pt x="224" y="1846"/>
                  </a:cubicBezTo>
                  <a:cubicBezTo>
                    <a:pt x="447" y="1310"/>
                    <a:pt x="7577" y="372"/>
                    <a:pt x="9318" y="223"/>
                  </a:cubicBezTo>
                  <a:close/>
                  <a:moveTo>
                    <a:pt x="9318" y="0"/>
                  </a:moveTo>
                  <a:cubicBezTo>
                    <a:pt x="9021" y="30"/>
                    <a:pt x="6743" y="283"/>
                    <a:pt x="4451" y="625"/>
                  </a:cubicBezTo>
                  <a:cubicBezTo>
                    <a:pt x="15" y="1310"/>
                    <a:pt x="15" y="1667"/>
                    <a:pt x="0" y="1831"/>
                  </a:cubicBezTo>
                  <a:cubicBezTo>
                    <a:pt x="0" y="2203"/>
                    <a:pt x="477" y="5388"/>
                    <a:pt x="998" y="8276"/>
                  </a:cubicBezTo>
                  <a:cubicBezTo>
                    <a:pt x="2069" y="14260"/>
                    <a:pt x="2426" y="14349"/>
                    <a:pt x="2560" y="14379"/>
                  </a:cubicBezTo>
                  <a:cubicBezTo>
                    <a:pt x="2605" y="14379"/>
                    <a:pt x="2665" y="14394"/>
                    <a:pt x="2739" y="14394"/>
                  </a:cubicBezTo>
                  <a:cubicBezTo>
                    <a:pt x="3855" y="14394"/>
                    <a:pt x="8633" y="13397"/>
                    <a:pt x="9154" y="13292"/>
                  </a:cubicBezTo>
                  <a:cubicBezTo>
                    <a:pt x="9169" y="13292"/>
                    <a:pt x="9199" y="13307"/>
                    <a:pt x="9244" y="13307"/>
                  </a:cubicBezTo>
                  <a:cubicBezTo>
                    <a:pt x="9795" y="13307"/>
                    <a:pt x="11372" y="11179"/>
                    <a:pt x="11610" y="10301"/>
                  </a:cubicBezTo>
                  <a:cubicBezTo>
                    <a:pt x="11610" y="10301"/>
                    <a:pt x="11610" y="10301"/>
                    <a:pt x="11610" y="10286"/>
                  </a:cubicBezTo>
                  <a:cubicBezTo>
                    <a:pt x="11610" y="10286"/>
                    <a:pt x="11610" y="10271"/>
                    <a:pt x="11610" y="10256"/>
                  </a:cubicBezTo>
                  <a:cubicBezTo>
                    <a:pt x="11610" y="10256"/>
                    <a:pt x="11610" y="10256"/>
                    <a:pt x="11610" y="10241"/>
                  </a:cubicBezTo>
                  <a:cubicBezTo>
                    <a:pt x="11610" y="10226"/>
                    <a:pt x="11610" y="10196"/>
                    <a:pt x="11596" y="10181"/>
                  </a:cubicBezTo>
                  <a:cubicBezTo>
                    <a:pt x="11536" y="9750"/>
                    <a:pt x="11194" y="7443"/>
                    <a:pt x="10777" y="5165"/>
                  </a:cubicBezTo>
                  <a:cubicBezTo>
                    <a:pt x="9854" y="0"/>
                    <a:pt x="9512" y="0"/>
                    <a:pt x="9318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3129900" y="3310500"/>
              <a:ext cx="30000" cy="23700"/>
            </a:xfrm>
            <a:custGeom>
              <a:rect b="b" l="l" r="r" t="t"/>
              <a:pathLst>
                <a:path extrusionOk="0" h="948" w="1200">
                  <a:moveTo>
                    <a:pt x="1039" y="0"/>
                  </a:moveTo>
                  <a:cubicBezTo>
                    <a:pt x="1023" y="0"/>
                    <a:pt x="1007" y="3"/>
                    <a:pt x="992" y="10"/>
                  </a:cubicBezTo>
                  <a:cubicBezTo>
                    <a:pt x="620" y="159"/>
                    <a:pt x="337" y="471"/>
                    <a:pt x="69" y="769"/>
                  </a:cubicBezTo>
                  <a:cubicBezTo>
                    <a:pt x="0" y="849"/>
                    <a:pt x="72" y="947"/>
                    <a:pt x="150" y="947"/>
                  </a:cubicBezTo>
                  <a:cubicBezTo>
                    <a:pt x="173" y="947"/>
                    <a:pt x="197" y="938"/>
                    <a:pt x="218" y="918"/>
                  </a:cubicBezTo>
                  <a:cubicBezTo>
                    <a:pt x="500" y="635"/>
                    <a:pt x="828" y="427"/>
                    <a:pt x="1111" y="174"/>
                  </a:cubicBezTo>
                  <a:cubicBezTo>
                    <a:pt x="1199" y="98"/>
                    <a:pt x="1126" y="0"/>
                    <a:pt x="1039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3148200" y="3325350"/>
              <a:ext cx="10775" cy="8950"/>
            </a:xfrm>
            <a:custGeom>
              <a:rect b="b" l="l" r="r" t="t"/>
              <a:pathLst>
                <a:path extrusionOk="0" h="358" w="431">
                  <a:moveTo>
                    <a:pt x="299" y="0"/>
                  </a:moveTo>
                  <a:cubicBezTo>
                    <a:pt x="285" y="0"/>
                    <a:pt x="272" y="4"/>
                    <a:pt x="260" y="11"/>
                  </a:cubicBezTo>
                  <a:cubicBezTo>
                    <a:pt x="200" y="56"/>
                    <a:pt x="141" y="115"/>
                    <a:pt x="81" y="160"/>
                  </a:cubicBezTo>
                  <a:cubicBezTo>
                    <a:pt x="0" y="241"/>
                    <a:pt x="80" y="357"/>
                    <a:pt x="169" y="357"/>
                  </a:cubicBezTo>
                  <a:cubicBezTo>
                    <a:pt x="195" y="357"/>
                    <a:pt x="221" y="347"/>
                    <a:pt x="245" y="324"/>
                  </a:cubicBezTo>
                  <a:cubicBezTo>
                    <a:pt x="304" y="264"/>
                    <a:pt x="349" y="205"/>
                    <a:pt x="394" y="145"/>
                  </a:cubicBezTo>
                  <a:cubicBezTo>
                    <a:pt x="431" y="83"/>
                    <a:pt x="365" y="0"/>
                    <a:pt x="299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3020200" y="3097675"/>
              <a:ext cx="153225" cy="31850"/>
            </a:xfrm>
            <a:custGeom>
              <a:rect b="b" l="l" r="r" t="t"/>
              <a:pathLst>
                <a:path extrusionOk="0" h="1274" w="6129">
                  <a:moveTo>
                    <a:pt x="5309" y="0"/>
                  </a:moveTo>
                  <a:cubicBezTo>
                    <a:pt x="4422" y="0"/>
                    <a:pt x="3684" y="756"/>
                    <a:pt x="2730" y="768"/>
                  </a:cubicBezTo>
                  <a:cubicBezTo>
                    <a:pt x="2718" y="768"/>
                    <a:pt x="2706" y="768"/>
                    <a:pt x="2694" y="768"/>
                  </a:cubicBezTo>
                  <a:cubicBezTo>
                    <a:pt x="2003" y="768"/>
                    <a:pt x="1557" y="527"/>
                    <a:pt x="1119" y="527"/>
                  </a:cubicBezTo>
                  <a:cubicBezTo>
                    <a:pt x="799" y="527"/>
                    <a:pt x="484" y="655"/>
                    <a:pt x="81" y="1095"/>
                  </a:cubicBezTo>
                  <a:cubicBezTo>
                    <a:pt x="0" y="1175"/>
                    <a:pt x="70" y="1273"/>
                    <a:pt x="154" y="1273"/>
                  </a:cubicBezTo>
                  <a:cubicBezTo>
                    <a:pt x="179" y="1273"/>
                    <a:pt x="206" y="1265"/>
                    <a:pt x="229" y="1244"/>
                  </a:cubicBezTo>
                  <a:cubicBezTo>
                    <a:pt x="581" y="920"/>
                    <a:pt x="912" y="818"/>
                    <a:pt x="1244" y="818"/>
                  </a:cubicBezTo>
                  <a:cubicBezTo>
                    <a:pt x="1797" y="818"/>
                    <a:pt x="2353" y="1101"/>
                    <a:pt x="3013" y="1110"/>
                  </a:cubicBezTo>
                  <a:cubicBezTo>
                    <a:pt x="3022" y="1110"/>
                    <a:pt x="3030" y="1110"/>
                    <a:pt x="3039" y="1110"/>
                  </a:cubicBezTo>
                  <a:cubicBezTo>
                    <a:pt x="3963" y="1110"/>
                    <a:pt x="4585" y="412"/>
                    <a:pt x="5506" y="412"/>
                  </a:cubicBezTo>
                  <a:cubicBezTo>
                    <a:pt x="5609" y="412"/>
                    <a:pt x="5715" y="421"/>
                    <a:pt x="5826" y="440"/>
                  </a:cubicBezTo>
                  <a:cubicBezTo>
                    <a:pt x="5836" y="442"/>
                    <a:pt x="5846" y="443"/>
                    <a:pt x="5855" y="443"/>
                  </a:cubicBezTo>
                  <a:cubicBezTo>
                    <a:pt x="6019" y="443"/>
                    <a:pt x="6129" y="213"/>
                    <a:pt x="5960" y="143"/>
                  </a:cubicBezTo>
                  <a:cubicBezTo>
                    <a:pt x="5732" y="41"/>
                    <a:pt x="5517" y="0"/>
                    <a:pt x="5309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3006475" y="3138200"/>
              <a:ext cx="171275" cy="48300"/>
            </a:xfrm>
            <a:custGeom>
              <a:rect b="b" l="l" r="r" t="t"/>
              <a:pathLst>
                <a:path extrusionOk="0" h="1932" w="6851">
                  <a:moveTo>
                    <a:pt x="6664" y="1"/>
                  </a:moveTo>
                  <a:cubicBezTo>
                    <a:pt x="6648" y="1"/>
                    <a:pt x="6631" y="4"/>
                    <a:pt x="6613" y="10"/>
                  </a:cubicBezTo>
                  <a:cubicBezTo>
                    <a:pt x="5366" y="357"/>
                    <a:pt x="4531" y="1155"/>
                    <a:pt x="3221" y="1155"/>
                  </a:cubicBezTo>
                  <a:cubicBezTo>
                    <a:pt x="3124" y="1155"/>
                    <a:pt x="3024" y="1151"/>
                    <a:pt x="2922" y="1141"/>
                  </a:cubicBezTo>
                  <a:cubicBezTo>
                    <a:pt x="2594" y="1107"/>
                    <a:pt x="2289" y="1081"/>
                    <a:pt x="1999" y="1081"/>
                  </a:cubicBezTo>
                  <a:cubicBezTo>
                    <a:pt x="1289" y="1081"/>
                    <a:pt x="673" y="1236"/>
                    <a:pt x="49" y="1796"/>
                  </a:cubicBezTo>
                  <a:cubicBezTo>
                    <a:pt x="1" y="1844"/>
                    <a:pt x="50" y="1932"/>
                    <a:pt x="102" y="1932"/>
                  </a:cubicBezTo>
                  <a:cubicBezTo>
                    <a:pt x="115" y="1932"/>
                    <a:pt x="127" y="1927"/>
                    <a:pt x="138" y="1915"/>
                  </a:cubicBezTo>
                  <a:cubicBezTo>
                    <a:pt x="718" y="1472"/>
                    <a:pt x="1276" y="1359"/>
                    <a:pt x="1850" y="1359"/>
                  </a:cubicBezTo>
                  <a:cubicBezTo>
                    <a:pt x="2454" y="1359"/>
                    <a:pt x="3075" y="1484"/>
                    <a:pt x="3755" y="1484"/>
                  </a:cubicBezTo>
                  <a:cubicBezTo>
                    <a:pt x="3775" y="1484"/>
                    <a:pt x="3795" y="1484"/>
                    <a:pt x="3815" y="1484"/>
                  </a:cubicBezTo>
                  <a:cubicBezTo>
                    <a:pt x="4768" y="1484"/>
                    <a:pt x="5944" y="769"/>
                    <a:pt x="6718" y="278"/>
                  </a:cubicBezTo>
                  <a:cubicBezTo>
                    <a:pt x="6850" y="198"/>
                    <a:pt x="6794" y="1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3025975" y="3191975"/>
              <a:ext cx="162975" cy="47400"/>
            </a:xfrm>
            <a:custGeom>
              <a:rect b="b" l="l" r="r" t="t"/>
              <a:pathLst>
                <a:path extrusionOk="0" h="1896" w="6519">
                  <a:moveTo>
                    <a:pt x="6224" y="1"/>
                  </a:moveTo>
                  <a:cubicBezTo>
                    <a:pt x="5072" y="1"/>
                    <a:pt x="4108" y="869"/>
                    <a:pt x="2946" y="1000"/>
                  </a:cubicBezTo>
                  <a:cubicBezTo>
                    <a:pt x="1874" y="1134"/>
                    <a:pt x="1026" y="1059"/>
                    <a:pt x="88" y="1699"/>
                  </a:cubicBezTo>
                  <a:cubicBezTo>
                    <a:pt x="1" y="1761"/>
                    <a:pt x="59" y="1896"/>
                    <a:pt x="141" y="1896"/>
                  </a:cubicBezTo>
                  <a:cubicBezTo>
                    <a:pt x="157" y="1896"/>
                    <a:pt x="175" y="1890"/>
                    <a:pt x="192" y="1878"/>
                  </a:cubicBezTo>
                  <a:cubicBezTo>
                    <a:pt x="1234" y="1208"/>
                    <a:pt x="2187" y="1446"/>
                    <a:pt x="3318" y="1268"/>
                  </a:cubicBezTo>
                  <a:cubicBezTo>
                    <a:pt x="4375" y="1104"/>
                    <a:pt x="5312" y="538"/>
                    <a:pt x="6354" y="285"/>
                  </a:cubicBezTo>
                  <a:cubicBezTo>
                    <a:pt x="6518" y="256"/>
                    <a:pt x="6473" y="17"/>
                    <a:pt x="6310" y="3"/>
                  </a:cubicBezTo>
                  <a:cubicBezTo>
                    <a:pt x="6281" y="1"/>
                    <a:pt x="6253" y="1"/>
                    <a:pt x="622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3040550" y="3238775"/>
              <a:ext cx="149925" cy="45275"/>
            </a:xfrm>
            <a:custGeom>
              <a:rect b="b" l="l" r="r" t="t"/>
              <a:pathLst>
                <a:path extrusionOk="0" h="1811" w="5997">
                  <a:moveTo>
                    <a:pt x="5812" y="1"/>
                  </a:moveTo>
                  <a:cubicBezTo>
                    <a:pt x="5799" y="1"/>
                    <a:pt x="5786" y="2"/>
                    <a:pt x="5771" y="6"/>
                  </a:cubicBezTo>
                  <a:cubicBezTo>
                    <a:pt x="3866" y="378"/>
                    <a:pt x="1767" y="542"/>
                    <a:pt x="100" y="1614"/>
                  </a:cubicBezTo>
                  <a:cubicBezTo>
                    <a:pt x="1" y="1676"/>
                    <a:pt x="57" y="1810"/>
                    <a:pt x="147" y="1810"/>
                  </a:cubicBezTo>
                  <a:cubicBezTo>
                    <a:pt x="165" y="1810"/>
                    <a:pt x="185" y="1805"/>
                    <a:pt x="204" y="1792"/>
                  </a:cubicBezTo>
                  <a:cubicBezTo>
                    <a:pt x="1976" y="691"/>
                    <a:pt x="3970" y="988"/>
                    <a:pt x="5846" y="274"/>
                  </a:cubicBezTo>
                  <a:cubicBezTo>
                    <a:pt x="5996" y="219"/>
                    <a:pt x="5958" y="1"/>
                    <a:pt x="5812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bg>
      <p:bgPr>
        <a:solidFill>
          <a:schemeClr val="accent2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15"/>
          <p:cNvGrpSpPr/>
          <p:nvPr/>
        </p:nvGrpSpPr>
        <p:grpSpPr>
          <a:xfrm rot="-5169829">
            <a:off x="5529995" y="1370944"/>
            <a:ext cx="6705176" cy="1944407"/>
            <a:chOff x="2431496" y="3198979"/>
            <a:chExt cx="6705576" cy="1944523"/>
          </a:xfrm>
        </p:grpSpPr>
        <p:sp>
          <p:nvSpPr>
            <p:cNvPr id="406" name="Google Shape;406;p15"/>
            <p:cNvSpPr/>
            <p:nvPr/>
          </p:nvSpPr>
          <p:spPr>
            <a:xfrm>
              <a:off x="2431496" y="3198979"/>
              <a:ext cx="6705570" cy="1944498"/>
            </a:xfrm>
            <a:custGeom>
              <a:rect b="b" l="l" r="r" t="t"/>
              <a:pathLst>
                <a:path extrusionOk="0" h="60894" w="209992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2676230" y="3460190"/>
              <a:ext cx="6460839" cy="1683290"/>
            </a:xfrm>
            <a:custGeom>
              <a:rect b="b" l="l" r="r" t="t"/>
              <a:pathLst>
                <a:path extrusionOk="0" h="52714" w="202328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2904933" y="3727309"/>
              <a:ext cx="6232138" cy="1416174"/>
            </a:xfrm>
            <a:custGeom>
              <a:rect b="b" l="l" r="r" t="t"/>
              <a:pathLst>
                <a:path extrusionOk="0" h="44349" w="195166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3208775" y="4557758"/>
              <a:ext cx="3357639" cy="585738"/>
            </a:xfrm>
            <a:custGeom>
              <a:rect b="b" l="l" r="r" t="t"/>
              <a:pathLst>
                <a:path extrusionOk="0" h="18343" w="105148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3454371" y="4705032"/>
              <a:ext cx="2811210" cy="438465"/>
            </a:xfrm>
            <a:custGeom>
              <a:rect b="b" l="l" r="r" t="t"/>
              <a:pathLst>
                <a:path extrusionOk="0" h="13731" w="88036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3757766" y="4863260"/>
              <a:ext cx="2225089" cy="280240"/>
            </a:xfrm>
            <a:custGeom>
              <a:rect b="b" l="l" r="r" t="t"/>
              <a:pathLst>
                <a:path extrusionOk="0" h="8776" w="69681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4130359" y="5014750"/>
              <a:ext cx="1517017" cy="128752"/>
            </a:xfrm>
            <a:custGeom>
              <a:rect b="b" l="l" r="r" t="t"/>
              <a:pathLst>
                <a:path extrusionOk="0" h="4032" w="47507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3" name="Google Shape;413;p15"/>
          <p:cNvSpPr/>
          <p:nvPr/>
        </p:nvSpPr>
        <p:spPr>
          <a:xfrm rot="5400000">
            <a:off x="4496273" y="-669028"/>
            <a:ext cx="444700" cy="1782750"/>
          </a:xfrm>
          <a:custGeom>
            <a:rect b="b" l="l" r="r" t="t"/>
            <a:pathLst>
              <a:path extrusionOk="0" h="71310" w="17788">
                <a:moveTo>
                  <a:pt x="1102" y="403"/>
                </a:moveTo>
                <a:cubicBezTo>
                  <a:pt x="7162" y="-1110"/>
                  <a:pt x="16753" y="3038"/>
                  <a:pt x="17635" y="9221"/>
                </a:cubicBezTo>
                <a:cubicBezTo>
                  <a:pt x="18817" y="17508"/>
                  <a:pt x="10846" y="24613"/>
                  <a:pt x="8818" y="32734"/>
                </a:cubicBezTo>
                <a:cubicBezTo>
                  <a:pt x="6650" y="41415"/>
                  <a:pt x="13244" y="51246"/>
                  <a:pt x="9920" y="59553"/>
                </a:cubicBezTo>
                <a:cubicBezTo>
                  <a:pt x="8015" y="64314"/>
                  <a:pt x="2296" y="66725"/>
                  <a:pt x="0" y="71310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414" name="Google Shape;414;p15"/>
          <p:cNvSpPr txBox="1"/>
          <p:nvPr>
            <p:ph type="title"/>
          </p:nvPr>
        </p:nvSpPr>
        <p:spPr>
          <a:xfrm>
            <a:off x="720000" y="387600"/>
            <a:ext cx="769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b="0" sz="3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">
    <p:bg>
      <p:bgPr>
        <a:solidFill>
          <a:schemeClr val="accent2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16"/>
          <p:cNvGrpSpPr/>
          <p:nvPr/>
        </p:nvGrpSpPr>
        <p:grpSpPr>
          <a:xfrm flipH="1" rot="3686610">
            <a:off x="-3509842" y="2824883"/>
            <a:ext cx="6705223" cy="1944421"/>
            <a:chOff x="2431496" y="3198979"/>
            <a:chExt cx="6705576" cy="1944523"/>
          </a:xfrm>
        </p:grpSpPr>
        <p:sp>
          <p:nvSpPr>
            <p:cNvPr id="417" name="Google Shape;417;p16"/>
            <p:cNvSpPr/>
            <p:nvPr/>
          </p:nvSpPr>
          <p:spPr>
            <a:xfrm>
              <a:off x="2431496" y="3198979"/>
              <a:ext cx="6705570" cy="1944498"/>
            </a:xfrm>
            <a:custGeom>
              <a:rect b="b" l="l" r="r" t="t"/>
              <a:pathLst>
                <a:path extrusionOk="0" h="60894" w="209992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2676230" y="3460190"/>
              <a:ext cx="6460839" cy="1683290"/>
            </a:xfrm>
            <a:custGeom>
              <a:rect b="b" l="l" r="r" t="t"/>
              <a:pathLst>
                <a:path extrusionOk="0" h="52714" w="202328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>
              <a:off x="2904933" y="3727309"/>
              <a:ext cx="6232138" cy="1416174"/>
            </a:xfrm>
            <a:custGeom>
              <a:rect b="b" l="l" r="r" t="t"/>
              <a:pathLst>
                <a:path extrusionOk="0" h="44349" w="195166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6"/>
            <p:cNvSpPr/>
            <p:nvPr/>
          </p:nvSpPr>
          <p:spPr>
            <a:xfrm>
              <a:off x="3208775" y="4557758"/>
              <a:ext cx="3357639" cy="585738"/>
            </a:xfrm>
            <a:custGeom>
              <a:rect b="b" l="l" r="r" t="t"/>
              <a:pathLst>
                <a:path extrusionOk="0" h="18343" w="105148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6"/>
            <p:cNvSpPr/>
            <p:nvPr/>
          </p:nvSpPr>
          <p:spPr>
            <a:xfrm>
              <a:off x="3454371" y="4705032"/>
              <a:ext cx="2811210" cy="438465"/>
            </a:xfrm>
            <a:custGeom>
              <a:rect b="b" l="l" r="r" t="t"/>
              <a:pathLst>
                <a:path extrusionOk="0" h="13731" w="88036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6"/>
            <p:cNvSpPr/>
            <p:nvPr/>
          </p:nvSpPr>
          <p:spPr>
            <a:xfrm>
              <a:off x="3757766" y="4863260"/>
              <a:ext cx="2225089" cy="280240"/>
            </a:xfrm>
            <a:custGeom>
              <a:rect b="b" l="l" r="r" t="t"/>
              <a:pathLst>
                <a:path extrusionOk="0" h="8776" w="69681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>
              <a:off x="4130359" y="5014750"/>
              <a:ext cx="1517017" cy="128752"/>
            </a:xfrm>
            <a:custGeom>
              <a:rect b="b" l="l" r="r" t="t"/>
              <a:pathLst>
                <a:path extrusionOk="0" h="4032" w="47507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4" name="Google Shape;424;p16"/>
          <p:cNvSpPr/>
          <p:nvPr/>
        </p:nvSpPr>
        <p:spPr>
          <a:xfrm>
            <a:off x="5379400" y="-60950"/>
            <a:ext cx="2141255" cy="400527"/>
          </a:xfrm>
          <a:custGeom>
            <a:rect b="b" l="l" r="r" t="t"/>
            <a:pathLst>
              <a:path extrusionOk="0" h="24862" w="82906">
                <a:moveTo>
                  <a:pt x="0" y="2422"/>
                </a:moveTo>
                <a:cubicBezTo>
                  <a:pt x="6348" y="2422"/>
                  <a:pt x="10142" y="10125"/>
                  <a:pt x="14631" y="14614"/>
                </a:cubicBezTo>
                <a:cubicBezTo>
                  <a:pt x="21048" y="21031"/>
                  <a:pt x="30924" y="25799"/>
                  <a:pt x="39929" y="24673"/>
                </a:cubicBezTo>
                <a:cubicBezTo>
                  <a:pt x="56174" y="22641"/>
                  <a:pt x="67703" y="-5177"/>
                  <a:pt x="82906" y="898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425" name="Google Shape;425;p16"/>
          <p:cNvSpPr txBox="1"/>
          <p:nvPr>
            <p:ph type="title"/>
          </p:nvPr>
        </p:nvSpPr>
        <p:spPr>
          <a:xfrm>
            <a:off x="720000" y="387600"/>
            <a:ext cx="769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b="0" sz="3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_1">
    <p:bg>
      <p:bgPr>
        <a:solidFill>
          <a:schemeClr val="accent2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17"/>
          <p:cNvGrpSpPr/>
          <p:nvPr/>
        </p:nvGrpSpPr>
        <p:grpSpPr>
          <a:xfrm rot="1132626">
            <a:off x="-613917" y="4241662"/>
            <a:ext cx="6704762" cy="1944287"/>
            <a:chOff x="2431496" y="3198979"/>
            <a:chExt cx="6705576" cy="1944523"/>
          </a:xfrm>
        </p:grpSpPr>
        <p:sp>
          <p:nvSpPr>
            <p:cNvPr id="428" name="Google Shape;428;p17"/>
            <p:cNvSpPr/>
            <p:nvPr/>
          </p:nvSpPr>
          <p:spPr>
            <a:xfrm>
              <a:off x="2431496" y="3198979"/>
              <a:ext cx="6705570" cy="1944498"/>
            </a:xfrm>
            <a:custGeom>
              <a:rect b="b" l="l" r="r" t="t"/>
              <a:pathLst>
                <a:path extrusionOk="0" h="60894" w="209992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2676230" y="3460190"/>
              <a:ext cx="6460839" cy="1683290"/>
            </a:xfrm>
            <a:custGeom>
              <a:rect b="b" l="l" r="r" t="t"/>
              <a:pathLst>
                <a:path extrusionOk="0" h="52714" w="202328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7"/>
            <p:cNvSpPr/>
            <p:nvPr/>
          </p:nvSpPr>
          <p:spPr>
            <a:xfrm>
              <a:off x="2904933" y="3727309"/>
              <a:ext cx="6232138" cy="1416174"/>
            </a:xfrm>
            <a:custGeom>
              <a:rect b="b" l="l" r="r" t="t"/>
              <a:pathLst>
                <a:path extrusionOk="0" h="44349" w="195166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7"/>
            <p:cNvSpPr/>
            <p:nvPr/>
          </p:nvSpPr>
          <p:spPr>
            <a:xfrm>
              <a:off x="3208775" y="4557758"/>
              <a:ext cx="3357639" cy="585738"/>
            </a:xfrm>
            <a:custGeom>
              <a:rect b="b" l="l" r="r" t="t"/>
              <a:pathLst>
                <a:path extrusionOk="0" h="18343" w="105148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3454371" y="4705032"/>
              <a:ext cx="2811210" cy="438465"/>
            </a:xfrm>
            <a:custGeom>
              <a:rect b="b" l="l" r="r" t="t"/>
              <a:pathLst>
                <a:path extrusionOk="0" h="13731" w="88036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3757766" y="4863260"/>
              <a:ext cx="2225089" cy="280240"/>
            </a:xfrm>
            <a:custGeom>
              <a:rect b="b" l="l" r="r" t="t"/>
              <a:pathLst>
                <a:path extrusionOk="0" h="8776" w="69681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4130359" y="5014750"/>
              <a:ext cx="1517017" cy="128752"/>
            </a:xfrm>
            <a:custGeom>
              <a:rect b="b" l="l" r="r" t="t"/>
              <a:pathLst>
                <a:path extrusionOk="0" h="4032" w="47507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5" name="Google Shape;435;p17"/>
          <p:cNvSpPr txBox="1"/>
          <p:nvPr>
            <p:ph type="title"/>
          </p:nvPr>
        </p:nvSpPr>
        <p:spPr>
          <a:xfrm>
            <a:off x="720000" y="387600"/>
            <a:ext cx="769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b="0" sz="3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5_1_2">
    <p:bg>
      <p:bgPr>
        <a:solidFill>
          <a:schemeClr val="accent2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8"/>
          <p:cNvSpPr txBox="1"/>
          <p:nvPr>
            <p:ph type="title"/>
          </p:nvPr>
        </p:nvSpPr>
        <p:spPr>
          <a:xfrm>
            <a:off x="720000" y="387600"/>
            <a:ext cx="769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b="0" sz="3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5_1_2_1">
    <p:bg>
      <p:bgPr>
        <a:solidFill>
          <a:schemeClr val="accent2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19"/>
          <p:cNvGrpSpPr/>
          <p:nvPr/>
        </p:nvGrpSpPr>
        <p:grpSpPr>
          <a:xfrm rot="711177">
            <a:off x="72" y="4335998"/>
            <a:ext cx="9144235" cy="1944414"/>
            <a:chOff x="2431496" y="3198979"/>
            <a:chExt cx="6705576" cy="1944523"/>
          </a:xfrm>
        </p:grpSpPr>
        <p:sp>
          <p:nvSpPr>
            <p:cNvPr id="440" name="Google Shape;440;p19"/>
            <p:cNvSpPr/>
            <p:nvPr/>
          </p:nvSpPr>
          <p:spPr>
            <a:xfrm>
              <a:off x="2431496" y="3198979"/>
              <a:ext cx="6705570" cy="1944498"/>
            </a:xfrm>
            <a:custGeom>
              <a:rect b="b" l="l" r="r" t="t"/>
              <a:pathLst>
                <a:path extrusionOk="0" h="60894" w="209992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9"/>
            <p:cNvSpPr/>
            <p:nvPr/>
          </p:nvSpPr>
          <p:spPr>
            <a:xfrm>
              <a:off x="2676230" y="3460190"/>
              <a:ext cx="6460839" cy="1683290"/>
            </a:xfrm>
            <a:custGeom>
              <a:rect b="b" l="l" r="r" t="t"/>
              <a:pathLst>
                <a:path extrusionOk="0" h="52714" w="202328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9"/>
            <p:cNvSpPr/>
            <p:nvPr/>
          </p:nvSpPr>
          <p:spPr>
            <a:xfrm>
              <a:off x="2904933" y="3727309"/>
              <a:ext cx="6232138" cy="1416174"/>
            </a:xfrm>
            <a:custGeom>
              <a:rect b="b" l="l" r="r" t="t"/>
              <a:pathLst>
                <a:path extrusionOk="0" h="44349" w="195166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3208775" y="4557758"/>
              <a:ext cx="3357639" cy="585738"/>
            </a:xfrm>
            <a:custGeom>
              <a:rect b="b" l="l" r="r" t="t"/>
              <a:pathLst>
                <a:path extrusionOk="0" h="18343" w="105148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3454371" y="4705032"/>
              <a:ext cx="2811210" cy="438465"/>
            </a:xfrm>
            <a:custGeom>
              <a:rect b="b" l="l" r="r" t="t"/>
              <a:pathLst>
                <a:path extrusionOk="0" h="13731" w="88036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9"/>
            <p:cNvSpPr/>
            <p:nvPr/>
          </p:nvSpPr>
          <p:spPr>
            <a:xfrm>
              <a:off x="3757766" y="4863260"/>
              <a:ext cx="2225089" cy="280240"/>
            </a:xfrm>
            <a:custGeom>
              <a:rect b="b" l="l" r="r" t="t"/>
              <a:pathLst>
                <a:path extrusionOk="0" h="8776" w="69681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4130359" y="5014750"/>
              <a:ext cx="1517017" cy="128752"/>
            </a:xfrm>
            <a:custGeom>
              <a:rect b="b" l="l" r="r" t="t"/>
              <a:pathLst>
                <a:path extrusionOk="0" h="4032" w="47507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7" name="Google Shape;447;p19"/>
          <p:cNvSpPr txBox="1"/>
          <p:nvPr>
            <p:ph type="title"/>
          </p:nvPr>
        </p:nvSpPr>
        <p:spPr>
          <a:xfrm>
            <a:off x="720000" y="387600"/>
            <a:ext cx="769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b="0" sz="3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5_1_2_1_1">
    <p:bg>
      <p:bgPr>
        <a:solidFill>
          <a:schemeClr val="accent2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0"/>
          <p:cNvSpPr/>
          <p:nvPr/>
        </p:nvSpPr>
        <p:spPr>
          <a:xfrm flipH="1" rot="-5400000">
            <a:off x="6125207" y="-669031"/>
            <a:ext cx="444700" cy="1782750"/>
          </a:xfrm>
          <a:custGeom>
            <a:rect b="b" l="l" r="r" t="t"/>
            <a:pathLst>
              <a:path extrusionOk="0" h="71310" w="17788">
                <a:moveTo>
                  <a:pt x="1102" y="403"/>
                </a:moveTo>
                <a:cubicBezTo>
                  <a:pt x="7162" y="-1110"/>
                  <a:pt x="16753" y="3038"/>
                  <a:pt x="17635" y="9221"/>
                </a:cubicBezTo>
                <a:cubicBezTo>
                  <a:pt x="18817" y="17508"/>
                  <a:pt x="10846" y="24613"/>
                  <a:pt x="8818" y="32734"/>
                </a:cubicBezTo>
                <a:cubicBezTo>
                  <a:pt x="6650" y="41415"/>
                  <a:pt x="13244" y="51246"/>
                  <a:pt x="9920" y="59553"/>
                </a:cubicBezTo>
                <a:cubicBezTo>
                  <a:pt x="8015" y="64314"/>
                  <a:pt x="2296" y="66725"/>
                  <a:pt x="0" y="71310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450" name="Google Shape;450;p20"/>
          <p:cNvGrpSpPr/>
          <p:nvPr/>
        </p:nvGrpSpPr>
        <p:grpSpPr>
          <a:xfrm rot="1132626">
            <a:off x="-613917" y="4317862"/>
            <a:ext cx="6704762" cy="1944287"/>
            <a:chOff x="2431496" y="3198979"/>
            <a:chExt cx="6705576" cy="1944523"/>
          </a:xfrm>
        </p:grpSpPr>
        <p:sp>
          <p:nvSpPr>
            <p:cNvPr id="451" name="Google Shape;451;p20"/>
            <p:cNvSpPr/>
            <p:nvPr/>
          </p:nvSpPr>
          <p:spPr>
            <a:xfrm>
              <a:off x="2431496" y="3198979"/>
              <a:ext cx="6705570" cy="1944498"/>
            </a:xfrm>
            <a:custGeom>
              <a:rect b="b" l="l" r="r" t="t"/>
              <a:pathLst>
                <a:path extrusionOk="0" h="60894" w="209992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2676230" y="3460190"/>
              <a:ext cx="6460839" cy="1683290"/>
            </a:xfrm>
            <a:custGeom>
              <a:rect b="b" l="l" r="r" t="t"/>
              <a:pathLst>
                <a:path extrusionOk="0" h="52714" w="202328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2904933" y="3727309"/>
              <a:ext cx="6232138" cy="1416174"/>
            </a:xfrm>
            <a:custGeom>
              <a:rect b="b" l="l" r="r" t="t"/>
              <a:pathLst>
                <a:path extrusionOk="0" h="44349" w="195166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3208775" y="4557758"/>
              <a:ext cx="3357639" cy="585738"/>
            </a:xfrm>
            <a:custGeom>
              <a:rect b="b" l="l" r="r" t="t"/>
              <a:pathLst>
                <a:path extrusionOk="0" h="18343" w="105148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3454371" y="4705032"/>
              <a:ext cx="2811210" cy="438465"/>
            </a:xfrm>
            <a:custGeom>
              <a:rect b="b" l="l" r="r" t="t"/>
              <a:pathLst>
                <a:path extrusionOk="0" h="13731" w="88036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3757766" y="4863260"/>
              <a:ext cx="2225089" cy="280240"/>
            </a:xfrm>
            <a:custGeom>
              <a:rect b="b" l="l" r="r" t="t"/>
              <a:pathLst>
                <a:path extrusionOk="0" h="8776" w="69681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4130359" y="5014750"/>
              <a:ext cx="1517017" cy="128752"/>
            </a:xfrm>
            <a:custGeom>
              <a:rect b="b" l="l" r="r" t="t"/>
              <a:pathLst>
                <a:path extrusionOk="0" h="4032" w="47507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8" name="Google Shape;458;p20"/>
          <p:cNvSpPr txBox="1"/>
          <p:nvPr>
            <p:ph type="title"/>
          </p:nvPr>
        </p:nvSpPr>
        <p:spPr>
          <a:xfrm>
            <a:off x="720000" y="387600"/>
            <a:ext cx="769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b="0" sz="3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1998113" y="1862400"/>
            <a:ext cx="5577300" cy="6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900"/>
              <a:buNone/>
              <a:defRPr b="0" sz="4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6" name="Google Shape;96;p3"/>
          <p:cNvSpPr txBox="1"/>
          <p:nvPr>
            <p:ph hasCustomPrompt="1" idx="2" type="title"/>
          </p:nvPr>
        </p:nvSpPr>
        <p:spPr>
          <a:xfrm>
            <a:off x="956838" y="1871650"/>
            <a:ext cx="917400" cy="9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0" sz="6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7" name="Google Shape;97;p3"/>
          <p:cNvSpPr txBox="1"/>
          <p:nvPr>
            <p:ph idx="1" type="subTitle"/>
          </p:nvPr>
        </p:nvSpPr>
        <p:spPr>
          <a:xfrm>
            <a:off x="2000263" y="2486950"/>
            <a:ext cx="5577300" cy="3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grpSp>
        <p:nvGrpSpPr>
          <p:cNvPr id="98" name="Google Shape;98;p3"/>
          <p:cNvGrpSpPr/>
          <p:nvPr/>
        </p:nvGrpSpPr>
        <p:grpSpPr>
          <a:xfrm rot="10800000">
            <a:off x="-377489" y="-432271"/>
            <a:ext cx="6705654" cy="1944523"/>
            <a:chOff x="2431496" y="3198979"/>
            <a:chExt cx="6705654" cy="1944523"/>
          </a:xfrm>
        </p:grpSpPr>
        <p:sp>
          <p:nvSpPr>
            <p:cNvPr id="99" name="Google Shape;99;p3"/>
            <p:cNvSpPr/>
            <p:nvPr/>
          </p:nvSpPr>
          <p:spPr>
            <a:xfrm>
              <a:off x="2431496" y="3198979"/>
              <a:ext cx="6705570" cy="1944498"/>
            </a:xfrm>
            <a:custGeom>
              <a:rect b="b" l="l" r="r" t="t"/>
              <a:pathLst>
                <a:path extrusionOk="0" h="60894" w="209992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2676230" y="3460190"/>
              <a:ext cx="6460839" cy="1683290"/>
            </a:xfrm>
            <a:custGeom>
              <a:rect b="b" l="l" r="r" t="t"/>
              <a:pathLst>
                <a:path extrusionOk="0" h="52714" w="202328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904933" y="3727309"/>
              <a:ext cx="6232138" cy="1416174"/>
            </a:xfrm>
            <a:custGeom>
              <a:rect b="b" l="l" r="r" t="t"/>
              <a:pathLst>
                <a:path extrusionOk="0" h="44349" w="195166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3208775" y="4557758"/>
              <a:ext cx="3357639" cy="585738"/>
            </a:xfrm>
            <a:custGeom>
              <a:rect b="b" l="l" r="r" t="t"/>
              <a:pathLst>
                <a:path extrusionOk="0" h="18343" w="105148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454371" y="4705032"/>
              <a:ext cx="2811210" cy="438465"/>
            </a:xfrm>
            <a:custGeom>
              <a:rect b="b" l="l" r="r" t="t"/>
              <a:pathLst>
                <a:path extrusionOk="0" h="13731" w="88036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757766" y="4863260"/>
              <a:ext cx="2225089" cy="280240"/>
            </a:xfrm>
            <a:custGeom>
              <a:rect b="b" l="l" r="r" t="t"/>
              <a:pathLst>
                <a:path extrusionOk="0" h="8776" w="69681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130359" y="5014750"/>
              <a:ext cx="1517017" cy="128752"/>
            </a:xfrm>
            <a:custGeom>
              <a:rect b="b" l="l" r="r" t="t"/>
              <a:pathLst>
                <a:path extrusionOk="0" h="4032" w="47507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8042939" y="4042104"/>
              <a:ext cx="1094199" cy="1101384"/>
            </a:xfrm>
            <a:custGeom>
              <a:rect b="b" l="l" r="r" t="t"/>
              <a:pathLst>
                <a:path extrusionOk="0" h="34491" w="34266">
                  <a:moveTo>
                    <a:pt x="34266" y="0"/>
                  </a:moveTo>
                  <a:lnTo>
                    <a:pt x="32561" y="2564"/>
                  </a:lnTo>
                  <a:lnTo>
                    <a:pt x="29046" y="7678"/>
                  </a:lnTo>
                  <a:lnTo>
                    <a:pt x="26284" y="11444"/>
                  </a:lnTo>
                  <a:lnTo>
                    <a:pt x="24381" y="13902"/>
                  </a:lnTo>
                  <a:lnTo>
                    <a:pt x="22425" y="16307"/>
                  </a:lnTo>
                  <a:lnTo>
                    <a:pt x="20404" y="18646"/>
                  </a:lnTo>
                  <a:lnTo>
                    <a:pt x="18303" y="20919"/>
                  </a:lnTo>
                  <a:lnTo>
                    <a:pt x="16149" y="23099"/>
                  </a:lnTo>
                  <a:lnTo>
                    <a:pt x="13902" y="25187"/>
                  </a:lnTo>
                  <a:lnTo>
                    <a:pt x="11590" y="27169"/>
                  </a:lnTo>
                  <a:lnTo>
                    <a:pt x="9171" y="29033"/>
                  </a:lnTo>
                  <a:lnTo>
                    <a:pt x="6674" y="30777"/>
                  </a:lnTo>
                  <a:lnTo>
                    <a:pt x="4084" y="32376"/>
                  </a:lnTo>
                  <a:lnTo>
                    <a:pt x="1388" y="33830"/>
                  </a:lnTo>
                  <a:lnTo>
                    <a:pt x="0" y="34490"/>
                  </a:lnTo>
                  <a:lnTo>
                    <a:pt x="1890" y="34490"/>
                  </a:lnTo>
                  <a:lnTo>
                    <a:pt x="3185" y="33816"/>
                  </a:lnTo>
                  <a:lnTo>
                    <a:pt x="5696" y="32376"/>
                  </a:lnTo>
                  <a:lnTo>
                    <a:pt x="8114" y="30790"/>
                  </a:lnTo>
                  <a:lnTo>
                    <a:pt x="10453" y="29099"/>
                  </a:lnTo>
                  <a:lnTo>
                    <a:pt x="12713" y="27288"/>
                  </a:lnTo>
                  <a:lnTo>
                    <a:pt x="14893" y="25385"/>
                  </a:lnTo>
                  <a:lnTo>
                    <a:pt x="17008" y="23390"/>
                  </a:lnTo>
                  <a:lnTo>
                    <a:pt x="19056" y="21315"/>
                  </a:lnTo>
                  <a:lnTo>
                    <a:pt x="21038" y="19148"/>
                  </a:lnTo>
                  <a:lnTo>
                    <a:pt x="22954" y="16928"/>
                  </a:lnTo>
                  <a:lnTo>
                    <a:pt x="24817" y="14655"/>
                  </a:lnTo>
                  <a:lnTo>
                    <a:pt x="26641" y="12330"/>
                  </a:lnTo>
                  <a:lnTo>
                    <a:pt x="29271" y="8775"/>
                  </a:lnTo>
                  <a:lnTo>
                    <a:pt x="32640" y="3938"/>
                  </a:lnTo>
                  <a:lnTo>
                    <a:pt x="34266" y="1494"/>
                  </a:lnTo>
                  <a:lnTo>
                    <a:pt x="34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46749" y="4329469"/>
              <a:ext cx="790393" cy="814023"/>
            </a:xfrm>
            <a:custGeom>
              <a:rect b="b" l="l" r="r" t="t"/>
              <a:pathLst>
                <a:path extrusionOk="0" h="25492" w="24752">
                  <a:moveTo>
                    <a:pt x="24752" y="1"/>
                  </a:moveTo>
                  <a:lnTo>
                    <a:pt x="23496" y="1851"/>
                  </a:lnTo>
                  <a:lnTo>
                    <a:pt x="20853" y="5445"/>
                  </a:lnTo>
                  <a:lnTo>
                    <a:pt x="18052" y="8920"/>
                  </a:lnTo>
                  <a:lnTo>
                    <a:pt x="15092" y="12264"/>
                  </a:lnTo>
                  <a:lnTo>
                    <a:pt x="11986" y="15475"/>
                  </a:lnTo>
                  <a:lnTo>
                    <a:pt x="8736" y="18527"/>
                  </a:lnTo>
                  <a:lnTo>
                    <a:pt x="5340" y="21434"/>
                  </a:lnTo>
                  <a:lnTo>
                    <a:pt x="1811" y="24183"/>
                  </a:lnTo>
                  <a:lnTo>
                    <a:pt x="1" y="25491"/>
                  </a:lnTo>
                  <a:lnTo>
                    <a:pt x="1415" y="25491"/>
                  </a:lnTo>
                  <a:lnTo>
                    <a:pt x="3106" y="24249"/>
                  </a:lnTo>
                  <a:lnTo>
                    <a:pt x="6397" y="21619"/>
                  </a:lnTo>
                  <a:lnTo>
                    <a:pt x="9581" y="18871"/>
                  </a:lnTo>
                  <a:lnTo>
                    <a:pt x="12634" y="15977"/>
                  </a:lnTo>
                  <a:lnTo>
                    <a:pt x="15568" y="12964"/>
                  </a:lnTo>
                  <a:lnTo>
                    <a:pt x="18369" y="9832"/>
                  </a:lnTo>
                  <a:lnTo>
                    <a:pt x="21025" y="6568"/>
                  </a:lnTo>
                  <a:lnTo>
                    <a:pt x="23549" y="3212"/>
                  </a:lnTo>
                  <a:lnTo>
                    <a:pt x="24752" y="1481"/>
                  </a:lnTo>
                  <a:lnTo>
                    <a:pt x="247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670006" y="4631172"/>
              <a:ext cx="467141" cy="512325"/>
            </a:xfrm>
            <a:custGeom>
              <a:rect b="b" l="l" r="r" t="t"/>
              <a:pathLst>
                <a:path extrusionOk="0" h="16044" w="14629">
                  <a:moveTo>
                    <a:pt x="14629" y="1"/>
                  </a:moveTo>
                  <a:lnTo>
                    <a:pt x="13862" y="1151"/>
                  </a:lnTo>
                  <a:lnTo>
                    <a:pt x="12290" y="3397"/>
                  </a:lnTo>
                  <a:lnTo>
                    <a:pt x="10638" y="5577"/>
                  </a:lnTo>
                  <a:lnTo>
                    <a:pt x="8920" y="7705"/>
                  </a:lnTo>
                  <a:lnTo>
                    <a:pt x="7110" y="9727"/>
                  </a:lnTo>
                  <a:lnTo>
                    <a:pt x="5207" y="11669"/>
                  </a:lnTo>
                  <a:lnTo>
                    <a:pt x="3211" y="13506"/>
                  </a:lnTo>
                  <a:lnTo>
                    <a:pt x="1097" y="15237"/>
                  </a:lnTo>
                  <a:lnTo>
                    <a:pt x="0" y="16043"/>
                  </a:lnTo>
                  <a:lnTo>
                    <a:pt x="1388" y="16043"/>
                  </a:lnTo>
                  <a:lnTo>
                    <a:pt x="2366" y="15290"/>
                  </a:lnTo>
                  <a:lnTo>
                    <a:pt x="4255" y="13691"/>
                  </a:lnTo>
                  <a:lnTo>
                    <a:pt x="6039" y="12013"/>
                  </a:lnTo>
                  <a:lnTo>
                    <a:pt x="7757" y="10242"/>
                  </a:lnTo>
                  <a:lnTo>
                    <a:pt x="9396" y="8405"/>
                  </a:lnTo>
                  <a:lnTo>
                    <a:pt x="10968" y="6502"/>
                  </a:lnTo>
                  <a:lnTo>
                    <a:pt x="12475" y="4533"/>
                  </a:lnTo>
                  <a:lnTo>
                    <a:pt x="13928" y="2512"/>
                  </a:lnTo>
                  <a:lnTo>
                    <a:pt x="14629" y="1481"/>
                  </a:lnTo>
                  <a:lnTo>
                    <a:pt x="146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942170" y="4945551"/>
              <a:ext cx="194980" cy="197950"/>
            </a:xfrm>
            <a:custGeom>
              <a:rect b="b" l="l" r="r" t="t"/>
              <a:pathLst>
                <a:path extrusionOk="0" h="6199" w="6106">
                  <a:moveTo>
                    <a:pt x="6106" y="1"/>
                  </a:moveTo>
                  <a:lnTo>
                    <a:pt x="5405" y="833"/>
                  </a:lnTo>
                  <a:lnTo>
                    <a:pt x="3938" y="2432"/>
                  </a:lnTo>
                  <a:lnTo>
                    <a:pt x="2406" y="3978"/>
                  </a:lnTo>
                  <a:lnTo>
                    <a:pt x="820" y="5471"/>
                  </a:lnTo>
                  <a:lnTo>
                    <a:pt x="1" y="6198"/>
                  </a:lnTo>
                  <a:lnTo>
                    <a:pt x="1230" y="6198"/>
                  </a:lnTo>
                  <a:lnTo>
                    <a:pt x="2498" y="5022"/>
                  </a:lnTo>
                  <a:lnTo>
                    <a:pt x="4943" y="2551"/>
                  </a:lnTo>
                  <a:lnTo>
                    <a:pt x="6106" y="1269"/>
                  </a:lnTo>
                  <a:lnTo>
                    <a:pt x="61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" name="Google Shape;110;p3"/>
          <p:cNvGrpSpPr/>
          <p:nvPr/>
        </p:nvGrpSpPr>
        <p:grpSpPr>
          <a:xfrm>
            <a:off x="6457600" y="4194937"/>
            <a:ext cx="544346" cy="723767"/>
            <a:chOff x="6940425" y="4192275"/>
            <a:chExt cx="390772" cy="519574"/>
          </a:xfrm>
        </p:grpSpPr>
        <p:sp>
          <p:nvSpPr>
            <p:cNvPr id="111" name="Google Shape;111;p3"/>
            <p:cNvSpPr/>
            <p:nvPr/>
          </p:nvSpPr>
          <p:spPr>
            <a:xfrm>
              <a:off x="6940425" y="4192275"/>
              <a:ext cx="227940" cy="231352"/>
            </a:xfrm>
            <a:custGeom>
              <a:rect b="b" l="l" r="r" t="t"/>
              <a:pathLst>
                <a:path extrusionOk="0" h="5561" w="5479">
                  <a:moveTo>
                    <a:pt x="2076" y="501"/>
                  </a:moveTo>
                  <a:cubicBezTo>
                    <a:pt x="2543" y="501"/>
                    <a:pt x="3020" y="684"/>
                    <a:pt x="3365" y="982"/>
                  </a:cubicBezTo>
                  <a:cubicBezTo>
                    <a:pt x="3811" y="1355"/>
                    <a:pt x="4109" y="1846"/>
                    <a:pt x="4228" y="2411"/>
                  </a:cubicBezTo>
                  <a:cubicBezTo>
                    <a:pt x="4436" y="3349"/>
                    <a:pt x="4154" y="4614"/>
                    <a:pt x="3126" y="4942"/>
                  </a:cubicBezTo>
                  <a:cubicBezTo>
                    <a:pt x="2957" y="4998"/>
                    <a:pt x="2794" y="5024"/>
                    <a:pt x="2636" y="5024"/>
                  </a:cubicBezTo>
                  <a:cubicBezTo>
                    <a:pt x="1880" y="5024"/>
                    <a:pt x="1274" y="4424"/>
                    <a:pt x="953" y="3721"/>
                  </a:cubicBezTo>
                  <a:cubicBezTo>
                    <a:pt x="507" y="2754"/>
                    <a:pt x="328" y="893"/>
                    <a:pt x="1668" y="551"/>
                  </a:cubicBezTo>
                  <a:cubicBezTo>
                    <a:pt x="1801" y="517"/>
                    <a:pt x="1938" y="501"/>
                    <a:pt x="2076" y="501"/>
                  </a:cubicBezTo>
                  <a:close/>
                  <a:moveTo>
                    <a:pt x="2255" y="0"/>
                  </a:moveTo>
                  <a:cubicBezTo>
                    <a:pt x="2027" y="0"/>
                    <a:pt x="1797" y="35"/>
                    <a:pt x="1578" y="104"/>
                  </a:cubicBezTo>
                  <a:cubicBezTo>
                    <a:pt x="1385" y="164"/>
                    <a:pt x="1191" y="253"/>
                    <a:pt x="1028" y="372"/>
                  </a:cubicBezTo>
                  <a:cubicBezTo>
                    <a:pt x="179" y="1012"/>
                    <a:pt x="1" y="2367"/>
                    <a:pt x="254" y="3334"/>
                  </a:cubicBezTo>
                  <a:cubicBezTo>
                    <a:pt x="537" y="4442"/>
                    <a:pt x="1533" y="5560"/>
                    <a:pt x="2694" y="5560"/>
                  </a:cubicBezTo>
                  <a:cubicBezTo>
                    <a:pt x="2937" y="5560"/>
                    <a:pt x="3187" y="5511"/>
                    <a:pt x="3439" y="5403"/>
                  </a:cubicBezTo>
                  <a:cubicBezTo>
                    <a:pt x="5478" y="4525"/>
                    <a:pt x="4987" y="1608"/>
                    <a:pt x="3513" y="417"/>
                  </a:cubicBezTo>
                  <a:cubicBezTo>
                    <a:pt x="3166" y="139"/>
                    <a:pt x="2713" y="0"/>
                    <a:pt x="2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6975746" y="4425874"/>
              <a:ext cx="355452" cy="285976"/>
            </a:xfrm>
            <a:custGeom>
              <a:rect b="b" l="l" r="r" t="t"/>
              <a:pathLst>
                <a:path extrusionOk="0" h="6874" w="8544">
                  <a:moveTo>
                    <a:pt x="3833" y="546"/>
                  </a:moveTo>
                  <a:cubicBezTo>
                    <a:pt x="5545" y="546"/>
                    <a:pt x="7047" y="2033"/>
                    <a:pt x="7874" y="3510"/>
                  </a:cubicBezTo>
                  <a:cubicBezTo>
                    <a:pt x="6639" y="3926"/>
                    <a:pt x="2143" y="5846"/>
                    <a:pt x="953" y="6293"/>
                  </a:cubicBezTo>
                  <a:cubicBezTo>
                    <a:pt x="759" y="5206"/>
                    <a:pt x="506" y="3926"/>
                    <a:pt x="863" y="2840"/>
                  </a:cubicBezTo>
                  <a:cubicBezTo>
                    <a:pt x="1191" y="1842"/>
                    <a:pt x="1935" y="994"/>
                    <a:pt x="2947" y="681"/>
                  </a:cubicBezTo>
                  <a:cubicBezTo>
                    <a:pt x="3247" y="589"/>
                    <a:pt x="3543" y="546"/>
                    <a:pt x="3833" y="546"/>
                  </a:cubicBezTo>
                  <a:close/>
                  <a:moveTo>
                    <a:pt x="3836" y="0"/>
                  </a:moveTo>
                  <a:cubicBezTo>
                    <a:pt x="3653" y="0"/>
                    <a:pt x="3471" y="14"/>
                    <a:pt x="3290" y="41"/>
                  </a:cubicBezTo>
                  <a:cubicBezTo>
                    <a:pt x="1072" y="384"/>
                    <a:pt x="0" y="2482"/>
                    <a:pt x="89" y="4462"/>
                  </a:cubicBezTo>
                  <a:cubicBezTo>
                    <a:pt x="134" y="5126"/>
                    <a:pt x="690" y="6874"/>
                    <a:pt x="830" y="6874"/>
                  </a:cubicBezTo>
                  <a:cubicBezTo>
                    <a:pt x="831" y="6874"/>
                    <a:pt x="833" y="6874"/>
                    <a:pt x="834" y="6874"/>
                  </a:cubicBezTo>
                  <a:cubicBezTo>
                    <a:pt x="2188" y="6591"/>
                    <a:pt x="8365" y="3882"/>
                    <a:pt x="8425" y="3837"/>
                  </a:cubicBezTo>
                  <a:cubicBezTo>
                    <a:pt x="8440" y="3807"/>
                    <a:pt x="8470" y="3777"/>
                    <a:pt x="8470" y="3748"/>
                  </a:cubicBezTo>
                  <a:cubicBezTo>
                    <a:pt x="8544" y="3376"/>
                    <a:pt x="8246" y="2587"/>
                    <a:pt x="7844" y="2110"/>
                  </a:cubicBezTo>
                  <a:cubicBezTo>
                    <a:pt x="7413" y="1604"/>
                    <a:pt x="6907" y="1158"/>
                    <a:pt x="6356" y="800"/>
                  </a:cubicBezTo>
                  <a:cubicBezTo>
                    <a:pt x="5614" y="318"/>
                    <a:pt x="4728" y="0"/>
                    <a:pt x="3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3"/>
          <p:cNvSpPr/>
          <p:nvPr/>
        </p:nvSpPr>
        <p:spPr>
          <a:xfrm flipH="1" rot="-5548138">
            <a:off x="8354034" y="1403481"/>
            <a:ext cx="1022880" cy="470018"/>
          </a:xfrm>
          <a:custGeom>
            <a:rect b="b" l="l" r="r" t="t"/>
            <a:pathLst>
              <a:path extrusionOk="0" h="14247" w="34902">
                <a:moveTo>
                  <a:pt x="0" y="14247"/>
                </a:moveTo>
                <a:cubicBezTo>
                  <a:pt x="968" y="10377"/>
                  <a:pt x="853" y="5678"/>
                  <a:pt x="3674" y="2857"/>
                </a:cubicBezTo>
                <a:cubicBezTo>
                  <a:pt x="6510" y="21"/>
                  <a:pt x="11473" y="-373"/>
                  <a:pt x="15430" y="286"/>
                </a:cubicBezTo>
                <a:cubicBezTo>
                  <a:pt x="22084" y="1394"/>
                  <a:pt x="31885" y="11830"/>
                  <a:pt x="34902" y="5797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114" name="Google Shape;114;p3"/>
          <p:cNvGrpSpPr/>
          <p:nvPr/>
        </p:nvGrpSpPr>
        <p:grpSpPr>
          <a:xfrm>
            <a:off x="8034046" y="4112422"/>
            <a:ext cx="695962" cy="688836"/>
            <a:chOff x="3256275" y="2438475"/>
            <a:chExt cx="434650" cy="430200"/>
          </a:xfrm>
        </p:grpSpPr>
        <p:sp>
          <p:nvSpPr>
            <p:cNvPr id="115" name="Google Shape;115;p3"/>
            <p:cNvSpPr/>
            <p:nvPr/>
          </p:nvSpPr>
          <p:spPr>
            <a:xfrm>
              <a:off x="3256275" y="2438475"/>
              <a:ext cx="434650" cy="430200"/>
            </a:xfrm>
            <a:custGeom>
              <a:rect b="b" l="l" r="r" t="t"/>
              <a:pathLst>
                <a:path extrusionOk="0" h="17208" w="17386">
                  <a:moveTo>
                    <a:pt x="7785" y="313"/>
                  </a:moveTo>
                  <a:cubicBezTo>
                    <a:pt x="8678" y="313"/>
                    <a:pt x="9646" y="834"/>
                    <a:pt x="9735" y="1236"/>
                  </a:cubicBezTo>
                  <a:cubicBezTo>
                    <a:pt x="9750" y="1296"/>
                    <a:pt x="9780" y="1430"/>
                    <a:pt x="9809" y="1757"/>
                  </a:cubicBezTo>
                  <a:cubicBezTo>
                    <a:pt x="9824" y="1831"/>
                    <a:pt x="9869" y="1891"/>
                    <a:pt x="9943" y="1891"/>
                  </a:cubicBezTo>
                  <a:cubicBezTo>
                    <a:pt x="10583" y="2010"/>
                    <a:pt x="11209" y="2204"/>
                    <a:pt x="11789" y="2486"/>
                  </a:cubicBezTo>
                  <a:cubicBezTo>
                    <a:pt x="11809" y="2496"/>
                    <a:pt x="11830" y="2501"/>
                    <a:pt x="11852" y="2501"/>
                  </a:cubicBezTo>
                  <a:cubicBezTo>
                    <a:pt x="11895" y="2501"/>
                    <a:pt x="11938" y="2481"/>
                    <a:pt x="11968" y="2442"/>
                  </a:cubicBezTo>
                  <a:cubicBezTo>
                    <a:pt x="12087" y="2308"/>
                    <a:pt x="12206" y="2189"/>
                    <a:pt x="12310" y="2070"/>
                  </a:cubicBezTo>
                  <a:cubicBezTo>
                    <a:pt x="12548" y="1817"/>
                    <a:pt x="12801" y="1683"/>
                    <a:pt x="13069" y="1683"/>
                  </a:cubicBezTo>
                  <a:cubicBezTo>
                    <a:pt x="13605" y="1683"/>
                    <a:pt x="14096" y="2233"/>
                    <a:pt x="14379" y="2739"/>
                  </a:cubicBezTo>
                  <a:cubicBezTo>
                    <a:pt x="14677" y="3290"/>
                    <a:pt x="14796" y="3900"/>
                    <a:pt x="14632" y="4153"/>
                  </a:cubicBezTo>
                  <a:cubicBezTo>
                    <a:pt x="14602" y="4198"/>
                    <a:pt x="14513" y="4302"/>
                    <a:pt x="14409" y="4451"/>
                  </a:cubicBezTo>
                  <a:cubicBezTo>
                    <a:pt x="14379" y="4496"/>
                    <a:pt x="14379" y="4570"/>
                    <a:pt x="14409" y="4630"/>
                  </a:cubicBezTo>
                  <a:cubicBezTo>
                    <a:pt x="14826" y="5195"/>
                    <a:pt x="15153" y="5806"/>
                    <a:pt x="15361" y="6461"/>
                  </a:cubicBezTo>
                  <a:cubicBezTo>
                    <a:pt x="15387" y="6525"/>
                    <a:pt x="15436" y="6568"/>
                    <a:pt x="15497" y="6568"/>
                  </a:cubicBezTo>
                  <a:cubicBezTo>
                    <a:pt x="15506" y="6568"/>
                    <a:pt x="15516" y="6567"/>
                    <a:pt x="15525" y="6565"/>
                  </a:cubicBezTo>
                  <a:cubicBezTo>
                    <a:pt x="15644" y="6565"/>
                    <a:pt x="15763" y="6565"/>
                    <a:pt x="15868" y="6550"/>
                  </a:cubicBezTo>
                  <a:lnTo>
                    <a:pt x="15927" y="6550"/>
                  </a:lnTo>
                  <a:cubicBezTo>
                    <a:pt x="16537" y="6550"/>
                    <a:pt x="16895" y="6877"/>
                    <a:pt x="16954" y="7488"/>
                  </a:cubicBezTo>
                  <a:cubicBezTo>
                    <a:pt x="17058" y="8396"/>
                    <a:pt x="16493" y="9557"/>
                    <a:pt x="16031" y="9661"/>
                  </a:cubicBezTo>
                  <a:cubicBezTo>
                    <a:pt x="15972" y="9676"/>
                    <a:pt x="15838" y="9691"/>
                    <a:pt x="15659" y="9720"/>
                  </a:cubicBezTo>
                  <a:cubicBezTo>
                    <a:pt x="15600" y="9735"/>
                    <a:pt x="15555" y="9780"/>
                    <a:pt x="15540" y="9840"/>
                  </a:cubicBezTo>
                  <a:cubicBezTo>
                    <a:pt x="15376" y="10480"/>
                    <a:pt x="15123" y="11090"/>
                    <a:pt x="14766" y="11655"/>
                  </a:cubicBezTo>
                  <a:cubicBezTo>
                    <a:pt x="14721" y="11730"/>
                    <a:pt x="14736" y="11804"/>
                    <a:pt x="14796" y="11864"/>
                  </a:cubicBezTo>
                  <a:cubicBezTo>
                    <a:pt x="14945" y="11998"/>
                    <a:pt x="15079" y="12117"/>
                    <a:pt x="15213" y="12236"/>
                  </a:cubicBezTo>
                  <a:cubicBezTo>
                    <a:pt x="15570" y="12578"/>
                    <a:pt x="15674" y="12936"/>
                    <a:pt x="15525" y="13323"/>
                  </a:cubicBezTo>
                  <a:cubicBezTo>
                    <a:pt x="15242" y="14022"/>
                    <a:pt x="14156" y="14632"/>
                    <a:pt x="13456" y="14632"/>
                  </a:cubicBezTo>
                  <a:cubicBezTo>
                    <a:pt x="13322" y="14632"/>
                    <a:pt x="13203" y="14603"/>
                    <a:pt x="13129" y="14558"/>
                  </a:cubicBezTo>
                  <a:cubicBezTo>
                    <a:pt x="13069" y="14513"/>
                    <a:pt x="12905" y="14394"/>
                    <a:pt x="12504" y="14067"/>
                  </a:cubicBezTo>
                  <a:cubicBezTo>
                    <a:pt x="12471" y="14051"/>
                    <a:pt x="12434" y="14039"/>
                    <a:pt x="12400" y="14039"/>
                  </a:cubicBezTo>
                  <a:cubicBezTo>
                    <a:pt x="12371" y="14039"/>
                    <a:pt x="12345" y="14047"/>
                    <a:pt x="12325" y="14067"/>
                  </a:cubicBezTo>
                  <a:cubicBezTo>
                    <a:pt x="11849" y="14365"/>
                    <a:pt x="11343" y="14603"/>
                    <a:pt x="10822" y="14781"/>
                  </a:cubicBezTo>
                  <a:cubicBezTo>
                    <a:pt x="10762" y="14811"/>
                    <a:pt x="10717" y="14856"/>
                    <a:pt x="10717" y="14930"/>
                  </a:cubicBezTo>
                  <a:cubicBezTo>
                    <a:pt x="10717" y="15332"/>
                    <a:pt x="10703" y="15615"/>
                    <a:pt x="10673" y="15764"/>
                  </a:cubicBezTo>
                  <a:cubicBezTo>
                    <a:pt x="10524" y="16538"/>
                    <a:pt x="9795" y="16895"/>
                    <a:pt x="9184" y="16895"/>
                  </a:cubicBezTo>
                  <a:cubicBezTo>
                    <a:pt x="8574" y="16895"/>
                    <a:pt x="7874" y="16553"/>
                    <a:pt x="7874" y="15585"/>
                  </a:cubicBezTo>
                  <a:cubicBezTo>
                    <a:pt x="7874" y="15511"/>
                    <a:pt x="7874" y="15421"/>
                    <a:pt x="7874" y="15317"/>
                  </a:cubicBezTo>
                  <a:cubicBezTo>
                    <a:pt x="7859" y="15243"/>
                    <a:pt x="7800" y="15183"/>
                    <a:pt x="7726" y="15168"/>
                  </a:cubicBezTo>
                  <a:cubicBezTo>
                    <a:pt x="6996" y="15109"/>
                    <a:pt x="6311" y="14915"/>
                    <a:pt x="5686" y="14632"/>
                  </a:cubicBezTo>
                  <a:cubicBezTo>
                    <a:pt x="5657" y="14618"/>
                    <a:pt x="5642" y="14618"/>
                    <a:pt x="5612" y="14618"/>
                  </a:cubicBezTo>
                  <a:cubicBezTo>
                    <a:pt x="5582" y="14618"/>
                    <a:pt x="5537" y="14632"/>
                    <a:pt x="5508" y="14647"/>
                  </a:cubicBezTo>
                  <a:cubicBezTo>
                    <a:pt x="5299" y="14856"/>
                    <a:pt x="5136" y="15005"/>
                    <a:pt x="5016" y="15079"/>
                  </a:cubicBezTo>
                  <a:cubicBezTo>
                    <a:pt x="4793" y="15228"/>
                    <a:pt x="4555" y="15302"/>
                    <a:pt x="4287" y="15302"/>
                  </a:cubicBezTo>
                  <a:cubicBezTo>
                    <a:pt x="3677" y="15302"/>
                    <a:pt x="3081" y="14900"/>
                    <a:pt x="2843" y="14335"/>
                  </a:cubicBezTo>
                  <a:cubicBezTo>
                    <a:pt x="2650" y="13858"/>
                    <a:pt x="2769" y="13382"/>
                    <a:pt x="3171" y="12980"/>
                  </a:cubicBezTo>
                  <a:cubicBezTo>
                    <a:pt x="3260" y="12891"/>
                    <a:pt x="3364" y="12787"/>
                    <a:pt x="3468" y="12653"/>
                  </a:cubicBezTo>
                  <a:cubicBezTo>
                    <a:pt x="3513" y="12608"/>
                    <a:pt x="3528" y="12549"/>
                    <a:pt x="3498" y="12489"/>
                  </a:cubicBezTo>
                  <a:cubicBezTo>
                    <a:pt x="3275" y="11953"/>
                    <a:pt x="3067" y="11358"/>
                    <a:pt x="2903" y="10762"/>
                  </a:cubicBezTo>
                  <a:cubicBezTo>
                    <a:pt x="2873" y="10688"/>
                    <a:pt x="2814" y="10643"/>
                    <a:pt x="2754" y="10643"/>
                  </a:cubicBezTo>
                  <a:lnTo>
                    <a:pt x="2590" y="10643"/>
                  </a:lnTo>
                  <a:cubicBezTo>
                    <a:pt x="2069" y="10643"/>
                    <a:pt x="1712" y="10628"/>
                    <a:pt x="1519" y="10599"/>
                  </a:cubicBezTo>
                  <a:cubicBezTo>
                    <a:pt x="700" y="10435"/>
                    <a:pt x="328" y="9631"/>
                    <a:pt x="387" y="8961"/>
                  </a:cubicBezTo>
                  <a:cubicBezTo>
                    <a:pt x="447" y="8396"/>
                    <a:pt x="819" y="7800"/>
                    <a:pt x="1697" y="7800"/>
                  </a:cubicBezTo>
                  <a:cubicBezTo>
                    <a:pt x="1846" y="7800"/>
                    <a:pt x="2054" y="7785"/>
                    <a:pt x="2278" y="7771"/>
                  </a:cubicBezTo>
                  <a:cubicBezTo>
                    <a:pt x="2367" y="7771"/>
                    <a:pt x="2426" y="7711"/>
                    <a:pt x="2426" y="7622"/>
                  </a:cubicBezTo>
                  <a:cubicBezTo>
                    <a:pt x="2426" y="6877"/>
                    <a:pt x="2501" y="6193"/>
                    <a:pt x="2665" y="5582"/>
                  </a:cubicBezTo>
                  <a:cubicBezTo>
                    <a:pt x="2680" y="5523"/>
                    <a:pt x="2665" y="5478"/>
                    <a:pt x="2620" y="5434"/>
                  </a:cubicBezTo>
                  <a:cubicBezTo>
                    <a:pt x="2426" y="5225"/>
                    <a:pt x="2278" y="5061"/>
                    <a:pt x="2203" y="4942"/>
                  </a:cubicBezTo>
                  <a:cubicBezTo>
                    <a:pt x="1920" y="4526"/>
                    <a:pt x="1891" y="3990"/>
                    <a:pt x="2159" y="3499"/>
                  </a:cubicBezTo>
                  <a:cubicBezTo>
                    <a:pt x="2426" y="3007"/>
                    <a:pt x="2903" y="2680"/>
                    <a:pt x="3394" y="2680"/>
                  </a:cubicBezTo>
                  <a:cubicBezTo>
                    <a:pt x="3662" y="2680"/>
                    <a:pt x="3915" y="2769"/>
                    <a:pt x="4153" y="2963"/>
                  </a:cubicBezTo>
                  <a:cubicBezTo>
                    <a:pt x="4183" y="2985"/>
                    <a:pt x="4216" y="2996"/>
                    <a:pt x="4250" y="2996"/>
                  </a:cubicBezTo>
                  <a:cubicBezTo>
                    <a:pt x="4283" y="2996"/>
                    <a:pt x="4317" y="2985"/>
                    <a:pt x="4347" y="2963"/>
                  </a:cubicBezTo>
                  <a:cubicBezTo>
                    <a:pt x="4942" y="2501"/>
                    <a:pt x="5671" y="2174"/>
                    <a:pt x="6535" y="1995"/>
                  </a:cubicBezTo>
                  <a:cubicBezTo>
                    <a:pt x="6609" y="1965"/>
                    <a:pt x="6654" y="1906"/>
                    <a:pt x="6654" y="1831"/>
                  </a:cubicBezTo>
                  <a:cubicBezTo>
                    <a:pt x="6639" y="1683"/>
                    <a:pt x="6639" y="1534"/>
                    <a:pt x="6639" y="1415"/>
                  </a:cubicBezTo>
                  <a:cubicBezTo>
                    <a:pt x="6624" y="1072"/>
                    <a:pt x="6698" y="804"/>
                    <a:pt x="6877" y="611"/>
                  </a:cubicBezTo>
                  <a:cubicBezTo>
                    <a:pt x="7130" y="358"/>
                    <a:pt x="7517" y="313"/>
                    <a:pt x="7785" y="313"/>
                  </a:cubicBezTo>
                  <a:close/>
                  <a:moveTo>
                    <a:pt x="7785" y="1"/>
                  </a:moveTo>
                  <a:cubicBezTo>
                    <a:pt x="7309" y="1"/>
                    <a:pt x="6922" y="135"/>
                    <a:pt x="6654" y="402"/>
                  </a:cubicBezTo>
                  <a:cubicBezTo>
                    <a:pt x="6416" y="641"/>
                    <a:pt x="6311" y="983"/>
                    <a:pt x="6326" y="1415"/>
                  </a:cubicBezTo>
                  <a:cubicBezTo>
                    <a:pt x="6326" y="1519"/>
                    <a:pt x="6326" y="1608"/>
                    <a:pt x="6326" y="1712"/>
                  </a:cubicBezTo>
                  <a:cubicBezTo>
                    <a:pt x="5523" y="1906"/>
                    <a:pt x="4823" y="2218"/>
                    <a:pt x="4242" y="2650"/>
                  </a:cubicBezTo>
                  <a:cubicBezTo>
                    <a:pt x="3989" y="2457"/>
                    <a:pt x="3692" y="2367"/>
                    <a:pt x="3394" y="2367"/>
                  </a:cubicBezTo>
                  <a:cubicBezTo>
                    <a:pt x="2799" y="2367"/>
                    <a:pt x="2203" y="2754"/>
                    <a:pt x="1876" y="3365"/>
                  </a:cubicBezTo>
                  <a:cubicBezTo>
                    <a:pt x="1578" y="3945"/>
                    <a:pt x="1593" y="4600"/>
                    <a:pt x="1950" y="5121"/>
                  </a:cubicBezTo>
                  <a:cubicBezTo>
                    <a:pt x="2025" y="5240"/>
                    <a:pt x="2159" y="5389"/>
                    <a:pt x="2337" y="5582"/>
                  </a:cubicBezTo>
                  <a:cubicBezTo>
                    <a:pt x="2188" y="6163"/>
                    <a:pt x="2129" y="6788"/>
                    <a:pt x="2114" y="7473"/>
                  </a:cubicBezTo>
                  <a:cubicBezTo>
                    <a:pt x="1950" y="7488"/>
                    <a:pt x="1801" y="7488"/>
                    <a:pt x="1697" y="7488"/>
                  </a:cubicBezTo>
                  <a:cubicBezTo>
                    <a:pt x="611" y="7488"/>
                    <a:pt x="149" y="8262"/>
                    <a:pt x="90" y="8932"/>
                  </a:cubicBezTo>
                  <a:cubicBezTo>
                    <a:pt x="0" y="9750"/>
                    <a:pt x="462" y="10718"/>
                    <a:pt x="1459" y="10896"/>
                  </a:cubicBezTo>
                  <a:cubicBezTo>
                    <a:pt x="1667" y="10941"/>
                    <a:pt x="2039" y="10956"/>
                    <a:pt x="2590" y="10956"/>
                  </a:cubicBezTo>
                  <a:lnTo>
                    <a:pt x="2635" y="10956"/>
                  </a:lnTo>
                  <a:cubicBezTo>
                    <a:pt x="2784" y="11507"/>
                    <a:pt x="2977" y="12028"/>
                    <a:pt x="3171" y="12519"/>
                  </a:cubicBezTo>
                  <a:cubicBezTo>
                    <a:pt x="3096" y="12608"/>
                    <a:pt x="3022" y="12683"/>
                    <a:pt x="2947" y="12757"/>
                  </a:cubicBezTo>
                  <a:cubicBezTo>
                    <a:pt x="2456" y="13248"/>
                    <a:pt x="2307" y="13873"/>
                    <a:pt x="2560" y="14454"/>
                  </a:cubicBezTo>
                  <a:cubicBezTo>
                    <a:pt x="2828" y="15124"/>
                    <a:pt x="3558" y="15615"/>
                    <a:pt x="4287" y="15615"/>
                  </a:cubicBezTo>
                  <a:cubicBezTo>
                    <a:pt x="4615" y="15615"/>
                    <a:pt x="4927" y="15511"/>
                    <a:pt x="5195" y="15332"/>
                  </a:cubicBezTo>
                  <a:cubicBezTo>
                    <a:pt x="5299" y="15258"/>
                    <a:pt x="5448" y="15139"/>
                    <a:pt x="5642" y="14945"/>
                  </a:cubicBezTo>
                  <a:cubicBezTo>
                    <a:pt x="6237" y="15213"/>
                    <a:pt x="6877" y="15392"/>
                    <a:pt x="7562" y="15466"/>
                  </a:cubicBezTo>
                  <a:cubicBezTo>
                    <a:pt x="7562" y="15511"/>
                    <a:pt x="7562" y="15555"/>
                    <a:pt x="7562" y="15585"/>
                  </a:cubicBezTo>
                  <a:cubicBezTo>
                    <a:pt x="7562" y="16701"/>
                    <a:pt x="8380" y="17208"/>
                    <a:pt x="9184" y="17208"/>
                  </a:cubicBezTo>
                  <a:cubicBezTo>
                    <a:pt x="9928" y="17208"/>
                    <a:pt x="10792" y="16776"/>
                    <a:pt x="10970" y="15823"/>
                  </a:cubicBezTo>
                  <a:cubicBezTo>
                    <a:pt x="11000" y="15660"/>
                    <a:pt x="11030" y="15406"/>
                    <a:pt x="11030" y="15034"/>
                  </a:cubicBezTo>
                  <a:cubicBezTo>
                    <a:pt x="11506" y="14871"/>
                    <a:pt x="11953" y="14647"/>
                    <a:pt x="12385" y="14379"/>
                  </a:cubicBezTo>
                  <a:cubicBezTo>
                    <a:pt x="12682" y="14618"/>
                    <a:pt x="12876" y="14766"/>
                    <a:pt x="12965" y="14826"/>
                  </a:cubicBezTo>
                  <a:cubicBezTo>
                    <a:pt x="13084" y="14900"/>
                    <a:pt x="13248" y="14945"/>
                    <a:pt x="13456" y="14945"/>
                  </a:cubicBezTo>
                  <a:cubicBezTo>
                    <a:pt x="14260" y="14945"/>
                    <a:pt x="15481" y="14275"/>
                    <a:pt x="15808" y="13442"/>
                  </a:cubicBezTo>
                  <a:cubicBezTo>
                    <a:pt x="15957" y="13084"/>
                    <a:pt x="16002" y="12549"/>
                    <a:pt x="15421" y="12013"/>
                  </a:cubicBezTo>
                  <a:cubicBezTo>
                    <a:pt x="15317" y="11923"/>
                    <a:pt x="15213" y="11819"/>
                    <a:pt x="15094" y="11715"/>
                  </a:cubicBezTo>
                  <a:cubicBezTo>
                    <a:pt x="15421" y="11179"/>
                    <a:pt x="15659" y="10614"/>
                    <a:pt x="15808" y="10018"/>
                  </a:cubicBezTo>
                  <a:cubicBezTo>
                    <a:pt x="15942" y="9988"/>
                    <a:pt x="16046" y="9973"/>
                    <a:pt x="16106" y="9973"/>
                  </a:cubicBezTo>
                  <a:cubicBezTo>
                    <a:pt x="16761" y="9825"/>
                    <a:pt x="17386" y="8485"/>
                    <a:pt x="17267" y="7458"/>
                  </a:cubicBezTo>
                  <a:cubicBezTo>
                    <a:pt x="17177" y="6684"/>
                    <a:pt x="16701" y="6252"/>
                    <a:pt x="15927" y="6252"/>
                  </a:cubicBezTo>
                  <a:lnTo>
                    <a:pt x="15629" y="6252"/>
                  </a:lnTo>
                  <a:cubicBezTo>
                    <a:pt x="15406" y="5642"/>
                    <a:pt x="15108" y="5076"/>
                    <a:pt x="14736" y="4540"/>
                  </a:cubicBezTo>
                  <a:cubicBezTo>
                    <a:pt x="14811" y="4436"/>
                    <a:pt x="14870" y="4362"/>
                    <a:pt x="14900" y="4317"/>
                  </a:cubicBezTo>
                  <a:cubicBezTo>
                    <a:pt x="15153" y="3900"/>
                    <a:pt x="14960" y="3156"/>
                    <a:pt x="14647" y="2591"/>
                  </a:cubicBezTo>
                  <a:cubicBezTo>
                    <a:pt x="14230" y="1831"/>
                    <a:pt x="13635" y="1370"/>
                    <a:pt x="13069" y="1370"/>
                  </a:cubicBezTo>
                  <a:cubicBezTo>
                    <a:pt x="12712" y="1370"/>
                    <a:pt x="12385" y="1534"/>
                    <a:pt x="12087" y="1861"/>
                  </a:cubicBezTo>
                  <a:cubicBezTo>
                    <a:pt x="11997" y="1951"/>
                    <a:pt x="11908" y="2055"/>
                    <a:pt x="11819" y="2159"/>
                  </a:cubicBezTo>
                  <a:cubicBezTo>
                    <a:pt x="11283" y="1906"/>
                    <a:pt x="10703" y="1727"/>
                    <a:pt x="10107" y="1608"/>
                  </a:cubicBezTo>
                  <a:cubicBezTo>
                    <a:pt x="10077" y="1400"/>
                    <a:pt x="10062" y="1251"/>
                    <a:pt x="10048" y="1176"/>
                  </a:cubicBezTo>
                  <a:cubicBezTo>
                    <a:pt x="9899" y="522"/>
                    <a:pt x="8693" y="1"/>
                    <a:pt x="778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374975" y="2552275"/>
              <a:ext cx="211400" cy="196575"/>
            </a:xfrm>
            <a:custGeom>
              <a:rect b="b" l="l" r="r" t="t"/>
              <a:pathLst>
                <a:path extrusionOk="0" h="7863" w="8456">
                  <a:moveTo>
                    <a:pt x="4019" y="316"/>
                  </a:moveTo>
                  <a:cubicBezTo>
                    <a:pt x="5568" y="316"/>
                    <a:pt x="6922" y="1135"/>
                    <a:pt x="7562" y="2444"/>
                  </a:cubicBezTo>
                  <a:cubicBezTo>
                    <a:pt x="8128" y="3650"/>
                    <a:pt x="7979" y="4960"/>
                    <a:pt x="7145" y="5972"/>
                  </a:cubicBezTo>
                  <a:cubicBezTo>
                    <a:pt x="6342" y="6984"/>
                    <a:pt x="5166" y="7565"/>
                    <a:pt x="3945" y="7565"/>
                  </a:cubicBezTo>
                  <a:cubicBezTo>
                    <a:pt x="2739" y="7565"/>
                    <a:pt x="1712" y="6999"/>
                    <a:pt x="1325" y="6121"/>
                  </a:cubicBezTo>
                  <a:cubicBezTo>
                    <a:pt x="879" y="5079"/>
                    <a:pt x="328" y="2951"/>
                    <a:pt x="1191" y="1566"/>
                  </a:cubicBezTo>
                  <a:cubicBezTo>
                    <a:pt x="1697" y="777"/>
                    <a:pt x="2591" y="361"/>
                    <a:pt x="3871" y="316"/>
                  </a:cubicBezTo>
                  <a:close/>
                  <a:moveTo>
                    <a:pt x="4021" y="1"/>
                  </a:moveTo>
                  <a:cubicBezTo>
                    <a:pt x="3966" y="1"/>
                    <a:pt x="3911" y="1"/>
                    <a:pt x="3856" y="3"/>
                  </a:cubicBezTo>
                  <a:cubicBezTo>
                    <a:pt x="2471" y="48"/>
                    <a:pt x="1489" y="524"/>
                    <a:pt x="938" y="1403"/>
                  </a:cubicBezTo>
                  <a:cubicBezTo>
                    <a:pt x="1" y="2891"/>
                    <a:pt x="566" y="5154"/>
                    <a:pt x="1042" y="6255"/>
                  </a:cubicBezTo>
                  <a:cubicBezTo>
                    <a:pt x="1474" y="7237"/>
                    <a:pt x="2620" y="7863"/>
                    <a:pt x="3945" y="7863"/>
                  </a:cubicBezTo>
                  <a:cubicBezTo>
                    <a:pt x="5270" y="7863"/>
                    <a:pt x="6520" y="7252"/>
                    <a:pt x="7398" y="6181"/>
                  </a:cubicBezTo>
                  <a:cubicBezTo>
                    <a:pt x="8291" y="5064"/>
                    <a:pt x="8455" y="3620"/>
                    <a:pt x="7830" y="2311"/>
                  </a:cubicBezTo>
                  <a:cubicBezTo>
                    <a:pt x="7152" y="883"/>
                    <a:pt x="5707" y="1"/>
                    <a:pt x="402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472100" y="2780825"/>
              <a:ext cx="14175" cy="23350"/>
            </a:xfrm>
            <a:custGeom>
              <a:rect b="b" l="l" r="r" t="t"/>
              <a:pathLst>
                <a:path extrusionOk="0" h="934" w="567">
                  <a:moveTo>
                    <a:pt x="422" y="1"/>
                  </a:moveTo>
                  <a:cubicBezTo>
                    <a:pt x="400" y="1"/>
                    <a:pt x="378" y="5"/>
                    <a:pt x="358" y="16"/>
                  </a:cubicBezTo>
                  <a:cubicBezTo>
                    <a:pt x="75" y="194"/>
                    <a:pt x="1" y="566"/>
                    <a:pt x="164" y="849"/>
                  </a:cubicBezTo>
                  <a:cubicBezTo>
                    <a:pt x="198" y="904"/>
                    <a:pt x="267" y="934"/>
                    <a:pt x="335" y="934"/>
                  </a:cubicBezTo>
                  <a:cubicBezTo>
                    <a:pt x="414" y="934"/>
                    <a:pt x="491" y="893"/>
                    <a:pt x="507" y="804"/>
                  </a:cubicBezTo>
                  <a:cubicBezTo>
                    <a:pt x="536" y="581"/>
                    <a:pt x="551" y="358"/>
                    <a:pt x="566" y="135"/>
                  </a:cubicBezTo>
                  <a:cubicBezTo>
                    <a:pt x="566" y="54"/>
                    <a:pt x="495" y="1"/>
                    <a:pt x="422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365675" y="2755875"/>
              <a:ext cx="23375" cy="20350"/>
            </a:xfrm>
            <a:custGeom>
              <a:rect b="b" l="l" r="r" t="t"/>
              <a:pathLst>
                <a:path extrusionOk="0" h="814" w="935">
                  <a:moveTo>
                    <a:pt x="669" y="1"/>
                  </a:moveTo>
                  <a:cubicBezTo>
                    <a:pt x="664" y="1"/>
                    <a:pt x="660" y="1"/>
                    <a:pt x="655" y="1"/>
                  </a:cubicBezTo>
                  <a:cubicBezTo>
                    <a:pt x="283" y="31"/>
                    <a:pt x="0" y="284"/>
                    <a:pt x="45" y="671"/>
                  </a:cubicBezTo>
                  <a:cubicBezTo>
                    <a:pt x="64" y="758"/>
                    <a:pt x="165" y="814"/>
                    <a:pt x="254" y="814"/>
                  </a:cubicBezTo>
                  <a:cubicBezTo>
                    <a:pt x="302" y="814"/>
                    <a:pt x="346" y="797"/>
                    <a:pt x="373" y="761"/>
                  </a:cubicBezTo>
                  <a:cubicBezTo>
                    <a:pt x="492" y="612"/>
                    <a:pt x="581" y="448"/>
                    <a:pt x="760" y="374"/>
                  </a:cubicBezTo>
                  <a:cubicBezTo>
                    <a:pt x="934" y="301"/>
                    <a:pt x="853" y="1"/>
                    <a:pt x="669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337025" y="2652825"/>
              <a:ext cx="25325" cy="12975"/>
            </a:xfrm>
            <a:custGeom>
              <a:rect b="b" l="l" r="r" t="t"/>
              <a:pathLst>
                <a:path extrusionOk="0" h="519" w="1013">
                  <a:moveTo>
                    <a:pt x="759" y="0"/>
                  </a:moveTo>
                  <a:cubicBezTo>
                    <a:pt x="581" y="15"/>
                    <a:pt x="372" y="30"/>
                    <a:pt x="194" y="90"/>
                  </a:cubicBezTo>
                  <a:cubicBezTo>
                    <a:pt x="0" y="179"/>
                    <a:pt x="15" y="402"/>
                    <a:pt x="194" y="477"/>
                  </a:cubicBezTo>
                  <a:cubicBezTo>
                    <a:pt x="260" y="506"/>
                    <a:pt x="329" y="518"/>
                    <a:pt x="399" y="518"/>
                  </a:cubicBezTo>
                  <a:cubicBezTo>
                    <a:pt x="581" y="518"/>
                    <a:pt x="764" y="431"/>
                    <a:pt x="893" y="313"/>
                  </a:cubicBezTo>
                  <a:cubicBezTo>
                    <a:pt x="1012" y="209"/>
                    <a:pt x="923" y="0"/>
                    <a:pt x="759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3345975" y="2542275"/>
              <a:ext cx="26800" cy="21025"/>
            </a:xfrm>
            <a:custGeom>
              <a:rect b="b" l="l" r="r" t="t"/>
              <a:pathLst>
                <a:path extrusionOk="0" h="841" w="1072">
                  <a:moveTo>
                    <a:pt x="209" y="0"/>
                  </a:moveTo>
                  <a:cubicBezTo>
                    <a:pt x="107" y="0"/>
                    <a:pt x="1" y="98"/>
                    <a:pt x="44" y="195"/>
                  </a:cubicBezTo>
                  <a:cubicBezTo>
                    <a:pt x="104" y="359"/>
                    <a:pt x="178" y="522"/>
                    <a:pt x="312" y="627"/>
                  </a:cubicBezTo>
                  <a:cubicBezTo>
                    <a:pt x="446" y="746"/>
                    <a:pt x="595" y="805"/>
                    <a:pt x="774" y="835"/>
                  </a:cubicBezTo>
                  <a:cubicBezTo>
                    <a:pt x="788" y="839"/>
                    <a:pt x="802" y="840"/>
                    <a:pt x="815" y="840"/>
                  </a:cubicBezTo>
                  <a:cubicBezTo>
                    <a:pt x="972" y="840"/>
                    <a:pt x="1072" y="618"/>
                    <a:pt x="908" y="522"/>
                  </a:cubicBezTo>
                  <a:cubicBezTo>
                    <a:pt x="684" y="418"/>
                    <a:pt x="461" y="240"/>
                    <a:pt x="312" y="46"/>
                  </a:cubicBezTo>
                  <a:cubicBezTo>
                    <a:pt x="284" y="14"/>
                    <a:pt x="247" y="0"/>
                    <a:pt x="209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3452225" y="2495325"/>
              <a:ext cx="15425" cy="29925"/>
            </a:xfrm>
            <a:custGeom>
              <a:rect b="b" l="l" r="r" t="t"/>
              <a:pathLst>
                <a:path extrusionOk="0" h="1197" w="617">
                  <a:moveTo>
                    <a:pt x="194" y="1"/>
                  </a:moveTo>
                  <a:cubicBezTo>
                    <a:pt x="95" y="1"/>
                    <a:pt x="0" y="99"/>
                    <a:pt x="21" y="227"/>
                  </a:cubicBezTo>
                  <a:cubicBezTo>
                    <a:pt x="81" y="480"/>
                    <a:pt x="185" y="733"/>
                    <a:pt x="200" y="1001"/>
                  </a:cubicBezTo>
                  <a:cubicBezTo>
                    <a:pt x="200" y="1133"/>
                    <a:pt x="294" y="1197"/>
                    <a:pt x="391" y="1197"/>
                  </a:cubicBezTo>
                  <a:cubicBezTo>
                    <a:pt x="491" y="1197"/>
                    <a:pt x="594" y="1130"/>
                    <a:pt x="602" y="1001"/>
                  </a:cubicBezTo>
                  <a:cubicBezTo>
                    <a:pt x="617" y="659"/>
                    <a:pt x="572" y="302"/>
                    <a:pt x="304" y="49"/>
                  </a:cubicBezTo>
                  <a:cubicBezTo>
                    <a:pt x="271" y="15"/>
                    <a:pt x="232" y="1"/>
                    <a:pt x="19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3562200" y="2532375"/>
              <a:ext cx="18050" cy="18050"/>
            </a:xfrm>
            <a:custGeom>
              <a:rect b="b" l="l" r="r" t="t"/>
              <a:pathLst>
                <a:path extrusionOk="0" h="722" w="722">
                  <a:moveTo>
                    <a:pt x="559" y="1"/>
                  </a:moveTo>
                  <a:cubicBezTo>
                    <a:pt x="511" y="1"/>
                    <a:pt x="462" y="22"/>
                    <a:pt x="430" y="70"/>
                  </a:cubicBezTo>
                  <a:cubicBezTo>
                    <a:pt x="326" y="204"/>
                    <a:pt x="237" y="323"/>
                    <a:pt x="118" y="442"/>
                  </a:cubicBezTo>
                  <a:cubicBezTo>
                    <a:pt x="1" y="559"/>
                    <a:pt x="113" y="721"/>
                    <a:pt x="246" y="721"/>
                  </a:cubicBezTo>
                  <a:cubicBezTo>
                    <a:pt x="283" y="721"/>
                    <a:pt x="321" y="709"/>
                    <a:pt x="356" y="680"/>
                  </a:cubicBezTo>
                  <a:cubicBezTo>
                    <a:pt x="520" y="531"/>
                    <a:pt x="624" y="383"/>
                    <a:pt x="683" y="174"/>
                  </a:cubicBezTo>
                  <a:cubicBezTo>
                    <a:pt x="722" y="69"/>
                    <a:pt x="643" y="1"/>
                    <a:pt x="559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600000" y="2634900"/>
              <a:ext cx="28050" cy="12000"/>
            </a:xfrm>
            <a:custGeom>
              <a:rect b="b" l="l" r="r" t="t"/>
              <a:pathLst>
                <a:path extrusionOk="0" h="480" w="1122">
                  <a:moveTo>
                    <a:pt x="303" y="1"/>
                  </a:moveTo>
                  <a:cubicBezTo>
                    <a:pt x="124" y="1"/>
                    <a:pt x="0" y="246"/>
                    <a:pt x="184" y="330"/>
                  </a:cubicBezTo>
                  <a:cubicBezTo>
                    <a:pt x="367" y="416"/>
                    <a:pt x="542" y="479"/>
                    <a:pt x="726" y="479"/>
                  </a:cubicBezTo>
                  <a:cubicBezTo>
                    <a:pt x="797" y="479"/>
                    <a:pt x="868" y="470"/>
                    <a:pt x="943" y="449"/>
                  </a:cubicBezTo>
                  <a:cubicBezTo>
                    <a:pt x="1121" y="405"/>
                    <a:pt x="1106" y="167"/>
                    <a:pt x="943" y="107"/>
                  </a:cubicBezTo>
                  <a:cubicBezTo>
                    <a:pt x="749" y="62"/>
                    <a:pt x="541" y="47"/>
                    <a:pt x="332" y="3"/>
                  </a:cubicBezTo>
                  <a:cubicBezTo>
                    <a:pt x="322" y="1"/>
                    <a:pt x="312" y="1"/>
                    <a:pt x="30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577775" y="2737600"/>
              <a:ext cx="22350" cy="20250"/>
            </a:xfrm>
            <a:custGeom>
              <a:rect b="b" l="l" r="r" t="t"/>
              <a:pathLst>
                <a:path extrusionOk="0" h="810" w="894">
                  <a:moveTo>
                    <a:pt x="253" y="1"/>
                  </a:moveTo>
                  <a:cubicBezTo>
                    <a:pt x="129" y="1"/>
                    <a:pt x="1" y="123"/>
                    <a:pt x="31" y="271"/>
                  </a:cubicBezTo>
                  <a:cubicBezTo>
                    <a:pt x="60" y="405"/>
                    <a:pt x="135" y="524"/>
                    <a:pt x="224" y="643"/>
                  </a:cubicBezTo>
                  <a:cubicBezTo>
                    <a:pt x="329" y="761"/>
                    <a:pt x="433" y="810"/>
                    <a:pt x="588" y="810"/>
                  </a:cubicBezTo>
                  <a:cubicBezTo>
                    <a:pt x="610" y="810"/>
                    <a:pt x="632" y="809"/>
                    <a:pt x="656" y="807"/>
                  </a:cubicBezTo>
                  <a:cubicBezTo>
                    <a:pt x="819" y="792"/>
                    <a:pt x="894" y="613"/>
                    <a:pt x="790" y="494"/>
                  </a:cubicBezTo>
                  <a:cubicBezTo>
                    <a:pt x="715" y="420"/>
                    <a:pt x="686" y="345"/>
                    <a:pt x="581" y="286"/>
                  </a:cubicBezTo>
                  <a:cubicBezTo>
                    <a:pt x="507" y="241"/>
                    <a:pt x="462" y="182"/>
                    <a:pt x="418" y="107"/>
                  </a:cubicBezTo>
                  <a:cubicBezTo>
                    <a:pt x="378" y="32"/>
                    <a:pt x="316" y="1"/>
                    <a:pt x="25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3"/>
          <p:cNvSpPr/>
          <p:nvPr/>
        </p:nvSpPr>
        <p:spPr>
          <a:xfrm>
            <a:off x="8200025" y="2259475"/>
            <a:ext cx="695950" cy="723754"/>
          </a:xfrm>
          <a:custGeom>
            <a:rect b="b" l="l" r="r" t="t"/>
            <a:pathLst>
              <a:path extrusionOk="0" h="13484" w="12966">
                <a:moveTo>
                  <a:pt x="5776" y="656"/>
                </a:moveTo>
                <a:cubicBezTo>
                  <a:pt x="6252" y="1385"/>
                  <a:pt x="6892" y="2040"/>
                  <a:pt x="7443" y="2695"/>
                </a:cubicBezTo>
                <a:cubicBezTo>
                  <a:pt x="8053" y="3424"/>
                  <a:pt x="8679" y="4154"/>
                  <a:pt x="9289" y="4883"/>
                </a:cubicBezTo>
                <a:cubicBezTo>
                  <a:pt x="10331" y="6119"/>
                  <a:pt x="11298" y="7607"/>
                  <a:pt x="12534" y="8679"/>
                </a:cubicBezTo>
                <a:cubicBezTo>
                  <a:pt x="10331" y="8158"/>
                  <a:pt x="8128" y="7458"/>
                  <a:pt x="5880" y="7101"/>
                </a:cubicBezTo>
                <a:cubicBezTo>
                  <a:pt x="5880" y="6535"/>
                  <a:pt x="5865" y="6044"/>
                  <a:pt x="5880" y="5523"/>
                </a:cubicBezTo>
                <a:cubicBezTo>
                  <a:pt x="5895" y="5032"/>
                  <a:pt x="5925" y="4541"/>
                  <a:pt x="5910" y="4050"/>
                </a:cubicBezTo>
                <a:cubicBezTo>
                  <a:pt x="5865" y="2918"/>
                  <a:pt x="5776" y="1787"/>
                  <a:pt x="5776" y="656"/>
                </a:cubicBezTo>
                <a:close/>
                <a:moveTo>
                  <a:pt x="5523" y="388"/>
                </a:moveTo>
                <a:cubicBezTo>
                  <a:pt x="5255" y="1415"/>
                  <a:pt x="5478" y="2621"/>
                  <a:pt x="5508" y="3663"/>
                </a:cubicBezTo>
                <a:cubicBezTo>
                  <a:pt x="5538" y="4288"/>
                  <a:pt x="5538" y="4913"/>
                  <a:pt x="5553" y="5538"/>
                </a:cubicBezTo>
                <a:cubicBezTo>
                  <a:pt x="5553" y="5851"/>
                  <a:pt x="5344" y="7265"/>
                  <a:pt x="5717" y="7428"/>
                </a:cubicBezTo>
                <a:cubicBezTo>
                  <a:pt x="6863" y="7920"/>
                  <a:pt x="8232" y="8083"/>
                  <a:pt x="9438" y="8381"/>
                </a:cubicBezTo>
                <a:cubicBezTo>
                  <a:pt x="10242" y="8589"/>
                  <a:pt x="11298" y="9021"/>
                  <a:pt x="12192" y="9051"/>
                </a:cubicBezTo>
                <a:cubicBezTo>
                  <a:pt x="11403" y="9587"/>
                  <a:pt x="10673" y="10331"/>
                  <a:pt x="9974" y="10926"/>
                </a:cubicBezTo>
                <a:cubicBezTo>
                  <a:pt x="9110" y="11656"/>
                  <a:pt x="8173" y="12340"/>
                  <a:pt x="7399" y="13144"/>
                </a:cubicBezTo>
                <a:cubicBezTo>
                  <a:pt x="6907" y="12296"/>
                  <a:pt x="6148" y="11552"/>
                  <a:pt x="5523" y="10792"/>
                </a:cubicBezTo>
                <a:cubicBezTo>
                  <a:pt x="4913" y="10063"/>
                  <a:pt x="4302" y="9334"/>
                  <a:pt x="3677" y="8604"/>
                </a:cubicBezTo>
                <a:cubicBezTo>
                  <a:pt x="2621" y="7339"/>
                  <a:pt x="1608" y="5776"/>
                  <a:pt x="328" y="4704"/>
                </a:cubicBezTo>
                <a:cubicBezTo>
                  <a:pt x="1311" y="4184"/>
                  <a:pt x="2159" y="3261"/>
                  <a:pt x="3008" y="2561"/>
                </a:cubicBezTo>
                <a:cubicBezTo>
                  <a:pt x="3841" y="1847"/>
                  <a:pt x="4764" y="1177"/>
                  <a:pt x="5523" y="388"/>
                </a:cubicBezTo>
                <a:close/>
                <a:moveTo>
                  <a:pt x="5605" y="0"/>
                </a:moveTo>
                <a:cubicBezTo>
                  <a:pt x="5582" y="0"/>
                  <a:pt x="5559" y="5"/>
                  <a:pt x="5538" y="16"/>
                </a:cubicBezTo>
                <a:cubicBezTo>
                  <a:pt x="4436" y="730"/>
                  <a:pt x="3439" y="1683"/>
                  <a:pt x="2427" y="2516"/>
                </a:cubicBezTo>
                <a:cubicBezTo>
                  <a:pt x="1638" y="3171"/>
                  <a:pt x="671" y="3796"/>
                  <a:pt x="60" y="4630"/>
                </a:cubicBezTo>
                <a:cubicBezTo>
                  <a:pt x="16" y="4675"/>
                  <a:pt x="1" y="4719"/>
                  <a:pt x="31" y="4779"/>
                </a:cubicBezTo>
                <a:cubicBezTo>
                  <a:pt x="879" y="6357"/>
                  <a:pt x="2353" y="7711"/>
                  <a:pt x="3484" y="9081"/>
                </a:cubicBezTo>
                <a:cubicBezTo>
                  <a:pt x="4124" y="9870"/>
                  <a:pt x="4764" y="10644"/>
                  <a:pt x="5419" y="11418"/>
                </a:cubicBezTo>
                <a:cubicBezTo>
                  <a:pt x="5984" y="12102"/>
                  <a:pt x="6505" y="12861"/>
                  <a:pt x="7205" y="13412"/>
                </a:cubicBezTo>
                <a:cubicBezTo>
                  <a:pt x="7220" y="13427"/>
                  <a:pt x="7235" y="13442"/>
                  <a:pt x="7265" y="13442"/>
                </a:cubicBezTo>
                <a:cubicBezTo>
                  <a:pt x="7291" y="13468"/>
                  <a:pt x="7322" y="13484"/>
                  <a:pt x="7355" y="13484"/>
                </a:cubicBezTo>
                <a:cubicBezTo>
                  <a:pt x="7378" y="13484"/>
                  <a:pt x="7403" y="13476"/>
                  <a:pt x="7428" y="13457"/>
                </a:cubicBezTo>
                <a:cubicBezTo>
                  <a:pt x="8545" y="12757"/>
                  <a:pt x="9527" y="11805"/>
                  <a:pt x="10539" y="10971"/>
                </a:cubicBezTo>
                <a:cubicBezTo>
                  <a:pt x="11328" y="10301"/>
                  <a:pt x="12311" y="9691"/>
                  <a:pt x="12921" y="8857"/>
                </a:cubicBezTo>
                <a:cubicBezTo>
                  <a:pt x="12951" y="8813"/>
                  <a:pt x="12966" y="8753"/>
                  <a:pt x="12951" y="8709"/>
                </a:cubicBezTo>
                <a:cubicBezTo>
                  <a:pt x="12102" y="7131"/>
                  <a:pt x="10614" y="5776"/>
                  <a:pt x="9482" y="4407"/>
                </a:cubicBezTo>
                <a:cubicBezTo>
                  <a:pt x="8842" y="3618"/>
                  <a:pt x="8202" y="2844"/>
                  <a:pt x="7562" y="2070"/>
                </a:cubicBezTo>
                <a:cubicBezTo>
                  <a:pt x="6997" y="1385"/>
                  <a:pt x="6461" y="611"/>
                  <a:pt x="5776" y="75"/>
                </a:cubicBezTo>
                <a:cubicBezTo>
                  <a:pt x="5761" y="60"/>
                  <a:pt x="5731" y="45"/>
                  <a:pt x="5717" y="45"/>
                </a:cubicBezTo>
                <a:cubicBezTo>
                  <a:pt x="5688" y="17"/>
                  <a:pt x="5646" y="0"/>
                  <a:pt x="56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"/>
          <p:cNvSpPr/>
          <p:nvPr/>
        </p:nvSpPr>
        <p:spPr>
          <a:xfrm>
            <a:off x="7882396" y="2999048"/>
            <a:ext cx="806450" cy="987175"/>
          </a:xfrm>
          <a:custGeom>
            <a:rect b="b" l="l" r="r" t="t"/>
            <a:pathLst>
              <a:path extrusionOk="0" h="39487" w="32258">
                <a:moveTo>
                  <a:pt x="15725" y="175"/>
                </a:moveTo>
                <a:cubicBezTo>
                  <a:pt x="7313" y="-1226"/>
                  <a:pt x="-3202" y="13712"/>
                  <a:pt x="1029" y="21117"/>
                </a:cubicBezTo>
                <a:cubicBezTo>
                  <a:pt x="5107" y="28254"/>
                  <a:pt x="14907" y="30274"/>
                  <a:pt x="22705" y="32873"/>
                </a:cubicBezTo>
                <a:cubicBezTo>
                  <a:pt x="26379" y="34098"/>
                  <a:pt x="32258" y="35614"/>
                  <a:pt x="32258" y="39487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27" name="Google Shape;127;p3"/>
          <p:cNvSpPr/>
          <p:nvPr/>
        </p:nvSpPr>
        <p:spPr>
          <a:xfrm>
            <a:off x="6952900" y="4276453"/>
            <a:ext cx="1056275" cy="550425"/>
          </a:xfrm>
          <a:custGeom>
            <a:rect b="b" l="l" r="r" t="t"/>
            <a:pathLst>
              <a:path extrusionOk="0" h="22017" w="42251">
                <a:moveTo>
                  <a:pt x="42251" y="17415"/>
                </a:moveTo>
                <a:cubicBezTo>
                  <a:pt x="38769" y="23213"/>
                  <a:pt x="27671" y="23005"/>
                  <a:pt x="22044" y="19252"/>
                </a:cubicBezTo>
                <a:cubicBezTo>
                  <a:pt x="18080" y="16608"/>
                  <a:pt x="18442" y="10357"/>
                  <a:pt x="15798" y="6393"/>
                </a:cubicBezTo>
                <a:cubicBezTo>
                  <a:pt x="12703" y="1753"/>
                  <a:pt x="4987" y="-1615"/>
                  <a:pt x="0" y="882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28" name="Google Shape;128;p3"/>
          <p:cNvSpPr/>
          <p:nvPr/>
        </p:nvSpPr>
        <p:spPr>
          <a:xfrm>
            <a:off x="5088400" y="4469821"/>
            <a:ext cx="1194025" cy="737975"/>
          </a:xfrm>
          <a:custGeom>
            <a:rect b="b" l="l" r="r" t="t"/>
            <a:pathLst>
              <a:path extrusionOk="0" h="29519" w="47761">
                <a:moveTo>
                  <a:pt x="47761" y="1597"/>
                </a:moveTo>
                <a:cubicBezTo>
                  <a:pt x="42743" y="-74"/>
                  <a:pt x="34685" y="-1468"/>
                  <a:pt x="31963" y="3066"/>
                </a:cubicBezTo>
                <a:cubicBezTo>
                  <a:pt x="29446" y="7258"/>
                  <a:pt x="30697" y="14234"/>
                  <a:pt x="26452" y="16660"/>
                </a:cubicBezTo>
                <a:cubicBezTo>
                  <a:pt x="22410" y="18970"/>
                  <a:pt x="17035" y="16017"/>
                  <a:pt x="12491" y="17027"/>
                </a:cubicBezTo>
                <a:cubicBezTo>
                  <a:pt x="6743" y="18305"/>
                  <a:pt x="1426" y="23806"/>
                  <a:pt x="0" y="29519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_1_1">
    <p:bg>
      <p:bgPr>
        <a:solidFill>
          <a:schemeClr val="accent2"/>
        </a:solid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1"/>
          <p:cNvSpPr txBox="1"/>
          <p:nvPr>
            <p:ph type="title"/>
          </p:nvPr>
        </p:nvSpPr>
        <p:spPr>
          <a:xfrm>
            <a:off x="830825" y="1009700"/>
            <a:ext cx="4275900" cy="7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b="0" sz="6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61" name="Google Shape;461;p21"/>
          <p:cNvSpPr txBox="1"/>
          <p:nvPr/>
        </p:nvSpPr>
        <p:spPr>
          <a:xfrm>
            <a:off x="830191" y="3925025"/>
            <a:ext cx="44934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lang="en" sz="1200">
                <a:solidFill>
                  <a:schemeClr val="accent4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" sz="1200">
                <a:solidFill>
                  <a:schemeClr val="accent4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lang="en" sz="1200">
                <a:solidFill>
                  <a:schemeClr val="accent4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62" name="Google Shape;462;p21"/>
          <p:cNvSpPr txBox="1"/>
          <p:nvPr>
            <p:ph idx="2" type="title"/>
          </p:nvPr>
        </p:nvSpPr>
        <p:spPr>
          <a:xfrm>
            <a:off x="830825" y="1956824"/>
            <a:ext cx="4275900" cy="31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0" sz="2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"/>
              <a:buNone/>
              <a:defRPr b="1" sz="2000">
                <a:solidFill>
                  <a:schemeClr val="accent4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"/>
              <a:buNone/>
              <a:defRPr b="1" sz="2000">
                <a:solidFill>
                  <a:schemeClr val="accent4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"/>
              <a:buNone/>
              <a:defRPr b="1" sz="2000">
                <a:solidFill>
                  <a:schemeClr val="accent4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"/>
              <a:buNone/>
              <a:defRPr b="1" sz="2000">
                <a:solidFill>
                  <a:schemeClr val="accent4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"/>
              <a:buNone/>
              <a:defRPr b="1" sz="2000">
                <a:solidFill>
                  <a:schemeClr val="accent4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"/>
              <a:buNone/>
              <a:defRPr b="1" sz="2000">
                <a:solidFill>
                  <a:schemeClr val="accent4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"/>
              <a:buNone/>
              <a:defRPr b="1" sz="2000">
                <a:solidFill>
                  <a:schemeClr val="accent4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"/>
              <a:buNone/>
              <a:defRPr b="1" sz="2000">
                <a:solidFill>
                  <a:schemeClr val="accent4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463" name="Google Shape;463;p21"/>
          <p:cNvSpPr txBox="1"/>
          <p:nvPr>
            <p:ph idx="1" type="subTitle"/>
          </p:nvPr>
        </p:nvSpPr>
        <p:spPr>
          <a:xfrm>
            <a:off x="830825" y="2411638"/>
            <a:ext cx="4275900" cy="91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64" name="Google Shape;464;p21"/>
          <p:cNvGrpSpPr/>
          <p:nvPr/>
        </p:nvGrpSpPr>
        <p:grpSpPr>
          <a:xfrm rot="-1753394">
            <a:off x="7006320" y="1262058"/>
            <a:ext cx="733280" cy="773254"/>
            <a:chOff x="3045450" y="3675050"/>
            <a:chExt cx="733300" cy="773275"/>
          </a:xfrm>
        </p:grpSpPr>
        <p:sp>
          <p:nvSpPr>
            <p:cNvPr id="465" name="Google Shape;465;p21"/>
            <p:cNvSpPr/>
            <p:nvPr/>
          </p:nvSpPr>
          <p:spPr>
            <a:xfrm>
              <a:off x="3697225" y="3972000"/>
              <a:ext cx="81525" cy="20250"/>
            </a:xfrm>
            <a:custGeom>
              <a:rect b="b" l="l" r="r" t="t"/>
              <a:pathLst>
                <a:path extrusionOk="0" h="810" w="3261">
                  <a:moveTo>
                    <a:pt x="2263" y="0"/>
                  </a:moveTo>
                  <a:cubicBezTo>
                    <a:pt x="2010" y="15"/>
                    <a:pt x="1742" y="75"/>
                    <a:pt x="1489" y="105"/>
                  </a:cubicBezTo>
                  <a:cubicBezTo>
                    <a:pt x="1207" y="134"/>
                    <a:pt x="954" y="194"/>
                    <a:pt x="686" y="253"/>
                  </a:cubicBezTo>
                  <a:cubicBezTo>
                    <a:pt x="537" y="283"/>
                    <a:pt x="433" y="313"/>
                    <a:pt x="299" y="387"/>
                  </a:cubicBezTo>
                  <a:cubicBezTo>
                    <a:pt x="254" y="417"/>
                    <a:pt x="209" y="432"/>
                    <a:pt x="165" y="462"/>
                  </a:cubicBezTo>
                  <a:cubicBezTo>
                    <a:pt x="120" y="506"/>
                    <a:pt x="105" y="551"/>
                    <a:pt x="31" y="581"/>
                  </a:cubicBezTo>
                  <a:cubicBezTo>
                    <a:pt x="1" y="596"/>
                    <a:pt x="16" y="640"/>
                    <a:pt x="46" y="655"/>
                  </a:cubicBezTo>
                  <a:cubicBezTo>
                    <a:pt x="120" y="670"/>
                    <a:pt x="135" y="700"/>
                    <a:pt x="194" y="730"/>
                  </a:cubicBezTo>
                  <a:cubicBezTo>
                    <a:pt x="239" y="759"/>
                    <a:pt x="299" y="759"/>
                    <a:pt x="343" y="774"/>
                  </a:cubicBezTo>
                  <a:cubicBezTo>
                    <a:pt x="452" y="796"/>
                    <a:pt x="537" y="810"/>
                    <a:pt x="639" y="810"/>
                  </a:cubicBezTo>
                  <a:cubicBezTo>
                    <a:pt x="677" y="810"/>
                    <a:pt x="716" y="808"/>
                    <a:pt x="760" y="804"/>
                  </a:cubicBezTo>
                  <a:cubicBezTo>
                    <a:pt x="1013" y="804"/>
                    <a:pt x="1281" y="789"/>
                    <a:pt x="1534" y="745"/>
                  </a:cubicBezTo>
                  <a:cubicBezTo>
                    <a:pt x="2070" y="685"/>
                    <a:pt x="2621" y="626"/>
                    <a:pt x="3127" y="387"/>
                  </a:cubicBezTo>
                  <a:cubicBezTo>
                    <a:pt x="3261" y="328"/>
                    <a:pt x="3231" y="90"/>
                    <a:pt x="3082" y="60"/>
                  </a:cubicBezTo>
                  <a:cubicBezTo>
                    <a:pt x="2948" y="30"/>
                    <a:pt x="2814" y="30"/>
                    <a:pt x="2680" y="30"/>
                  </a:cubicBezTo>
                  <a:cubicBezTo>
                    <a:pt x="2546" y="15"/>
                    <a:pt x="2397" y="0"/>
                    <a:pt x="22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1"/>
            <p:cNvSpPr/>
            <p:nvPr/>
          </p:nvSpPr>
          <p:spPr>
            <a:xfrm>
              <a:off x="3113750" y="3815700"/>
              <a:ext cx="497550" cy="632625"/>
            </a:xfrm>
            <a:custGeom>
              <a:rect b="b" l="l" r="r" t="t"/>
              <a:pathLst>
                <a:path extrusionOk="0" h="25305" w="19902">
                  <a:moveTo>
                    <a:pt x="12265" y="6230"/>
                  </a:moveTo>
                  <a:cubicBezTo>
                    <a:pt x="12759" y="6230"/>
                    <a:pt x="12896" y="6917"/>
                    <a:pt x="12831" y="7369"/>
                  </a:cubicBezTo>
                  <a:cubicBezTo>
                    <a:pt x="12682" y="8396"/>
                    <a:pt x="11908" y="9244"/>
                    <a:pt x="10926" y="9765"/>
                  </a:cubicBezTo>
                  <a:cubicBezTo>
                    <a:pt x="10896" y="9066"/>
                    <a:pt x="10941" y="8366"/>
                    <a:pt x="11104" y="7696"/>
                  </a:cubicBezTo>
                  <a:cubicBezTo>
                    <a:pt x="11238" y="7190"/>
                    <a:pt x="11462" y="6476"/>
                    <a:pt x="12012" y="6282"/>
                  </a:cubicBezTo>
                  <a:cubicBezTo>
                    <a:pt x="12105" y="6247"/>
                    <a:pt x="12190" y="6230"/>
                    <a:pt x="12265" y="6230"/>
                  </a:cubicBezTo>
                  <a:close/>
                  <a:moveTo>
                    <a:pt x="6647" y="7066"/>
                  </a:moveTo>
                  <a:cubicBezTo>
                    <a:pt x="6777" y="7066"/>
                    <a:pt x="6932" y="7138"/>
                    <a:pt x="7115" y="7309"/>
                  </a:cubicBezTo>
                  <a:cubicBezTo>
                    <a:pt x="7532" y="7696"/>
                    <a:pt x="7651" y="8336"/>
                    <a:pt x="7800" y="8872"/>
                  </a:cubicBezTo>
                  <a:cubicBezTo>
                    <a:pt x="7934" y="9334"/>
                    <a:pt x="8038" y="9795"/>
                    <a:pt x="8157" y="10271"/>
                  </a:cubicBezTo>
                  <a:cubicBezTo>
                    <a:pt x="7830" y="10212"/>
                    <a:pt x="7517" y="10122"/>
                    <a:pt x="7249" y="9974"/>
                  </a:cubicBezTo>
                  <a:cubicBezTo>
                    <a:pt x="6758" y="9706"/>
                    <a:pt x="6371" y="9259"/>
                    <a:pt x="6178" y="8738"/>
                  </a:cubicBezTo>
                  <a:cubicBezTo>
                    <a:pt x="6010" y="8283"/>
                    <a:pt x="6112" y="7066"/>
                    <a:pt x="6647" y="7066"/>
                  </a:cubicBezTo>
                  <a:close/>
                  <a:moveTo>
                    <a:pt x="10682" y="860"/>
                  </a:moveTo>
                  <a:cubicBezTo>
                    <a:pt x="11426" y="860"/>
                    <a:pt x="12169" y="928"/>
                    <a:pt x="12891" y="1058"/>
                  </a:cubicBezTo>
                  <a:cubicBezTo>
                    <a:pt x="14528" y="1340"/>
                    <a:pt x="16344" y="1861"/>
                    <a:pt x="17579" y="3007"/>
                  </a:cubicBezTo>
                  <a:cubicBezTo>
                    <a:pt x="19172" y="4481"/>
                    <a:pt x="18800" y="6565"/>
                    <a:pt x="18294" y="8440"/>
                  </a:cubicBezTo>
                  <a:cubicBezTo>
                    <a:pt x="18011" y="9512"/>
                    <a:pt x="17639" y="10554"/>
                    <a:pt x="16954" y="11432"/>
                  </a:cubicBezTo>
                  <a:cubicBezTo>
                    <a:pt x="16329" y="12251"/>
                    <a:pt x="15540" y="12921"/>
                    <a:pt x="14915" y="13725"/>
                  </a:cubicBezTo>
                  <a:cubicBezTo>
                    <a:pt x="13799" y="15168"/>
                    <a:pt x="13293" y="17312"/>
                    <a:pt x="14052" y="19024"/>
                  </a:cubicBezTo>
                  <a:cubicBezTo>
                    <a:pt x="13650" y="19158"/>
                    <a:pt x="13233" y="19247"/>
                    <a:pt x="12831" y="19336"/>
                  </a:cubicBezTo>
                  <a:cubicBezTo>
                    <a:pt x="12042" y="16791"/>
                    <a:pt x="11447" y="14201"/>
                    <a:pt x="11090" y="11566"/>
                  </a:cubicBezTo>
                  <a:cubicBezTo>
                    <a:pt x="11045" y="11150"/>
                    <a:pt x="10985" y="10733"/>
                    <a:pt x="10956" y="10316"/>
                  </a:cubicBezTo>
                  <a:cubicBezTo>
                    <a:pt x="11804" y="9899"/>
                    <a:pt x="12548" y="9289"/>
                    <a:pt x="12980" y="8560"/>
                  </a:cubicBezTo>
                  <a:cubicBezTo>
                    <a:pt x="13456" y="7771"/>
                    <a:pt x="13769" y="6282"/>
                    <a:pt x="12727" y="5761"/>
                  </a:cubicBezTo>
                  <a:cubicBezTo>
                    <a:pt x="12536" y="5666"/>
                    <a:pt x="12356" y="5623"/>
                    <a:pt x="12186" y="5623"/>
                  </a:cubicBezTo>
                  <a:cubicBezTo>
                    <a:pt x="11245" y="5623"/>
                    <a:pt x="10641" y="6931"/>
                    <a:pt x="10464" y="7726"/>
                  </a:cubicBezTo>
                  <a:cubicBezTo>
                    <a:pt x="10286" y="8485"/>
                    <a:pt x="10241" y="9259"/>
                    <a:pt x="10271" y="10048"/>
                  </a:cubicBezTo>
                  <a:cubicBezTo>
                    <a:pt x="9773" y="10228"/>
                    <a:pt x="9237" y="10318"/>
                    <a:pt x="8722" y="10318"/>
                  </a:cubicBezTo>
                  <a:cubicBezTo>
                    <a:pt x="8683" y="10318"/>
                    <a:pt x="8643" y="10317"/>
                    <a:pt x="8604" y="10316"/>
                  </a:cubicBezTo>
                  <a:cubicBezTo>
                    <a:pt x="8500" y="9855"/>
                    <a:pt x="8395" y="9408"/>
                    <a:pt x="8276" y="8961"/>
                  </a:cubicBezTo>
                  <a:cubicBezTo>
                    <a:pt x="8077" y="8272"/>
                    <a:pt x="7689" y="6636"/>
                    <a:pt x="6733" y="6636"/>
                  </a:cubicBezTo>
                  <a:cubicBezTo>
                    <a:pt x="6616" y="6636"/>
                    <a:pt x="6491" y="6660"/>
                    <a:pt x="6356" y="6714"/>
                  </a:cubicBezTo>
                  <a:cubicBezTo>
                    <a:pt x="5165" y="7175"/>
                    <a:pt x="5612" y="8947"/>
                    <a:pt x="6192" y="9691"/>
                  </a:cubicBezTo>
                  <a:cubicBezTo>
                    <a:pt x="6743" y="10375"/>
                    <a:pt x="7487" y="10718"/>
                    <a:pt x="8291" y="10822"/>
                  </a:cubicBezTo>
                  <a:lnTo>
                    <a:pt x="8306" y="10822"/>
                  </a:lnTo>
                  <a:cubicBezTo>
                    <a:pt x="8961" y="13695"/>
                    <a:pt x="9229" y="16597"/>
                    <a:pt x="9378" y="19530"/>
                  </a:cubicBezTo>
                  <a:cubicBezTo>
                    <a:pt x="8916" y="19485"/>
                    <a:pt x="8440" y="19411"/>
                    <a:pt x="7964" y="19381"/>
                  </a:cubicBezTo>
                  <a:lnTo>
                    <a:pt x="7934" y="19381"/>
                  </a:lnTo>
                  <a:cubicBezTo>
                    <a:pt x="7815" y="18086"/>
                    <a:pt x="6981" y="16940"/>
                    <a:pt x="6148" y="15987"/>
                  </a:cubicBezTo>
                  <a:cubicBezTo>
                    <a:pt x="5180" y="14871"/>
                    <a:pt x="4034" y="13903"/>
                    <a:pt x="3096" y="12727"/>
                  </a:cubicBezTo>
                  <a:cubicBezTo>
                    <a:pt x="2114" y="11477"/>
                    <a:pt x="1578" y="10048"/>
                    <a:pt x="1638" y="8455"/>
                  </a:cubicBezTo>
                  <a:cubicBezTo>
                    <a:pt x="1712" y="6833"/>
                    <a:pt x="2352" y="5255"/>
                    <a:pt x="3349" y="4005"/>
                  </a:cubicBezTo>
                  <a:cubicBezTo>
                    <a:pt x="5133" y="1799"/>
                    <a:pt x="7914" y="860"/>
                    <a:pt x="10682" y="860"/>
                  </a:cubicBezTo>
                  <a:close/>
                  <a:moveTo>
                    <a:pt x="10316" y="10584"/>
                  </a:moveTo>
                  <a:cubicBezTo>
                    <a:pt x="10390" y="11551"/>
                    <a:pt x="10569" y="12534"/>
                    <a:pt x="10747" y="13472"/>
                  </a:cubicBezTo>
                  <a:cubicBezTo>
                    <a:pt x="11104" y="15481"/>
                    <a:pt x="11611" y="17476"/>
                    <a:pt x="12221" y="19440"/>
                  </a:cubicBezTo>
                  <a:cubicBezTo>
                    <a:pt x="11983" y="19470"/>
                    <a:pt x="11730" y="19500"/>
                    <a:pt x="11491" y="19530"/>
                  </a:cubicBezTo>
                  <a:cubicBezTo>
                    <a:pt x="11117" y="19559"/>
                    <a:pt x="10742" y="19575"/>
                    <a:pt x="10367" y="19575"/>
                  </a:cubicBezTo>
                  <a:cubicBezTo>
                    <a:pt x="10161" y="19575"/>
                    <a:pt x="9956" y="19570"/>
                    <a:pt x="9750" y="19559"/>
                  </a:cubicBezTo>
                  <a:cubicBezTo>
                    <a:pt x="9705" y="19559"/>
                    <a:pt x="9646" y="19559"/>
                    <a:pt x="9586" y="19545"/>
                  </a:cubicBezTo>
                  <a:cubicBezTo>
                    <a:pt x="9720" y="16642"/>
                    <a:pt x="9363" y="13695"/>
                    <a:pt x="8723" y="10837"/>
                  </a:cubicBezTo>
                  <a:lnTo>
                    <a:pt x="8723" y="10837"/>
                  </a:lnTo>
                  <a:cubicBezTo>
                    <a:pt x="8761" y="10838"/>
                    <a:pt x="8800" y="10839"/>
                    <a:pt x="8838" y="10839"/>
                  </a:cubicBezTo>
                  <a:cubicBezTo>
                    <a:pt x="9336" y="10839"/>
                    <a:pt x="9832" y="10750"/>
                    <a:pt x="10316" y="10584"/>
                  </a:cubicBezTo>
                  <a:close/>
                  <a:moveTo>
                    <a:pt x="14870" y="19470"/>
                  </a:moveTo>
                  <a:cubicBezTo>
                    <a:pt x="15034" y="19813"/>
                    <a:pt x="15198" y="20170"/>
                    <a:pt x="15332" y="20527"/>
                  </a:cubicBezTo>
                  <a:cubicBezTo>
                    <a:pt x="15213" y="20527"/>
                    <a:pt x="15094" y="20572"/>
                    <a:pt x="15019" y="20676"/>
                  </a:cubicBezTo>
                  <a:cubicBezTo>
                    <a:pt x="14722" y="21167"/>
                    <a:pt x="14349" y="21495"/>
                    <a:pt x="13814" y="21703"/>
                  </a:cubicBezTo>
                  <a:cubicBezTo>
                    <a:pt x="13278" y="21896"/>
                    <a:pt x="12697" y="21971"/>
                    <a:pt x="12132" y="21971"/>
                  </a:cubicBezTo>
                  <a:cubicBezTo>
                    <a:pt x="12103" y="21971"/>
                    <a:pt x="12073" y="21971"/>
                    <a:pt x="12044" y="21971"/>
                  </a:cubicBezTo>
                  <a:cubicBezTo>
                    <a:pt x="10632" y="21971"/>
                    <a:pt x="9277" y="21618"/>
                    <a:pt x="7979" y="21108"/>
                  </a:cubicBezTo>
                  <a:cubicBezTo>
                    <a:pt x="7964" y="21093"/>
                    <a:pt x="7964" y="21093"/>
                    <a:pt x="7949" y="21093"/>
                  </a:cubicBezTo>
                  <a:cubicBezTo>
                    <a:pt x="7934" y="20795"/>
                    <a:pt x="7949" y="20482"/>
                    <a:pt x="7994" y="20185"/>
                  </a:cubicBezTo>
                  <a:cubicBezTo>
                    <a:pt x="8621" y="20342"/>
                    <a:pt x="9300" y="20402"/>
                    <a:pt x="9973" y="20402"/>
                  </a:cubicBezTo>
                  <a:cubicBezTo>
                    <a:pt x="10512" y="20402"/>
                    <a:pt x="11048" y="20363"/>
                    <a:pt x="11551" y="20304"/>
                  </a:cubicBezTo>
                  <a:cubicBezTo>
                    <a:pt x="12697" y="20185"/>
                    <a:pt x="13799" y="19887"/>
                    <a:pt x="14870" y="19470"/>
                  </a:cubicBezTo>
                  <a:close/>
                  <a:moveTo>
                    <a:pt x="15510" y="21137"/>
                  </a:moveTo>
                  <a:cubicBezTo>
                    <a:pt x="15615" y="21569"/>
                    <a:pt x="15659" y="22001"/>
                    <a:pt x="15585" y="22417"/>
                  </a:cubicBezTo>
                  <a:cubicBezTo>
                    <a:pt x="15257" y="22432"/>
                    <a:pt x="14975" y="22611"/>
                    <a:pt x="14677" y="22715"/>
                  </a:cubicBezTo>
                  <a:cubicBezTo>
                    <a:pt x="14394" y="22819"/>
                    <a:pt x="14096" y="22909"/>
                    <a:pt x="13799" y="22983"/>
                  </a:cubicBezTo>
                  <a:cubicBezTo>
                    <a:pt x="13173" y="23162"/>
                    <a:pt x="12519" y="23251"/>
                    <a:pt x="11864" y="23296"/>
                  </a:cubicBezTo>
                  <a:cubicBezTo>
                    <a:pt x="11707" y="23304"/>
                    <a:pt x="11551" y="23308"/>
                    <a:pt x="11394" y="23308"/>
                  </a:cubicBezTo>
                  <a:cubicBezTo>
                    <a:pt x="10402" y="23308"/>
                    <a:pt x="9406" y="23149"/>
                    <a:pt x="8455" y="22879"/>
                  </a:cubicBezTo>
                  <a:cubicBezTo>
                    <a:pt x="8217" y="22432"/>
                    <a:pt x="8053" y="21971"/>
                    <a:pt x="7979" y="21480"/>
                  </a:cubicBezTo>
                  <a:lnTo>
                    <a:pt x="7979" y="21480"/>
                  </a:lnTo>
                  <a:cubicBezTo>
                    <a:pt x="9281" y="22195"/>
                    <a:pt x="10804" y="22553"/>
                    <a:pt x="12282" y="22553"/>
                  </a:cubicBezTo>
                  <a:cubicBezTo>
                    <a:pt x="12341" y="22553"/>
                    <a:pt x="12400" y="22553"/>
                    <a:pt x="12459" y="22551"/>
                  </a:cubicBezTo>
                  <a:cubicBezTo>
                    <a:pt x="13575" y="22522"/>
                    <a:pt x="14945" y="22179"/>
                    <a:pt x="15510" y="21137"/>
                  </a:cubicBezTo>
                  <a:close/>
                  <a:moveTo>
                    <a:pt x="15376" y="23057"/>
                  </a:moveTo>
                  <a:lnTo>
                    <a:pt x="15376" y="23057"/>
                  </a:lnTo>
                  <a:cubicBezTo>
                    <a:pt x="15317" y="23147"/>
                    <a:pt x="15272" y="23251"/>
                    <a:pt x="15198" y="23340"/>
                  </a:cubicBezTo>
                  <a:cubicBezTo>
                    <a:pt x="14439" y="24367"/>
                    <a:pt x="12935" y="24725"/>
                    <a:pt x="11745" y="24725"/>
                  </a:cubicBezTo>
                  <a:cubicBezTo>
                    <a:pt x="10554" y="24725"/>
                    <a:pt x="9482" y="24248"/>
                    <a:pt x="8768" y="23325"/>
                  </a:cubicBezTo>
                  <a:lnTo>
                    <a:pt x="8768" y="23325"/>
                  </a:lnTo>
                  <a:cubicBezTo>
                    <a:pt x="9675" y="23623"/>
                    <a:pt x="10619" y="23761"/>
                    <a:pt x="11578" y="23761"/>
                  </a:cubicBezTo>
                  <a:cubicBezTo>
                    <a:pt x="11673" y="23761"/>
                    <a:pt x="11768" y="23760"/>
                    <a:pt x="11864" y="23757"/>
                  </a:cubicBezTo>
                  <a:cubicBezTo>
                    <a:pt x="12548" y="23742"/>
                    <a:pt x="13218" y="23668"/>
                    <a:pt x="13873" y="23519"/>
                  </a:cubicBezTo>
                  <a:cubicBezTo>
                    <a:pt x="14215" y="23444"/>
                    <a:pt x="14558" y="23340"/>
                    <a:pt x="14885" y="23236"/>
                  </a:cubicBezTo>
                  <a:cubicBezTo>
                    <a:pt x="15049" y="23177"/>
                    <a:pt x="15213" y="23117"/>
                    <a:pt x="15376" y="23057"/>
                  </a:cubicBezTo>
                  <a:close/>
                  <a:moveTo>
                    <a:pt x="10633" y="0"/>
                  </a:moveTo>
                  <a:cubicBezTo>
                    <a:pt x="8151" y="0"/>
                    <a:pt x="5679" y="691"/>
                    <a:pt x="3766" y="2323"/>
                  </a:cubicBezTo>
                  <a:cubicBezTo>
                    <a:pt x="1340" y="4392"/>
                    <a:pt x="0" y="8024"/>
                    <a:pt x="1206" y="11090"/>
                  </a:cubicBezTo>
                  <a:cubicBezTo>
                    <a:pt x="1846" y="12727"/>
                    <a:pt x="3126" y="13978"/>
                    <a:pt x="4376" y="15183"/>
                  </a:cubicBezTo>
                  <a:cubicBezTo>
                    <a:pt x="5017" y="15808"/>
                    <a:pt x="5657" y="16434"/>
                    <a:pt x="6237" y="17118"/>
                  </a:cubicBezTo>
                  <a:cubicBezTo>
                    <a:pt x="6847" y="17863"/>
                    <a:pt x="7234" y="18696"/>
                    <a:pt x="7592" y="19574"/>
                  </a:cubicBezTo>
                  <a:cubicBezTo>
                    <a:pt x="7592" y="19589"/>
                    <a:pt x="7607" y="19604"/>
                    <a:pt x="7621" y="19619"/>
                  </a:cubicBezTo>
                  <a:cubicBezTo>
                    <a:pt x="7562" y="19783"/>
                    <a:pt x="7607" y="20006"/>
                    <a:pt x="7770" y="20095"/>
                  </a:cubicBezTo>
                  <a:cubicBezTo>
                    <a:pt x="7502" y="20959"/>
                    <a:pt x="7592" y="21896"/>
                    <a:pt x="7949" y="22730"/>
                  </a:cubicBezTo>
                  <a:cubicBezTo>
                    <a:pt x="7815" y="22760"/>
                    <a:pt x="7755" y="22953"/>
                    <a:pt x="7889" y="23013"/>
                  </a:cubicBezTo>
                  <a:cubicBezTo>
                    <a:pt x="7964" y="23043"/>
                    <a:pt x="8038" y="23072"/>
                    <a:pt x="8113" y="23102"/>
                  </a:cubicBezTo>
                  <a:cubicBezTo>
                    <a:pt x="8485" y="23802"/>
                    <a:pt x="9035" y="24382"/>
                    <a:pt x="9705" y="24754"/>
                  </a:cubicBezTo>
                  <a:cubicBezTo>
                    <a:pt x="10364" y="25117"/>
                    <a:pt x="11202" y="25304"/>
                    <a:pt x="12058" y="25304"/>
                  </a:cubicBezTo>
                  <a:cubicBezTo>
                    <a:pt x="13695" y="25304"/>
                    <a:pt x="15396" y="24618"/>
                    <a:pt x="16031" y="23162"/>
                  </a:cubicBezTo>
                  <a:cubicBezTo>
                    <a:pt x="16642" y="21733"/>
                    <a:pt x="15957" y="20170"/>
                    <a:pt x="15332" y="18875"/>
                  </a:cubicBezTo>
                  <a:cubicBezTo>
                    <a:pt x="15287" y="18785"/>
                    <a:pt x="15153" y="18711"/>
                    <a:pt x="15049" y="18711"/>
                  </a:cubicBezTo>
                  <a:cubicBezTo>
                    <a:pt x="14870" y="17788"/>
                    <a:pt x="14736" y="16895"/>
                    <a:pt x="14989" y="15957"/>
                  </a:cubicBezTo>
                  <a:cubicBezTo>
                    <a:pt x="15257" y="14915"/>
                    <a:pt x="15868" y="14112"/>
                    <a:pt x="16567" y="13308"/>
                  </a:cubicBezTo>
                  <a:cubicBezTo>
                    <a:pt x="17192" y="12593"/>
                    <a:pt x="17847" y="11879"/>
                    <a:pt x="18279" y="11030"/>
                  </a:cubicBezTo>
                  <a:cubicBezTo>
                    <a:pt x="18726" y="10167"/>
                    <a:pt x="18979" y="9214"/>
                    <a:pt x="19202" y="8277"/>
                  </a:cubicBezTo>
                  <a:cubicBezTo>
                    <a:pt x="19634" y="6416"/>
                    <a:pt x="19901" y="4422"/>
                    <a:pt x="18592" y="2844"/>
                  </a:cubicBezTo>
                  <a:cubicBezTo>
                    <a:pt x="17490" y="1519"/>
                    <a:pt x="15749" y="849"/>
                    <a:pt x="14141" y="447"/>
                  </a:cubicBezTo>
                  <a:cubicBezTo>
                    <a:pt x="13009" y="158"/>
                    <a:pt x="11820" y="0"/>
                    <a:pt x="106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3055700" y="4149125"/>
              <a:ext cx="75925" cy="40700"/>
            </a:xfrm>
            <a:custGeom>
              <a:rect b="b" l="l" r="r" t="t"/>
              <a:pathLst>
                <a:path extrusionOk="0" h="1628" w="3037">
                  <a:moveTo>
                    <a:pt x="2636" y="0"/>
                  </a:moveTo>
                  <a:cubicBezTo>
                    <a:pt x="2538" y="0"/>
                    <a:pt x="2441" y="18"/>
                    <a:pt x="2352" y="45"/>
                  </a:cubicBezTo>
                  <a:cubicBezTo>
                    <a:pt x="2263" y="60"/>
                    <a:pt x="2173" y="90"/>
                    <a:pt x="2084" y="105"/>
                  </a:cubicBezTo>
                  <a:cubicBezTo>
                    <a:pt x="1980" y="120"/>
                    <a:pt x="1906" y="164"/>
                    <a:pt x="1816" y="194"/>
                  </a:cubicBezTo>
                  <a:cubicBezTo>
                    <a:pt x="1801" y="209"/>
                    <a:pt x="1786" y="209"/>
                    <a:pt x="1772" y="224"/>
                  </a:cubicBezTo>
                  <a:cubicBezTo>
                    <a:pt x="1682" y="254"/>
                    <a:pt x="1593" y="283"/>
                    <a:pt x="1519" y="313"/>
                  </a:cubicBezTo>
                  <a:cubicBezTo>
                    <a:pt x="1459" y="328"/>
                    <a:pt x="1414" y="343"/>
                    <a:pt x="1370" y="358"/>
                  </a:cubicBezTo>
                  <a:cubicBezTo>
                    <a:pt x="1340" y="373"/>
                    <a:pt x="1310" y="388"/>
                    <a:pt x="1295" y="388"/>
                  </a:cubicBezTo>
                  <a:cubicBezTo>
                    <a:pt x="1266" y="402"/>
                    <a:pt x="1251" y="402"/>
                    <a:pt x="1236" y="417"/>
                  </a:cubicBezTo>
                  <a:cubicBezTo>
                    <a:pt x="1146" y="447"/>
                    <a:pt x="1042" y="477"/>
                    <a:pt x="953" y="507"/>
                  </a:cubicBezTo>
                  <a:cubicBezTo>
                    <a:pt x="834" y="551"/>
                    <a:pt x="745" y="611"/>
                    <a:pt x="685" y="685"/>
                  </a:cubicBezTo>
                  <a:cubicBezTo>
                    <a:pt x="640" y="700"/>
                    <a:pt x="581" y="715"/>
                    <a:pt x="536" y="730"/>
                  </a:cubicBezTo>
                  <a:cubicBezTo>
                    <a:pt x="432" y="775"/>
                    <a:pt x="313" y="804"/>
                    <a:pt x="224" y="864"/>
                  </a:cubicBezTo>
                  <a:cubicBezTo>
                    <a:pt x="15" y="998"/>
                    <a:pt x="0" y="1296"/>
                    <a:pt x="224" y="1415"/>
                  </a:cubicBezTo>
                  <a:cubicBezTo>
                    <a:pt x="328" y="1489"/>
                    <a:pt x="432" y="1519"/>
                    <a:pt x="566" y="1534"/>
                  </a:cubicBezTo>
                  <a:cubicBezTo>
                    <a:pt x="640" y="1549"/>
                    <a:pt x="715" y="1549"/>
                    <a:pt x="789" y="1564"/>
                  </a:cubicBezTo>
                  <a:cubicBezTo>
                    <a:pt x="884" y="1611"/>
                    <a:pt x="994" y="1628"/>
                    <a:pt x="1108" y="1628"/>
                  </a:cubicBezTo>
                  <a:cubicBezTo>
                    <a:pt x="1280" y="1628"/>
                    <a:pt x="1462" y="1590"/>
                    <a:pt x="1623" y="1564"/>
                  </a:cubicBezTo>
                  <a:cubicBezTo>
                    <a:pt x="1861" y="1504"/>
                    <a:pt x="2099" y="1385"/>
                    <a:pt x="2322" y="1266"/>
                  </a:cubicBezTo>
                  <a:cubicBezTo>
                    <a:pt x="2560" y="1132"/>
                    <a:pt x="2754" y="923"/>
                    <a:pt x="2903" y="700"/>
                  </a:cubicBezTo>
                  <a:cubicBezTo>
                    <a:pt x="2992" y="581"/>
                    <a:pt x="3022" y="462"/>
                    <a:pt x="3022" y="313"/>
                  </a:cubicBezTo>
                  <a:cubicBezTo>
                    <a:pt x="3022" y="254"/>
                    <a:pt x="3037" y="120"/>
                    <a:pt x="2962" y="90"/>
                  </a:cubicBezTo>
                  <a:cubicBezTo>
                    <a:pt x="2865" y="25"/>
                    <a:pt x="2751" y="0"/>
                    <a:pt x="2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3045450" y="3808325"/>
              <a:ext cx="100150" cy="94350"/>
            </a:xfrm>
            <a:custGeom>
              <a:rect b="b" l="l" r="r" t="t"/>
              <a:pathLst>
                <a:path extrusionOk="0" h="3774" w="4006">
                  <a:moveTo>
                    <a:pt x="319" y="0"/>
                  </a:moveTo>
                  <a:cubicBezTo>
                    <a:pt x="142" y="0"/>
                    <a:pt x="0" y="175"/>
                    <a:pt x="98" y="370"/>
                  </a:cubicBezTo>
                  <a:cubicBezTo>
                    <a:pt x="202" y="564"/>
                    <a:pt x="351" y="712"/>
                    <a:pt x="500" y="876"/>
                  </a:cubicBezTo>
                  <a:lnTo>
                    <a:pt x="931" y="1353"/>
                  </a:lnTo>
                  <a:cubicBezTo>
                    <a:pt x="1080" y="1516"/>
                    <a:pt x="1199" y="1710"/>
                    <a:pt x="1348" y="1844"/>
                  </a:cubicBezTo>
                  <a:cubicBezTo>
                    <a:pt x="1512" y="1993"/>
                    <a:pt x="1676" y="2141"/>
                    <a:pt x="1839" y="2290"/>
                  </a:cubicBezTo>
                  <a:cubicBezTo>
                    <a:pt x="2152" y="2573"/>
                    <a:pt x="2479" y="2841"/>
                    <a:pt x="2822" y="3094"/>
                  </a:cubicBezTo>
                  <a:cubicBezTo>
                    <a:pt x="2985" y="3228"/>
                    <a:pt x="3149" y="3362"/>
                    <a:pt x="3328" y="3466"/>
                  </a:cubicBezTo>
                  <a:cubicBezTo>
                    <a:pt x="3521" y="3570"/>
                    <a:pt x="3730" y="3660"/>
                    <a:pt x="3923" y="3764"/>
                  </a:cubicBezTo>
                  <a:cubicBezTo>
                    <a:pt x="3930" y="3771"/>
                    <a:pt x="3938" y="3774"/>
                    <a:pt x="3946" y="3774"/>
                  </a:cubicBezTo>
                  <a:cubicBezTo>
                    <a:pt x="3975" y="3774"/>
                    <a:pt x="4006" y="3739"/>
                    <a:pt x="3983" y="3704"/>
                  </a:cubicBezTo>
                  <a:cubicBezTo>
                    <a:pt x="3864" y="3541"/>
                    <a:pt x="3789" y="3347"/>
                    <a:pt x="3670" y="3168"/>
                  </a:cubicBezTo>
                  <a:cubicBezTo>
                    <a:pt x="3566" y="2990"/>
                    <a:pt x="3417" y="2826"/>
                    <a:pt x="3283" y="2662"/>
                  </a:cubicBezTo>
                  <a:cubicBezTo>
                    <a:pt x="3015" y="2320"/>
                    <a:pt x="2732" y="1993"/>
                    <a:pt x="2435" y="1695"/>
                  </a:cubicBezTo>
                  <a:cubicBezTo>
                    <a:pt x="2286" y="1546"/>
                    <a:pt x="2137" y="1397"/>
                    <a:pt x="2003" y="1248"/>
                  </a:cubicBezTo>
                  <a:cubicBezTo>
                    <a:pt x="1839" y="1099"/>
                    <a:pt x="1661" y="980"/>
                    <a:pt x="1497" y="846"/>
                  </a:cubicBezTo>
                  <a:cubicBezTo>
                    <a:pt x="1333" y="712"/>
                    <a:pt x="1169" y="564"/>
                    <a:pt x="991" y="430"/>
                  </a:cubicBezTo>
                  <a:cubicBezTo>
                    <a:pt x="827" y="281"/>
                    <a:pt x="648" y="117"/>
                    <a:pt x="440" y="28"/>
                  </a:cubicBezTo>
                  <a:cubicBezTo>
                    <a:pt x="400" y="9"/>
                    <a:pt x="358" y="0"/>
                    <a:pt x="3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1"/>
            <p:cNvSpPr/>
            <p:nvPr/>
          </p:nvSpPr>
          <p:spPr>
            <a:xfrm>
              <a:off x="3327725" y="3675050"/>
              <a:ext cx="23100" cy="101100"/>
            </a:xfrm>
            <a:custGeom>
              <a:rect b="b" l="l" r="r" t="t"/>
              <a:pathLst>
                <a:path extrusionOk="0" h="4044" w="924">
                  <a:moveTo>
                    <a:pt x="522" y="0"/>
                  </a:moveTo>
                  <a:cubicBezTo>
                    <a:pt x="386" y="0"/>
                    <a:pt x="247" y="79"/>
                    <a:pt x="209" y="223"/>
                  </a:cubicBezTo>
                  <a:cubicBezTo>
                    <a:pt x="30" y="849"/>
                    <a:pt x="0" y="1518"/>
                    <a:pt x="0" y="2159"/>
                  </a:cubicBezTo>
                  <a:cubicBezTo>
                    <a:pt x="0" y="2471"/>
                    <a:pt x="45" y="2784"/>
                    <a:pt x="60" y="3096"/>
                  </a:cubicBezTo>
                  <a:cubicBezTo>
                    <a:pt x="75" y="3260"/>
                    <a:pt x="75" y="3424"/>
                    <a:pt x="89" y="3587"/>
                  </a:cubicBezTo>
                  <a:cubicBezTo>
                    <a:pt x="119" y="3736"/>
                    <a:pt x="194" y="3870"/>
                    <a:pt x="268" y="4004"/>
                  </a:cubicBezTo>
                  <a:cubicBezTo>
                    <a:pt x="282" y="4032"/>
                    <a:pt x="309" y="4044"/>
                    <a:pt x="338" y="4044"/>
                  </a:cubicBezTo>
                  <a:cubicBezTo>
                    <a:pt x="371" y="4044"/>
                    <a:pt x="408" y="4028"/>
                    <a:pt x="432" y="4004"/>
                  </a:cubicBezTo>
                  <a:cubicBezTo>
                    <a:pt x="521" y="3870"/>
                    <a:pt x="596" y="3751"/>
                    <a:pt x="640" y="3587"/>
                  </a:cubicBezTo>
                  <a:cubicBezTo>
                    <a:pt x="670" y="3439"/>
                    <a:pt x="685" y="3275"/>
                    <a:pt x="715" y="3111"/>
                  </a:cubicBezTo>
                  <a:cubicBezTo>
                    <a:pt x="759" y="2799"/>
                    <a:pt x="834" y="2486"/>
                    <a:pt x="849" y="2159"/>
                  </a:cubicBezTo>
                  <a:cubicBezTo>
                    <a:pt x="893" y="1518"/>
                    <a:pt x="923" y="864"/>
                    <a:pt x="804" y="223"/>
                  </a:cubicBezTo>
                  <a:cubicBezTo>
                    <a:pt x="775" y="71"/>
                    <a:pt x="650" y="0"/>
                    <a:pt x="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3603075" y="3769500"/>
              <a:ext cx="78325" cy="53625"/>
            </a:xfrm>
            <a:custGeom>
              <a:rect b="b" l="l" r="r" t="t"/>
              <a:pathLst>
                <a:path extrusionOk="0" h="2145" w="3133">
                  <a:moveTo>
                    <a:pt x="2736" y="0"/>
                  </a:moveTo>
                  <a:cubicBezTo>
                    <a:pt x="2722" y="0"/>
                    <a:pt x="2709" y="1"/>
                    <a:pt x="2695" y="3"/>
                  </a:cubicBezTo>
                  <a:cubicBezTo>
                    <a:pt x="2561" y="18"/>
                    <a:pt x="2457" y="77"/>
                    <a:pt x="2338" y="107"/>
                  </a:cubicBezTo>
                  <a:cubicBezTo>
                    <a:pt x="2189" y="152"/>
                    <a:pt x="2055" y="226"/>
                    <a:pt x="1921" y="301"/>
                  </a:cubicBezTo>
                  <a:cubicBezTo>
                    <a:pt x="1713" y="420"/>
                    <a:pt x="1489" y="539"/>
                    <a:pt x="1266" y="658"/>
                  </a:cubicBezTo>
                  <a:cubicBezTo>
                    <a:pt x="1058" y="777"/>
                    <a:pt x="864" y="941"/>
                    <a:pt x="656" y="1090"/>
                  </a:cubicBezTo>
                  <a:cubicBezTo>
                    <a:pt x="477" y="1224"/>
                    <a:pt x="269" y="1387"/>
                    <a:pt x="135" y="1581"/>
                  </a:cubicBezTo>
                  <a:cubicBezTo>
                    <a:pt x="135" y="1596"/>
                    <a:pt x="120" y="1596"/>
                    <a:pt x="120" y="1596"/>
                  </a:cubicBezTo>
                  <a:cubicBezTo>
                    <a:pt x="1" y="1700"/>
                    <a:pt x="16" y="1864"/>
                    <a:pt x="90" y="1983"/>
                  </a:cubicBezTo>
                  <a:cubicBezTo>
                    <a:pt x="159" y="2105"/>
                    <a:pt x="267" y="2145"/>
                    <a:pt x="383" y="2145"/>
                  </a:cubicBezTo>
                  <a:cubicBezTo>
                    <a:pt x="494" y="2145"/>
                    <a:pt x="614" y="2108"/>
                    <a:pt x="715" y="2072"/>
                  </a:cubicBezTo>
                  <a:cubicBezTo>
                    <a:pt x="894" y="1998"/>
                    <a:pt x="1073" y="1908"/>
                    <a:pt x="1251" y="1804"/>
                  </a:cubicBezTo>
                  <a:cubicBezTo>
                    <a:pt x="1415" y="1715"/>
                    <a:pt x="1579" y="1640"/>
                    <a:pt x="1728" y="1521"/>
                  </a:cubicBezTo>
                  <a:lnTo>
                    <a:pt x="2159" y="1194"/>
                  </a:lnTo>
                  <a:cubicBezTo>
                    <a:pt x="2308" y="1075"/>
                    <a:pt x="2487" y="970"/>
                    <a:pt x="2621" y="837"/>
                  </a:cubicBezTo>
                  <a:cubicBezTo>
                    <a:pt x="2680" y="777"/>
                    <a:pt x="2740" y="703"/>
                    <a:pt x="2799" y="643"/>
                  </a:cubicBezTo>
                  <a:cubicBezTo>
                    <a:pt x="2874" y="569"/>
                    <a:pt x="2933" y="479"/>
                    <a:pt x="2993" y="390"/>
                  </a:cubicBezTo>
                  <a:cubicBezTo>
                    <a:pt x="3132" y="195"/>
                    <a:pt x="2933" y="0"/>
                    <a:pt x="2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1"/>
            <p:cNvSpPr/>
            <p:nvPr/>
          </p:nvSpPr>
          <p:spPr>
            <a:xfrm>
              <a:off x="3592675" y="4190375"/>
              <a:ext cx="87475" cy="37850"/>
            </a:xfrm>
            <a:custGeom>
              <a:rect b="b" l="l" r="r" t="t"/>
              <a:pathLst>
                <a:path extrusionOk="0" h="1514" w="3499">
                  <a:moveTo>
                    <a:pt x="446" y="0"/>
                  </a:moveTo>
                  <a:cubicBezTo>
                    <a:pt x="322" y="0"/>
                    <a:pt x="179" y="49"/>
                    <a:pt x="60" y="62"/>
                  </a:cubicBezTo>
                  <a:cubicBezTo>
                    <a:pt x="30" y="62"/>
                    <a:pt x="0" y="107"/>
                    <a:pt x="30" y="137"/>
                  </a:cubicBezTo>
                  <a:cubicBezTo>
                    <a:pt x="119" y="226"/>
                    <a:pt x="194" y="330"/>
                    <a:pt x="283" y="420"/>
                  </a:cubicBezTo>
                  <a:cubicBezTo>
                    <a:pt x="372" y="509"/>
                    <a:pt x="536" y="554"/>
                    <a:pt x="655" y="598"/>
                  </a:cubicBezTo>
                  <a:cubicBezTo>
                    <a:pt x="908" y="717"/>
                    <a:pt x="1161" y="836"/>
                    <a:pt x="1429" y="955"/>
                  </a:cubicBezTo>
                  <a:cubicBezTo>
                    <a:pt x="1682" y="1075"/>
                    <a:pt x="1950" y="1208"/>
                    <a:pt x="2218" y="1298"/>
                  </a:cubicBezTo>
                  <a:cubicBezTo>
                    <a:pt x="2455" y="1377"/>
                    <a:pt x="2715" y="1514"/>
                    <a:pt x="2967" y="1514"/>
                  </a:cubicBezTo>
                  <a:cubicBezTo>
                    <a:pt x="3001" y="1514"/>
                    <a:pt x="3034" y="1511"/>
                    <a:pt x="3067" y="1506"/>
                  </a:cubicBezTo>
                  <a:cubicBezTo>
                    <a:pt x="3334" y="1476"/>
                    <a:pt x="3498" y="1179"/>
                    <a:pt x="3290" y="970"/>
                  </a:cubicBezTo>
                  <a:cubicBezTo>
                    <a:pt x="3096" y="747"/>
                    <a:pt x="2769" y="673"/>
                    <a:pt x="2501" y="568"/>
                  </a:cubicBezTo>
                  <a:cubicBezTo>
                    <a:pt x="2233" y="479"/>
                    <a:pt x="1965" y="405"/>
                    <a:pt x="1682" y="330"/>
                  </a:cubicBezTo>
                  <a:cubicBezTo>
                    <a:pt x="1414" y="256"/>
                    <a:pt x="1161" y="181"/>
                    <a:pt x="893" y="107"/>
                  </a:cubicBezTo>
                  <a:cubicBezTo>
                    <a:pt x="759" y="77"/>
                    <a:pt x="625" y="18"/>
                    <a:pt x="491" y="3"/>
                  </a:cubicBezTo>
                  <a:cubicBezTo>
                    <a:pt x="477" y="1"/>
                    <a:pt x="462" y="0"/>
                    <a:pt x="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21"/>
          <p:cNvGrpSpPr/>
          <p:nvPr/>
        </p:nvGrpSpPr>
        <p:grpSpPr>
          <a:xfrm>
            <a:off x="7988299" y="2449730"/>
            <a:ext cx="750308" cy="443949"/>
            <a:chOff x="2259350" y="2408700"/>
            <a:chExt cx="508925" cy="301125"/>
          </a:xfrm>
        </p:grpSpPr>
        <p:sp>
          <p:nvSpPr>
            <p:cNvPr id="473" name="Google Shape;473;p21"/>
            <p:cNvSpPr/>
            <p:nvPr/>
          </p:nvSpPr>
          <p:spPr>
            <a:xfrm>
              <a:off x="2756325" y="2606300"/>
              <a:ext cx="200" cy="875"/>
            </a:xfrm>
            <a:custGeom>
              <a:rect b="b" l="l" r="r" t="t"/>
              <a:pathLst>
                <a:path extrusionOk="0" h="35" w="8">
                  <a:moveTo>
                    <a:pt x="8" y="1"/>
                  </a:moveTo>
                  <a:lnTo>
                    <a:pt x="8" y="1"/>
                  </a:lnTo>
                  <a:cubicBezTo>
                    <a:pt x="0" y="23"/>
                    <a:pt x="0" y="34"/>
                    <a:pt x="2" y="34"/>
                  </a:cubicBezTo>
                  <a:cubicBezTo>
                    <a:pt x="4" y="34"/>
                    <a:pt x="8" y="23"/>
                    <a:pt x="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2364675" y="2478550"/>
              <a:ext cx="159400" cy="140475"/>
            </a:xfrm>
            <a:custGeom>
              <a:rect b="b" l="l" r="r" t="t"/>
              <a:pathLst>
                <a:path extrusionOk="0" h="5619" w="6376">
                  <a:moveTo>
                    <a:pt x="3293" y="307"/>
                  </a:moveTo>
                  <a:cubicBezTo>
                    <a:pt x="4637" y="307"/>
                    <a:pt x="6030" y="1290"/>
                    <a:pt x="5746" y="2848"/>
                  </a:cubicBezTo>
                  <a:cubicBezTo>
                    <a:pt x="5528" y="4091"/>
                    <a:pt x="4391" y="5090"/>
                    <a:pt x="3175" y="5090"/>
                  </a:cubicBezTo>
                  <a:cubicBezTo>
                    <a:pt x="2892" y="5090"/>
                    <a:pt x="2604" y="5035"/>
                    <a:pt x="2322" y="4917"/>
                  </a:cubicBezTo>
                  <a:cubicBezTo>
                    <a:pt x="997" y="4366"/>
                    <a:pt x="700" y="2774"/>
                    <a:pt x="1250" y="1553"/>
                  </a:cubicBezTo>
                  <a:cubicBezTo>
                    <a:pt x="1633" y="690"/>
                    <a:pt x="2454" y="307"/>
                    <a:pt x="3293" y="307"/>
                  </a:cubicBezTo>
                  <a:close/>
                  <a:moveTo>
                    <a:pt x="3361" y="0"/>
                  </a:moveTo>
                  <a:cubicBezTo>
                    <a:pt x="2438" y="0"/>
                    <a:pt x="1515" y="380"/>
                    <a:pt x="968" y="1211"/>
                  </a:cubicBezTo>
                  <a:cubicBezTo>
                    <a:pt x="0" y="2684"/>
                    <a:pt x="610" y="4873"/>
                    <a:pt x="2307" y="5468"/>
                  </a:cubicBezTo>
                  <a:cubicBezTo>
                    <a:pt x="2599" y="5571"/>
                    <a:pt x="2896" y="5619"/>
                    <a:pt x="3187" y="5619"/>
                  </a:cubicBezTo>
                  <a:cubicBezTo>
                    <a:pt x="4709" y="5619"/>
                    <a:pt x="6112" y="4318"/>
                    <a:pt x="6237" y="2744"/>
                  </a:cubicBezTo>
                  <a:cubicBezTo>
                    <a:pt x="6375" y="1017"/>
                    <a:pt x="4869" y="0"/>
                    <a:pt x="33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2410050" y="2498425"/>
              <a:ext cx="77075" cy="101525"/>
            </a:xfrm>
            <a:custGeom>
              <a:rect b="b" l="l" r="r" t="t"/>
              <a:pathLst>
                <a:path extrusionOk="0" h="4061" w="3083">
                  <a:moveTo>
                    <a:pt x="1102" y="773"/>
                  </a:moveTo>
                  <a:cubicBezTo>
                    <a:pt x="1251" y="1145"/>
                    <a:pt x="1430" y="1502"/>
                    <a:pt x="1594" y="1860"/>
                  </a:cubicBezTo>
                  <a:cubicBezTo>
                    <a:pt x="1594" y="1875"/>
                    <a:pt x="1594" y="1875"/>
                    <a:pt x="1594" y="1875"/>
                  </a:cubicBezTo>
                  <a:cubicBezTo>
                    <a:pt x="1579" y="1875"/>
                    <a:pt x="1549" y="1875"/>
                    <a:pt x="1534" y="1889"/>
                  </a:cubicBezTo>
                  <a:cubicBezTo>
                    <a:pt x="1460" y="1904"/>
                    <a:pt x="1370" y="1934"/>
                    <a:pt x="1266" y="1949"/>
                  </a:cubicBezTo>
                  <a:cubicBezTo>
                    <a:pt x="1117" y="1636"/>
                    <a:pt x="968" y="1309"/>
                    <a:pt x="820" y="981"/>
                  </a:cubicBezTo>
                  <a:cubicBezTo>
                    <a:pt x="909" y="892"/>
                    <a:pt x="998" y="833"/>
                    <a:pt x="1102" y="773"/>
                  </a:cubicBezTo>
                  <a:close/>
                  <a:moveTo>
                    <a:pt x="641" y="1160"/>
                  </a:moveTo>
                  <a:cubicBezTo>
                    <a:pt x="760" y="1458"/>
                    <a:pt x="894" y="1726"/>
                    <a:pt x="1028" y="2009"/>
                  </a:cubicBezTo>
                  <a:lnTo>
                    <a:pt x="879" y="2009"/>
                  </a:lnTo>
                  <a:cubicBezTo>
                    <a:pt x="269" y="1904"/>
                    <a:pt x="418" y="1532"/>
                    <a:pt x="581" y="1264"/>
                  </a:cubicBezTo>
                  <a:cubicBezTo>
                    <a:pt x="596" y="1220"/>
                    <a:pt x="626" y="1205"/>
                    <a:pt x="641" y="1160"/>
                  </a:cubicBezTo>
                  <a:close/>
                  <a:moveTo>
                    <a:pt x="2025" y="2202"/>
                  </a:moveTo>
                  <a:cubicBezTo>
                    <a:pt x="2308" y="2232"/>
                    <a:pt x="2576" y="2366"/>
                    <a:pt x="2472" y="2723"/>
                  </a:cubicBezTo>
                  <a:cubicBezTo>
                    <a:pt x="2457" y="2783"/>
                    <a:pt x="2427" y="2827"/>
                    <a:pt x="2383" y="2887"/>
                  </a:cubicBezTo>
                  <a:cubicBezTo>
                    <a:pt x="2263" y="2649"/>
                    <a:pt x="2130" y="2425"/>
                    <a:pt x="2025" y="2202"/>
                  </a:cubicBezTo>
                  <a:close/>
                  <a:moveTo>
                    <a:pt x="1728" y="2202"/>
                  </a:moveTo>
                  <a:cubicBezTo>
                    <a:pt x="1862" y="2500"/>
                    <a:pt x="1981" y="2812"/>
                    <a:pt x="2115" y="3110"/>
                  </a:cubicBezTo>
                  <a:cubicBezTo>
                    <a:pt x="2070" y="3140"/>
                    <a:pt x="2040" y="3155"/>
                    <a:pt x="1996" y="3184"/>
                  </a:cubicBezTo>
                  <a:cubicBezTo>
                    <a:pt x="1966" y="3199"/>
                    <a:pt x="1936" y="3214"/>
                    <a:pt x="1906" y="3229"/>
                  </a:cubicBezTo>
                  <a:cubicBezTo>
                    <a:pt x="1772" y="2946"/>
                    <a:pt x="1609" y="2663"/>
                    <a:pt x="1475" y="2396"/>
                  </a:cubicBezTo>
                  <a:cubicBezTo>
                    <a:pt x="1460" y="2351"/>
                    <a:pt x="1430" y="2306"/>
                    <a:pt x="1415" y="2247"/>
                  </a:cubicBezTo>
                  <a:cubicBezTo>
                    <a:pt x="1489" y="2232"/>
                    <a:pt x="1564" y="2217"/>
                    <a:pt x="1623" y="2217"/>
                  </a:cubicBezTo>
                  <a:cubicBezTo>
                    <a:pt x="1653" y="2202"/>
                    <a:pt x="1698" y="2202"/>
                    <a:pt x="1728" y="2202"/>
                  </a:cubicBezTo>
                  <a:close/>
                  <a:moveTo>
                    <a:pt x="974" y="1"/>
                  </a:moveTo>
                  <a:cubicBezTo>
                    <a:pt x="943" y="1"/>
                    <a:pt x="915" y="29"/>
                    <a:pt x="924" y="73"/>
                  </a:cubicBezTo>
                  <a:cubicBezTo>
                    <a:pt x="939" y="237"/>
                    <a:pt x="983" y="401"/>
                    <a:pt x="1028" y="550"/>
                  </a:cubicBezTo>
                  <a:cubicBezTo>
                    <a:pt x="924" y="609"/>
                    <a:pt x="805" y="669"/>
                    <a:pt x="715" y="743"/>
                  </a:cubicBezTo>
                  <a:cubicBezTo>
                    <a:pt x="656" y="609"/>
                    <a:pt x="596" y="475"/>
                    <a:pt x="537" y="327"/>
                  </a:cubicBezTo>
                  <a:cubicBezTo>
                    <a:pt x="526" y="305"/>
                    <a:pt x="505" y="295"/>
                    <a:pt x="484" y="295"/>
                  </a:cubicBezTo>
                  <a:cubicBezTo>
                    <a:pt x="447" y="295"/>
                    <a:pt x="408" y="324"/>
                    <a:pt x="418" y="371"/>
                  </a:cubicBezTo>
                  <a:cubicBezTo>
                    <a:pt x="448" y="535"/>
                    <a:pt x="492" y="714"/>
                    <a:pt x="552" y="877"/>
                  </a:cubicBezTo>
                  <a:cubicBezTo>
                    <a:pt x="492" y="937"/>
                    <a:pt x="433" y="996"/>
                    <a:pt x="388" y="1071"/>
                  </a:cubicBezTo>
                  <a:cubicBezTo>
                    <a:pt x="180" y="1339"/>
                    <a:pt x="1" y="1785"/>
                    <a:pt x="239" y="2083"/>
                  </a:cubicBezTo>
                  <a:cubicBezTo>
                    <a:pt x="391" y="2265"/>
                    <a:pt x="604" y="2323"/>
                    <a:pt x="829" y="2323"/>
                  </a:cubicBezTo>
                  <a:cubicBezTo>
                    <a:pt x="934" y="2323"/>
                    <a:pt x="1042" y="2310"/>
                    <a:pt x="1147" y="2291"/>
                  </a:cubicBezTo>
                  <a:cubicBezTo>
                    <a:pt x="1296" y="2634"/>
                    <a:pt x="1430" y="2991"/>
                    <a:pt x="1579" y="3333"/>
                  </a:cubicBezTo>
                  <a:cubicBezTo>
                    <a:pt x="1236" y="3408"/>
                    <a:pt x="879" y="3378"/>
                    <a:pt x="522" y="3467"/>
                  </a:cubicBezTo>
                  <a:cubicBezTo>
                    <a:pt x="462" y="3482"/>
                    <a:pt x="462" y="3557"/>
                    <a:pt x="507" y="3586"/>
                  </a:cubicBezTo>
                  <a:cubicBezTo>
                    <a:pt x="675" y="3692"/>
                    <a:pt x="916" y="3741"/>
                    <a:pt x="1181" y="3741"/>
                  </a:cubicBezTo>
                  <a:cubicBezTo>
                    <a:pt x="1362" y="3741"/>
                    <a:pt x="1555" y="3718"/>
                    <a:pt x="1742" y="3676"/>
                  </a:cubicBezTo>
                  <a:cubicBezTo>
                    <a:pt x="1802" y="3795"/>
                    <a:pt x="1862" y="3914"/>
                    <a:pt x="1936" y="4018"/>
                  </a:cubicBezTo>
                  <a:cubicBezTo>
                    <a:pt x="1953" y="4047"/>
                    <a:pt x="1984" y="4060"/>
                    <a:pt x="2015" y="4060"/>
                  </a:cubicBezTo>
                  <a:cubicBezTo>
                    <a:pt x="2062" y="4060"/>
                    <a:pt x="2109" y="4028"/>
                    <a:pt x="2100" y="3973"/>
                  </a:cubicBezTo>
                  <a:cubicBezTo>
                    <a:pt x="2100" y="3839"/>
                    <a:pt x="2085" y="3720"/>
                    <a:pt x="2040" y="3586"/>
                  </a:cubicBezTo>
                  <a:cubicBezTo>
                    <a:pt x="2130" y="3557"/>
                    <a:pt x="2219" y="3527"/>
                    <a:pt x="2293" y="3482"/>
                  </a:cubicBezTo>
                  <a:cubicBezTo>
                    <a:pt x="2338" y="3571"/>
                    <a:pt x="2383" y="3646"/>
                    <a:pt x="2442" y="3720"/>
                  </a:cubicBezTo>
                  <a:cubicBezTo>
                    <a:pt x="2461" y="3751"/>
                    <a:pt x="2492" y="3767"/>
                    <a:pt x="2523" y="3767"/>
                  </a:cubicBezTo>
                  <a:cubicBezTo>
                    <a:pt x="2565" y="3767"/>
                    <a:pt x="2606" y="3736"/>
                    <a:pt x="2606" y="3676"/>
                  </a:cubicBezTo>
                  <a:cubicBezTo>
                    <a:pt x="2606" y="3557"/>
                    <a:pt x="2576" y="3452"/>
                    <a:pt x="2546" y="3333"/>
                  </a:cubicBezTo>
                  <a:cubicBezTo>
                    <a:pt x="2904" y="3080"/>
                    <a:pt x="3082" y="2723"/>
                    <a:pt x="2874" y="2276"/>
                  </a:cubicBezTo>
                  <a:cubicBezTo>
                    <a:pt x="2718" y="1939"/>
                    <a:pt x="2369" y="1839"/>
                    <a:pt x="2015" y="1839"/>
                  </a:cubicBezTo>
                  <a:cubicBezTo>
                    <a:pt x="1964" y="1839"/>
                    <a:pt x="1913" y="1841"/>
                    <a:pt x="1862" y="1845"/>
                  </a:cubicBezTo>
                  <a:cubicBezTo>
                    <a:pt x="1668" y="1458"/>
                    <a:pt x="1489" y="1056"/>
                    <a:pt x="1311" y="669"/>
                  </a:cubicBezTo>
                  <a:cubicBezTo>
                    <a:pt x="1579" y="550"/>
                    <a:pt x="1862" y="460"/>
                    <a:pt x="2130" y="356"/>
                  </a:cubicBezTo>
                  <a:cubicBezTo>
                    <a:pt x="2185" y="342"/>
                    <a:pt x="2163" y="251"/>
                    <a:pt x="2111" y="251"/>
                  </a:cubicBezTo>
                  <a:cubicBezTo>
                    <a:pt x="2108" y="251"/>
                    <a:pt x="2104" y="251"/>
                    <a:pt x="2100" y="252"/>
                  </a:cubicBezTo>
                  <a:cubicBezTo>
                    <a:pt x="1802" y="297"/>
                    <a:pt x="1504" y="356"/>
                    <a:pt x="1222" y="460"/>
                  </a:cubicBezTo>
                  <a:cubicBezTo>
                    <a:pt x="1162" y="327"/>
                    <a:pt x="1088" y="178"/>
                    <a:pt x="1028" y="44"/>
                  </a:cubicBezTo>
                  <a:cubicBezTo>
                    <a:pt x="1016" y="14"/>
                    <a:pt x="994" y="1"/>
                    <a:pt x="9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2259350" y="2408700"/>
              <a:ext cx="508925" cy="301125"/>
            </a:xfrm>
            <a:custGeom>
              <a:rect b="b" l="l" r="r" t="t"/>
              <a:pathLst>
                <a:path extrusionOk="0" h="12045" w="20357">
                  <a:moveTo>
                    <a:pt x="12117" y="343"/>
                  </a:moveTo>
                  <a:cubicBezTo>
                    <a:pt x="12400" y="819"/>
                    <a:pt x="12623" y="1326"/>
                    <a:pt x="12831" y="1847"/>
                  </a:cubicBezTo>
                  <a:cubicBezTo>
                    <a:pt x="12385" y="1742"/>
                    <a:pt x="11923" y="1713"/>
                    <a:pt x="11492" y="1474"/>
                  </a:cubicBezTo>
                  <a:cubicBezTo>
                    <a:pt x="11179" y="1296"/>
                    <a:pt x="10956" y="1013"/>
                    <a:pt x="10688" y="775"/>
                  </a:cubicBezTo>
                  <a:cubicBezTo>
                    <a:pt x="11179" y="656"/>
                    <a:pt x="11655" y="522"/>
                    <a:pt x="12117" y="343"/>
                  </a:cubicBezTo>
                  <a:close/>
                  <a:moveTo>
                    <a:pt x="17773" y="1802"/>
                  </a:moveTo>
                  <a:cubicBezTo>
                    <a:pt x="17996" y="2308"/>
                    <a:pt x="18175" y="2829"/>
                    <a:pt x="18324" y="3365"/>
                  </a:cubicBezTo>
                  <a:cubicBezTo>
                    <a:pt x="17877" y="3216"/>
                    <a:pt x="17431" y="3142"/>
                    <a:pt x="17044" y="2859"/>
                  </a:cubicBezTo>
                  <a:cubicBezTo>
                    <a:pt x="16746" y="2635"/>
                    <a:pt x="16553" y="2338"/>
                    <a:pt x="16314" y="2070"/>
                  </a:cubicBezTo>
                  <a:cubicBezTo>
                    <a:pt x="16821" y="1995"/>
                    <a:pt x="17312" y="1936"/>
                    <a:pt x="17773" y="1802"/>
                  </a:cubicBezTo>
                  <a:close/>
                  <a:moveTo>
                    <a:pt x="14558" y="4838"/>
                  </a:moveTo>
                  <a:cubicBezTo>
                    <a:pt x="14871" y="5151"/>
                    <a:pt x="15079" y="5553"/>
                    <a:pt x="15124" y="6014"/>
                  </a:cubicBezTo>
                  <a:cubicBezTo>
                    <a:pt x="14945" y="5612"/>
                    <a:pt x="14752" y="5225"/>
                    <a:pt x="14558" y="4838"/>
                  </a:cubicBezTo>
                  <a:close/>
                  <a:moveTo>
                    <a:pt x="2174" y="4139"/>
                  </a:moveTo>
                  <a:cubicBezTo>
                    <a:pt x="2248" y="4645"/>
                    <a:pt x="2338" y="5062"/>
                    <a:pt x="2084" y="5583"/>
                  </a:cubicBezTo>
                  <a:cubicBezTo>
                    <a:pt x="1891" y="5999"/>
                    <a:pt x="1563" y="6372"/>
                    <a:pt x="1176" y="6625"/>
                  </a:cubicBezTo>
                  <a:cubicBezTo>
                    <a:pt x="923" y="6089"/>
                    <a:pt x="641" y="5568"/>
                    <a:pt x="373" y="5047"/>
                  </a:cubicBezTo>
                  <a:cubicBezTo>
                    <a:pt x="983" y="4749"/>
                    <a:pt x="1578" y="4436"/>
                    <a:pt x="2174" y="4139"/>
                  </a:cubicBezTo>
                  <a:close/>
                  <a:moveTo>
                    <a:pt x="14260" y="5091"/>
                  </a:moveTo>
                  <a:cubicBezTo>
                    <a:pt x="14498" y="5598"/>
                    <a:pt x="14752" y="6104"/>
                    <a:pt x="15005" y="6595"/>
                  </a:cubicBezTo>
                  <a:cubicBezTo>
                    <a:pt x="14588" y="6625"/>
                    <a:pt x="14186" y="6684"/>
                    <a:pt x="13769" y="6773"/>
                  </a:cubicBezTo>
                  <a:cubicBezTo>
                    <a:pt x="13784" y="6610"/>
                    <a:pt x="13739" y="6446"/>
                    <a:pt x="13754" y="6282"/>
                  </a:cubicBezTo>
                  <a:cubicBezTo>
                    <a:pt x="13754" y="5851"/>
                    <a:pt x="13918" y="5374"/>
                    <a:pt x="14260" y="5091"/>
                  </a:cubicBezTo>
                  <a:close/>
                  <a:moveTo>
                    <a:pt x="13471" y="7384"/>
                  </a:moveTo>
                  <a:cubicBezTo>
                    <a:pt x="13457" y="7413"/>
                    <a:pt x="13427" y="7443"/>
                    <a:pt x="13397" y="7473"/>
                  </a:cubicBezTo>
                  <a:cubicBezTo>
                    <a:pt x="13397" y="7443"/>
                    <a:pt x="13382" y="7428"/>
                    <a:pt x="13382" y="7399"/>
                  </a:cubicBezTo>
                  <a:cubicBezTo>
                    <a:pt x="13412" y="7399"/>
                    <a:pt x="13442" y="7384"/>
                    <a:pt x="13471" y="7384"/>
                  </a:cubicBezTo>
                  <a:close/>
                  <a:moveTo>
                    <a:pt x="13055" y="7488"/>
                  </a:moveTo>
                  <a:cubicBezTo>
                    <a:pt x="13070" y="7547"/>
                    <a:pt x="13084" y="7607"/>
                    <a:pt x="13114" y="7667"/>
                  </a:cubicBezTo>
                  <a:cubicBezTo>
                    <a:pt x="13070" y="7681"/>
                    <a:pt x="13025" y="7711"/>
                    <a:pt x="12995" y="7726"/>
                  </a:cubicBezTo>
                  <a:cubicBezTo>
                    <a:pt x="12950" y="7741"/>
                    <a:pt x="12921" y="7741"/>
                    <a:pt x="12891" y="7756"/>
                  </a:cubicBezTo>
                  <a:cubicBezTo>
                    <a:pt x="12861" y="7681"/>
                    <a:pt x="12831" y="7622"/>
                    <a:pt x="12816" y="7547"/>
                  </a:cubicBezTo>
                  <a:cubicBezTo>
                    <a:pt x="12891" y="7533"/>
                    <a:pt x="12980" y="7503"/>
                    <a:pt x="13055" y="7488"/>
                  </a:cubicBezTo>
                  <a:close/>
                  <a:moveTo>
                    <a:pt x="12504" y="7637"/>
                  </a:moveTo>
                  <a:cubicBezTo>
                    <a:pt x="12519" y="7696"/>
                    <a:pt x="12534" y="7771"/>
                    <a:pt x="12549" y="7830"/>
                  </a:cubicBezTo>
                  <a:cubicBezTo>
                    <a:pt x="12484" y="7835"/>
                    <a:pt x="12418" y="7837"/>
                    <a:pt x="12351" y="7837"/>
                  </a:cubicBezTo>
                  <a:cubicBezTo>
                    <a:pt x="12216" y="7837"/>
                    <a:pt x="12077" y="7830"/>
                    <a:pt x="11938" y="7830"/>
                  </a:cubicBezTo>
                  <a:cubicBezTo>
                    <a:pt x="12087" y="7771"/>
                    <a:pt x="12236" y="7726"/>
                    <a:pt x="12370" y="7681"/>
                  </a:cubicBezTo>
                  <a:cubicBezTo>
                    <a:pt x="12415" y="7667"/>
                    <a:pt x="12459" y="7652"/>
                    <a:pt x="12504" y="7637"/>
                  </a:cubicBezTo>
                  <a:close/>
                  <a:moveTo>
                    <a:pt x="19366" y="6773"/>
                  </a:moveTo>
                  <a:cubicBezTo>
                    <a:pt x="19544" y="7294"/>
                    <a:pt x="19738" y="7815"/>
                    <a:pt x="19946" y="8336"/>
                  </a:cubicBezTo>
                  <a:cubicBezTo>
                    <a:pt x="19842" y="8333"/>
                    <a:pt x="19738" y="8331"/>
                    <a:pt x="19634" y="8331"/>
                  </a:cubicBezTo>
                  <a:cubicBezTo>
                    <a:pt x="19321" y="8331"/>
                    <a:pt x="19009" y="8348"/>
                    <a:pt x="18696" y="8381"/>
                  </a:cubicBezTo>
                  <a:cubicBezTo>
                    <a:pt x="18726" y="8217"/>
                    <a:pt x="18711" y="8039"/>
                    <a:pt x="18726" y="7890"/>
                  </a:cubicBezTo>
                  <a:cubicBezTo>
                    <a:pt x="18785" y="7458"/>
                    <a:pt x="18994" y="7012"/>
                    <a:pt x="19366" y="6773"/>
                  </a:cubicBezTo>
                  <a:close/>
                  <a:moveTo>
                    <a:pt x="14990" y="6952"/>
                  </a:moveTo>
                  <a:lnTo>
                    <a:pt x="14990" y="6952"/>
                  </a:lnTo>
                  <a:cubicBezTo>
                    <a:pt x="14612" y="8008"/>
                    <a:pt x="13562" y="8765"/>
                    <a:pt x="12478" y="8765"/>
                  </a:cubicBezTo>
                  <a:cubicBezTo>
                    <a:pt x="12110" y="8765"/>
                    <a:pt x="11738" y="8678"/>
                    <a:pt x="11388" y="8485"/>
                  </a:cubicBezTo>
                  <a:cubicBezTo>
                    <a:pt x="11239" y="8396"/>
                    <a:pt x="11105" y="8277"/>
                    <a:pt x="10971" y="8158"/>
                  </a:cubicBezTo>
                  <a:cubicBezTo>
                    <a:pt x="11149" y="8098"/>
                    <a:pt x="11328" y="8039"/>
                    <a:pt x="11492" y="7979"/>
                  </a:cubicBezTo>
                  <a:cubicBezTo>
                    <a:pt x="11704" y="8132"/>
                    <a:pt x="12037" y="8202"/>
                    <a:pt x="12396" y="8202"/>
                  </a:cubicBezTo>
                  <a:cubicBezTo>
                    <a:pt x="12490" y="8202"/>
                    <a:pt x="12586" y="8197"/>
                    <a:pt x="12683" y="8187"/>
                  </a:cubicBezTo>
                  <a:cubicBezTo>
                    <a:pt x="12727" y="8307"/>
                    <a:pt x="12772" y="8426"/>
                    <a:pt x="12831" y="8545"/>
                  </a:cubicBezTo>
                  <a:cubicBezTo>
                    <a:pt x="12851" y="8577"/>
                    <a:pt x="12884" y="8592"/>
                    <a:pt x="12917" y="8592"/>
                  </a:cubicBezTo>
                  <a:cubicBezTo>
                    <a:pt x="12959" y="8592"/>
                    <a:pt x="13002" y="8566"/>
                    <a:pt x="13010" y="8515"/>
                  </a:cubicBezTo>
                  <a:cubicBezTo>
                    <a:pt x="13010" y="8396"/>
                    <a:pt x="13010" y="8262"/>
                    <a:pt x="12980" y="8128"/>
                  </a:cubicBezTo>
                  <a:cubicBezTo>
                    <a:pt x="13070" y="8113"/>
                    <a:pt x="13159" y="8083"/>
                    <a:pt x="13248" y="8054"/>
                  </a:cubicBezTo>
                  <a:cubicBezTo>
                    <a:pt x="13293" y="8143"/>
                    <a:pt x="13323" y="8232"/>
                    <a:pt x="13367" y="8307"/>
                  </a:cubicBezTo>
                  <a:cubicBezTo>
                    <a:pt x="13380" y="8346"/>
                    <a:pt x="13414" y="8365"/>
                    <a:pt x="13447" y="8365"/>
                  </a:cubicBezTo>
                  <a:cubicBezTo>
                    <a:pt x="13489" y="8365"/>
                    <a:pt x="13531" y="8335"/>
                    <a:pt x="13531" y="8277"/>
                  </a:cubicBezTo>
                  <a:cubicBezTo>
                    <a:pt x="13546" y="8173"/>
                    <a:pt x="13531" y="8054"/>
                    <a:pt x="13516" y="7934"/>
                  </a:cubicBezTo>
                  <a:cubicBezTo>
                    <a:pt x="13799" y="7771"/>
                    <a:pt x="13992" y="7547"/>
                    <a:pt x="14007" y="7250"/>
                  </a:cubicBezTo>
                  <a:cubicBezTo>
                    <a:pt x="14350" y="7160"/>
                    <a:pt x="14677" y="7071"/>
                    <a:pt x="14990" y="6952"/>
                  </a:cubicBezTo>
                  <a:close/>
                  <a:moveTo>
                    <a:pt x="10480" y="819"/>
                  </a:moveTo>
                  <a:cubicBezTo>
                    <a:pt x="10965" y="1582"/>
                    <a:pt x="11838" y="2138"/>
                    <a:pt x="12750" y="2138"/>
                  </a:cubicBezTo>
                  <a:cubicBezTo>
                    <a:pt x="12817" y="2138"/>
                    <a:pt x="12883" y="2135"/>
                    <a:pt x="12950" y="2129"/>
                  </a:cubicBezTo>
                  <a:cubicBezTo>
                    <a:pt x="13189" y="2725"/>
                    <a:pt x="13427" y="3335"/>
                    <a:pt x="13695" y="3901"/>
                  </a:cubicBezTo>
                  <a:cubicBezTo>
                    <a:pt x="13858" y="4258"/>
                    <a:pt x="14022" y="4600"/>
                    <a:pt x="14186" y="4957"/>
                  </a:cubicBezTo>
                  <a:cubicBezTo>
                    <a:pt x="13590" y="5285"/>
                    <a:pt x="13427" y="6163"/>
                    <a:pt x="13501" y="6833"/>
                  </a:cubicBezTo>
                  <a:cubicBezTo>
                    <a:pt x="11909" y="7205"/>
                    <a:pt x="10346" y="7905"/>
                    <a:pt x="8872" y="8560"/>
                  </a:cubicBezTo>
                  <a:cubicBezTo>
                    <a:pt x="7547" y="9155"/>
                    <a:pt x="6074" y="9736"/>
                    <a:pt x="4764" y="10480"/>
                  </a:cubicBezTo>
                  <a:cubicBezTo>
                    <a:pt x="4593" y="9894"/>
                    <a:pt x="3691" y="9658"/>
                    <a:pt x="3019" y="9658"/>
                  </a:cubicBezTo>
                  <a:cubicBezTo>
                    <a:pt x="2872" y="9658"/>
                    <a:pt x="2735" y="9669"/>
                    <a:pt x="2620" y="9691"/>
                  </a:cubicBezTo>
                  <a:cubicBezTo>
                    <a:pt x="2486" y="9408"/>
                    <a:pt x="2352" y="9110"/>
                    <a:pt x="2233" y="8813"/>
                  </a:cubicBezTo>
                  <a:cubicBezTo>
                    <a:pt x="1906" y="8098"/>
                    <a:pt x="1578" y="7399"/>
                    <a:pt x="1221" y="6699"/>
                  </a:cubicBezTo>
                  <a:cubicBezTo>
                    <a:pt x="2189" y="6446"/>
                    <a:pt x="2888" y="4913"/>
                    <a:pt x="2397" y="4035"/>
                  </a:cubicBezTo>
                  <a:cubicBezTo>
                    <a:pt x="3543" y="3469"/>
                    <a:pt x="4689" y="2918"/>
                    <a:pt x="5865" y="2427"/>
                  </a:cubicBezTo>
                  <a:cubicBezTo>
                    <a:pt x="6982" y="1966"/>
                    <a:pt x="8098" y="1534"/>
                    <a:pt x="9244" y="1162"/>
                  </a:cubicBezTo>
                  <a:cubicBezTo>
                    <a:pt x="9646" y="1028"/>
                    <a:pt x="10063" y="924"/>
                    <a:pt x="10480" y="819"/>
                  </a:cubicBezTo>
                  <a:close/>
                  <a:moveTo>
                    <a:pt x="16106" y="2085"/>
                  </a:moveTo>
                  <a:cubicBezTo>
                    <a:pt x="16523" y="2963"/>
                    <a:pt x="17416" y="3648"/>
                    <a:pt x="18413" y="3677"/>
                  </a:cubicBezTo>
                  <a:cubicBezTo>
                    <a:pt x="18577" y="4288"/>
                    <a:pt x="18741" y="4913"/>
                    <a:pt x="18934" y="5523"/>
                  </a:cubicBezTo>
                  <a:cubicBezTo>
                    <a:pt x="19068" y="5880"/>
                    <a:pt x="19187" y="6252"/>
                    <a:pt x="19306" y="6610"/>
                  </a:cubicBezTo>
                  <a:cubicBezTo>
                    <a:pt x="18696" y="6878"/>
                    <a:pt x="18413" y="7741"/>
                    <a:pt x="18428" y="8411"/>
                  </a:cubicBezTo>
                  <a:cubicBezTo>
                    <a:pt x="16791" y="8589"/>
                    <a:pt x="15153" y="9110"/>
                    <a:pt x="13635" y="9602"/>
                  </a:cubicBezTo>
                  <a:cubicBezTo>
                    <a:pt x="12251" y="10033"/>
                    <a:pt x="10718" y="10435"/>
                    <a:pt x="9319" y="11045"/>
                  </a:cubicBezTo>
                  <a:cubicBezTo>
                    <a:pt x="9207" y="10346"/>
                    <a:pt x="8081" y="10014"/>
                    <a:pt x="7403" y="10014"/>
                  </a:cubicBezTo>
                  <a:cubicBezTo>
                    <a:pt x="7360" y="10014"/>
                    <a:pt x="7318" y="10016"/>
                    <a:pt x="7279" y="10018"/>
                  </a:cubicBezTo>
                  <a:cubicBezTo>
                    <a:pt x="7250" y="9929"/>
                    <a:pt x="7235" y="9840"/>
                    <a:pt x="7205" y="9765"/>
                  </a:cubicBezTo>
                  <a:cubicBezTo>
                    <a:pt x="7845" y="9438"/>
                    <a:pt x="8500" y="9125"/>
                    <a:pt x="9155" y="8857"/>
                  </a:cubicBezTo>
                  <a:cubicBezTo>
                    <a:pt x="9586" y="8694"/>
                    <a:pt x="10033" y="8515"/>
                    <a:pt x="10465" y="8351"/>
                  </a:cubicBezTo>
                  <a:cubicBezTo>
                    <a:pt x="10688" y="8634"/>
                    <a:pt x="10971" y="8872"/>
                    <a:pt x="11313" y="9036"/>
                  </a:cubicBezTo>
                  <a:cubicBezTo>
                    <a:pt x="11691" y="9217"/>
                    <a:pt x="12086" y="9299"/>
                    <a:pt x="12476" y="9299"/>
                  </a:cubicBezTo>
                  <a:cubicBezTo>
                    <a:pt x="13889" y="9299"/>
                    <a:pt x="15246" y="8219"/>
                    <a:pt x="15526" y="6773"/>
                  </a:cubicBezTo>
                  <a:cubicBezTo>
                    <a:pt x="15764" y="5553"/>
                    <a:pt x="15124" y="4600"/>
                    <a:pt x="14201" y="4094"/>
                  </a:cubicBezTo>
                  <a:cubicBezTo>
                    <a:pt x="14082" y="3871"/>
                    <a:pt x="13978" y="3648"/>
                    <a:pt x="13858" y="3424"/>
                  </a:cubicBezTo>
                  <a:cubicBezTo>
                    <a:pt x="13754" y="3201"/>
                    <a:pt x="13620" y="2903"/>
                    <a:pt x="13486" y="2591"/>
                  </a:cubicBezTo>
                  <a:cubicBezTo>
                    <a:pt x="13933" y="2487"/>
                    <a:pt x="14379" y="2382"/>
                    <a:pt x="14826" y="2278"/>
                  </a:cubicBezTo>
                  <a:cubicBezTo>
                    <a:pt x="15243" y="2204"/>
                    <a:pt x="15674" y="2144"/>
                    <a:pt x="16106" y="2085"/>
                  </a:cubicBezTo>
                  <a:close/>
                  <a:moveTo>
                    <a:pt x="2724" y="9809"/>
                  </a:moveTo>
                  <a:cubicBezTo>
                    <a:pt x="3174" y="9809"/>
                    <a:pt x="3708" y="9968"/>
                    <a:pt x="4079" y="10167"/>
                  </a:cubicBezTo>
                  <a:cubicBezTo>
                    <a:pt x="4198" y="10242"/>
                    <a:pt x="4332" y="10316"/>
                    <a:pt x="4407" y="10435"/>
                  </a:cubicBezTo>
                  <a:cubicBezTo>
                    <a:pt x="4451" y="10480"/>
                    <a:pt x="4481" y="10569"/>
                    <a:pt x="4496" y="10644"/>
                  </a:cubicBezTo>
                  <a:cubicBezTo>
                    <a:pt x="4094" y="10882"/>
                    <a:pt x="3692" y="11150"/>
                    <a:pt x="3335" y="11447"/>
                  </a:cubicBezTo>
                  <a:cubicBezTo>
                    <a:pt x="3305" y="11194"/>
                    <a:pt x="3126" y="10897"/>
                    <a:pt x="3037" y="10703"/>
                  </a:cubicBezTo>
                  <a:cubicBezTo>
                    <a:pt x="2918" y="10405"/>
                    <a:pt x="2784" y="10108"/>
                    <a:pt x="2665" y="9810"/>
                  </a:cubicBezTo>
                  <a:cubicBezTo>
                    <a:pt x="2685" y="9809"/>
                    <a:pt x="2704" y="9809"/>
                    <a:pt x="2724" y="9809"/>
                  </a:cubicBezTo>
                  <a:close/>
                  <a:moveTo>
                    <a:pt x="7309" y="10123"/>
                  </a:moveTo>
                  <a:lnTo>
                    <a:pt x="7309" y="10123"/>
                  </a:lnTo>
                  <a:cubicBezTo>
                    <a:pt x="7785" y="10167"/>
                    <a:pt x="8321" y="10390"/>
                    <a:pt x="8678" y="10658"/>
                  </a:cubicBezTo>
                  <a:cubicBezTo>
                    <a:pt x="8798" y="10733"/>
                    <a:pt x="8902" y="10822"/>
                    <a:pt x="8976" y="10941"/>
                  </a:cubicBezTo>
                  <a:cubicBezTo>
                    <a:pt x="9021" y="11001"/>
                    <a:pt x="9021" y="11090"/>
                    <a:pt x="9051" y="11164"/>
                  </a:cubicBezTo>
                  <a:cubicBezTo>
                    <a:pt x="8604" y="11358"/>
                    <a:pt x="8187" y="11581"/>
                    <a:pt x="7785" y="11834"/>
                  </a:cubicBezTo>
                  <a:cubicBezTo>
                    <a:pt x="7800" y="11581"/>
                    <a:pt x="7651" y="11269"/>
                    <a:pt x="7592" y="11060"/>
                  </a:cubicBezTo>
                  <a:cubicBezTo>
                    <a:pt x="7503" y="10748"/>
                    <a:pt x="7413" y="10435"/>
                    <a:pt x="7309" y="10123"/>
                  </a:cubicBezTo>
                  <a:close/>
                  <a:moveTo>
                    <a:pt x="12283" y="1"/>
                  </a:moveTo>
                  <a:cubicBezTo>
                    <a:pt x="12282" y="1"/>
                    <a:pt x="12281" y="1"/>
                    <a:pt x="12281" y="1"/>
                  </a:cubicBezTo>
                  <a:cubicBezTo>
                    <a:pt x="10033" y="165"/>
                    <a:pt x="7622" y="1221"/>
                    <a:pt x="5597" y="2129"/>
                  </a:cubicBezTo>
                  <a:cubicBezTo>
                    <a:pt x="4660" y="2546"/>
                    <a:pt x="3707" y="2948"/>
                    <a:pt x="2784" y="3409"/>
                  </a:cubicBezTo>
                  <a:cubicBezTo>
                    <a:pt x="2323" y="3633"/>
                    <a:pt x="1861" y="3886"/>
                    <a:pt x="1415" y="4154"/>
                  </a:cubicBezTo>
                  <a:cubicBezTo>
                    <a:pt x="1191" y="4288"/>
                    <a:pt x="968" y="4436"/>
                    <a:pt x="760" y="4585"/>
                  </a:cubicBezTo>
                  <a:cubicBezTo>
                    <a:pt x="536" y="4734"/>
                    <a:pt x="1" y="4838"/>
                    <a:pt x="164" y="5181"/>
                  </a:cubicBezTo>
                  <a:cubicBezTo>
                    <a:pt x="566" y="6089"/>
                    <a:pt x="879" y="7041"/>
                    <a:pt x="1325" y="7934"/>
                  </a:cubicBezTo>
                  <a:cubicBezTo>
                    <a:pt x="1787" y="8857"/>
                    <a:pt x="2144" y="9765"/>
                    <a:pt x="2546" y="10718"/>
                  </a:cubicBezTo>
                  <a:cubicBezTo>
                    <a:pt x="2650" y="10986"/>
                    <a:pt x="2918" y="11700"/>
                    <a:pt x="3171" y="11894"/>
                  </a:cubicBezTo>
                  <a:cubicBezTo>
                    <a:pt x="3188" y="11905"/>
                    <a:pt x="3205" y="11910"/>
                    <a:pt x="3221" y="11910"/>
                  </a:cubicBezTo>
                  <a:cubicBezTo>
                    <a:pt x="3245" y="11910"/>
                    <a:pt x="3266" y="11897"/>
                    <a:pt x="3275" y="11879"/>
                  </a:cubicBezTo>
                  <a:cubicBezTo>
                    <a:pt x="4481" y="11209"/>
                    <a:pt x="5701" y="10524"/>
                    <a:pt x="6952" y="9884"/>
                  </a:cubicBezTo>
                  <a:cubicBezTo>
                    <a:pt x="7056" y="10271"/>
                    <a:pt x="7175" y="10644"/>
                    <a:pt x="7294" y="11031"/>
                  </a:cubicBezTo>
                  <a:cubicBezTo>
                    <a:pt x="7369" y="11313"/>
                    <a:pt x="7413" y="11805"/>
                    <a:pt x="7637" y="12028"/>
                  </a:cubicBezTo>
                  <a:cubicBezTo>
                    <a:pt x="7648" y="12039"/>
                    <a:pt x="7664" y="12044"/>
                    <a:pt x="7680" y="12044"/>
                  </a:cubicBezTo>
                  <a:cubicBezTo>
                    <a:pt x="7707" y="12044"/>
                    <a:pt x="7737" y="12031"/>
                    <a:pt x="7756" y="12013"/>
                  </a:cubicBezTo>
                  <a:cubicBezTo>
                    <a:pt x="9750" y="11194"/>
                    <a:pt x="11789" y="10510"/>
                    <a:pt x="13873" y="9929"/>
                  </a:cubicBezTo>
                  <a:cubicBezTo>
                    <a:pt x="14975" y="9616"/>
                    <a:pt x="16091" y="9349"/>
                    <a:pt x="17208" y="9110"/>
                  </a:cubicBezTo>
                  <a:cubicBezTo>
                    <a:pt x="18130" y="8932"/>
                    <a:pt x="19113" y="8917"/>
                    <a:pt x="20006" y="8664"/>
                  </a:cubicBezTo>
                  <a:cubicBezTo>
                    <a:pt x="20036" y="8649"/>
                    <a:pt x="20065" y="8634"/>
                    <a:pt x="20080" y="8619"/>
                  </a:cubicBezTo>
                  <a:cubicBezTo>
                    <a:pt x="20103" y="8632"/>
                    <a:pt x="20129" y="8638"/>
                    <a:pt x="20156" y="8638"/>
                  </a:cubicBezTo>
                  <a:cubicBezTo>
                    <a:pt x="20252" y="8638"/>
                    <a:pt x="20357" y="8560"/>
                    <a:pt x="20333" y="8455"/>
                  </a:cubicBezTo>
                  <a:cubicBezTo>
                    <a:pt x="20006" y="7294"/>
                    <a:pt x="19559" y="6178"/>
                    <a:pt x="19172" y="5062"/>
                  </a:cubicBezTo>
                  <a:cubicBezTo>
                    <a:pt x="18785" y="3990"/>
                    <a:pt x="18130" y="1474"/>
                    <a:pt x="17982" y="1474"/>
                  </a:cubicBezTo>
                  <a:cubicBezTo>
                    <a:pt x="17862" y="1470"/>
                    <a:pt x="17743" y="1467"/>
                    <a:pt x="17622" y="1467"/>
                  </a:cubicBezTo>
                  <a:cubicBezTo>
                    <a:pt x="16219" y="1467"/>
                    <a:pt x="14718" y="1777"/>
                    <a:pt x="13293" y="2174"/>
                  </a:cubicBezTo>
                  <a:cubicBezTo>
                    <a:pt x="12849" y="1124"/>
                    <a:pt x="12391" y="1"/>
                    <a:pt x="122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" name="Google Shape;477;p21"/>
          <p:cNvGrpSpPr/>
          <p:nvPr/>
        </p:nvGrpSpPr>
        <p:grpSpPr>
          <a:xfrm>
            <a:off x="6611225" y="4236291"/>
            <a:ext cx="390772" cy="519574"/>
            <a:chOff x="6940425" y="4192275"/>
            <a:chExt cx="390772" cy="519574"/>
          </a:xfrm>
        </p:grpSpPr>
        <p:sp>
          <p:nvSpPr>
            <p:cNvPr id="478" name="Google Shape;478;p21"/>
            <p:cNvSpPr/>
            <p:nvPr/>
          </p:nvSpPr>
          <p:spPr>
            <a:xfrm>
              <a:off x="6940425" y="4192275"/>
              <a:ext cx="227940" cy="231352"/>
            </a:xfrm>
            <a:custGeom>
              <a:rect b="b" l="l" r="r" t="t"/>
              <a:pathLst>
                <a:path extrusionOk="0" h="5561" w="5479">
                  <a:moveTo>
                    <a:pt x="2076" y="501"/>
                  </a:moveTo>
                  <a:cubicBezTo>
                    <a:pt x="2543" y="501"/>
                    <a:pt x="3020" y="684"/>
                    <a:pt x="3365" y="982"/>
                  </a:cubicBezTo>
                  <a:cubicBezTo>
                    <a:pt x="3811" y="1355"/>
                    <a:pt x="4109" y="1846"/>
                    <a:pt x="4228" y="2411"/>
                  </a:cubicBezTo>
                  <a:cubicBezTo>
                    <a:pt x="4436" y="3349"/>
                    <a:pt x="4154" y="4614"/>
                    <a:pt x="3126" y="4942"/>
                  </a:cubicBezTo>
                  <a:cubicBezTo>
                    <a:pt x="2957" y="4998"/>
                    <a:pt x="2794" y="5024"/>
                    <a:pt x="2636" y="5024"/>
                  </a:cubicBezTo>
                  <a:cubicBezTo>
                    <a:pt x="1880" y="5024"/>
                    <a:pt x="1274" y="4424"/>
                    <a:pt x="953" y="3721"/>
                  </a:cubicBezTo>
                  <a:cubicBezTo>
                    <a:pt x="507" y="2754"/>
                    <a:pt x="328" y="893"/>
                    <a:pt x="1668" y="551"/>
                  </a:cubicBezTo>
                  <a:cubicBezTo>
                    <a:pt x="1801" y="517"/>
                    <a:pt x="1938" y="501"/>
                    <a:pt x="2076" y="501"/>
                  </a:cubicBezTo>
                  <a:close/>
                  <a:moveTo>
                    <a:pt x="2255" y="0"/>
                  </a:moveTo>
                  <a:cubicBezTo>
                    <a:pt x="2027" y="0"/>
                    <a:pt x="1797" y="35"/>
                    <a:pt x="1578" y="104"/>
                  </a:cubicBezTo>
                  <a:cubicBezTo>
                    <a:pt x="1385" y="164"/>
                    <a:pt x="1191" y="253"/>
                    <a:pt x="1028" y="372"/>
                  </a:cubicBezTo>
                  <a:cubicBezTo>
                    <a:pt x="179" y="1012"/>
                    <a:pt x="1" y="2367"/>
                    <a:pt x="254" y="3334"/>
                  </a:cubicBezTo>
                  <a:cubicBezTo>
                    <a:pt x="537" y="4442"/>
                    <a:pt x="1533" y="5560"/>
                    <a:pt x="2694" y="5560"/>
                  </a:cubicBezTo>
                  <a:cubicBezTo>
                    <a:pt x="2937" y="5560"/>
                    <a:pt x="3187" y="5511"/>
                    <a:pt x="3439" y="5403"/>
                  </a:cubicBezTo>
                  <a:cubicBezTo>
                    <a:pt x="5478" y="4525"/>
                    <a:pt x="4987" y="1608"/>
                    <a:pt x="3513" y="417"/>
                  </a:cubicBezTo>
                  <a:cubicBezTo>
                    <a:pt x="3166" y="139"/>
                    <a:pt x="2713" y="0"/>
                    <a:pt x="2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6975746" y="4425874"/>
              <a:ext cx="355452" cy="285976"/>
            </a:xfrm>
            <a:custGeom>
              <a:rect b="b" l="l" r="r" t="t"/>
              <a:pathLst>
                <a:path extrusionOk="0" h="6874" w="8544">
                  <a:moveTo>
                    <a:pt x="3833" y="546"/>
                  </a:moveTo>
                  <a:cubicBezTo>
                    <a:pt x="5545" y="546"/>
                    <a:pt x="7047" y="2033"/>
                    <a:pt x="7874" y="3510"/>
                  </a:cubicBezTo>
                  <a:cubicBezTo>
                    <a:pt x="6639" y="3926"/>
                    <a:pt x="2143" y="5846"/>
                    <a:pt x="953" y="6293"/>
                  </a:cubicBezTo>
                  <a:cubicBezTo>
                    <a:pt x="759" y="5206"/>
                    <a:pt x="506" y="3926"/>
                    <a:pt x="863" y="2840"/>
                  </a:cubicBezTo>
                  <a:cubicBezTo>
                    <a:pt x="1191" y="1842"/>
                    <a:pt x="1935" y="994"/>
                    <a:pt x="2947" y="681"/>
                  </a:cubicBezTo>
                  <a:cubicBezTo>
                    <a:pt x="3247" y="589"/>
                    <a:pt x="3543" y="546"/>
                    <a:pt x="3833" y="546"/>
                  </a:cubicBezTo>
                  <a:close/>
                  <a:moveTo>
                    <a:pt x="3836" y="0"/>
                  </a:moveTo>
                  <a:cubicBezTo>
                    <a:pt x="3653" y="0"/>
                    <a:pt x="3471" y="14"/>
                    <a:pt x="3290" y="41"/>
                  </a:cubicBezTo>
                  <a:cubicBezTo>
                    <a:pt x="1072" y="384"/>
                    <a:pt x="0" y="2482"/>
                    <a:pt x="89" y="4462"/>
                  </a:cubicBezTo>
                  <a:cubicBezTo>
                    <a:pt x="134" y="5126"/>
                    <a:pt x="690" y="6874"/>
                    <a:pt x="830" y="6874"/>
                  </a:cubicBezTo>
                  <a:cubicBezTo>
                    <a:pt x="831" y="6874"/>
                    <a:pt x="833" y="6874"/>
                    <a:pt x="834" y="6874"/>
                  </a:cubicBezTo>
                  <a:cubicBezTo>
                    <a:pt x="2188" y="6591"/>
                    <a:pt x="8365" y="3882"/>
                    <a:pt x="8425" y="3837"/>
                  </a:cubicBezTo>
                  <a:cubicBezTo>
                    <a:pt x="8440" y="3807"/>
                    <a:pt x="8470" y="3777"/>
                    <a:pt x="8470" y="3748"/>
                  </a:cubicBezTo>
                  <a:cubicBezTo>
                    <a:pt x="8544" y="3376"/>
                    <a:pt x="8246" y="2587"/>
                    <a:pt x="7844" y="2110"/>
                  </a:cubicBezTo>
                  <a:cubicBezTo>
                    <a:pt x="7413" y="1604"/>
                    <a:pt x="6907" y="1158"/>
                    <a:pt x="6356" y="800"/>
                  </a:cubicBezTo>
                  <a:cubicBezTo>
                    <a:pt x="5614" y="318"/>
                    <a:pt x="4728" y="0"/>
                    <a:pt x="3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Google Shape;480;p21"/>
          <p:cNvGrpSpPr/>
          <p:nvPr/>
        </p:nvGrpSpPr>
        <p:grpSpPr>
          <a:xfrm>
            <a:off x="8189246" y="437463"/>
            <a:ext cx="695962" cy="688836"/>
            <a:chOff x="3256275" y="2438475"/>
            <a:chExt cx="434650" cy="430200"/>
          </a:xfrm>
        </p:grpSpPr>
        <p:sp>
          <p:nvSpPr>
            <p:cNvPr id="481" name="Google Shape;481;p21"/>
            <p:cNvSpPr/>
            <p:nvPr/>
          </p:nvSpPr>
          <p:spPr>
            <a:xfrm>
              <a:off x="3256275" y="2438475"/>
              <a:ext cx="434650" cy="430200"/>
            </a:xfrm>
            <a:custGeom>
              <a:rect b="b" l="l" r="r" t="t"/>
              <a:pathLst>
                <a:path extrusionOk="0" h="17208" w="17386">
                  <a:moveTo>
                    <a:pt x="7785" y="313"/>
                  </a:moveTo>
                  <a:cubicBezTo>
                    <a:pt x="8678" y="313"/>
                    <a:pt x="9646" y="834"/>
                    <a:pt x="9735" y="1236"/>
                  </a:cubicBezTo>
                  <a:cubicBezTo>
                    <a:pt x="9750" y="1296"/>
                    <a:pt x="9780" y="1430"/>
                    <a:pt x="9809" y="1757"/>
                  </a:cubicBezTo>
                  <a:cubicBezTo>
                    <a:pt x="9824" y="1831"/>
                    <a:pt x="9869" y="1891"/>
                    <a:pt x="9943" y="1891"/>
                  </a:cubicBezTo>
                  <a:cubicBezTo>
                    <a:pt x="10583" y="2010"/>
                    <a:pt x="11209" y="2204"/>
                    <a:pt x="11789" y="2486"/>
                  </a:cubicBezTo>
                  <a:cubicBezTo>
                    <a:pt x="11809" y="2496"/>
                    <a:pt x="11830" y="2501"/>
                    <a:pt x="11852" y="2501"/>
                  </a:cubicBezTo>
                  <a:cubicBezTo>
                    <a:pt x="11895" y="2501"/>
                    <a:pt x="11938" y="2481"/>
                    <a:pt x="11968" y="2442"/>
                  </a:cubicBezTo>
                  <a:cubicBezTo>
                    <a:pt x="12087" y="2308"/>
                    <a:pt x="12206" y="2189"/>
                    <a:pt x="12310" y="2070"/>
                  </a:cubicBezTo>
                  <a:cubicBezTo>
                    <a:pt x="12548" y="1817"/>
                    <a:pt x="12801" y="1683"/>
                    <a:pt x="13069" y="1683"/>
                  </a:cubicBezTo>
                  <a:cubicBezTo>
                    <a:pt x="13605" y="1683"/>
                    <a:pt x="14096" y="2233"/>
                    <a:pt x="14379" y="2739"/>
                  </a:cubicBezTo>
                  <a:cubicBezTo>
                    <a:pt x="14677" y="3290"/>
                    <a:pt x="14796" y="3900"/>
                    <a:pt x="14632" y="4153"/>
                  </a:cubicBezTo>
                  <a:cubicBezTo>
                    <a:pt x="14602" y="4198"/>
                    <a:pt x="14513" y="4302"/>
                    <a:pt x="14409" y="4451"/>
                  </a:cubicBezTo>
                  <a:cubicBezTo>
                    <a:pt x="14379" y="4496"/>
                    <a:pt x="14379" y="4570"/>
                    <a:pt x="14409" y="4630"/>
                  </a:cubicBezTo>
                  <a:cubicBezTo>
                    <a:pt x="14826" y="5195"/>
                    <a:pt x="15153" y="5806"/>
                    <a:pt x="15361" y="6461"/>
                  </a:cubicBezTo>
                  <a:cubicBezTo>
                    <a:pt x="15387" y="6525"/>
                    <a:pt x="15436" y="6568"/>
                    <a:pt x="15497" y="6568"/>
                  </a:cubicBezTo>
                  <a:cubicBezTo>
                    <a:pt x="15506" y="6568"/>
                    <a:pt x="15516" y="6567"/>
                    <a:pt x="15525" y="6565"/>
                  </a:cubicBezTo>
                  <a:cubicBezTo>
                    <a:pt x="15644" y="6565"/>
                    <a:pt x="15763" y="6565"/>
                    <a:pt x="15868" y="6550"/>
                  </a:cubicBezTo>
                  <a:lnTo>
                    <a:pt x="15927" y="6550"/>
                  </a:lnTo>
                  <a:cubicBezTo>
                    <a:pt x="16537" y="6550"/>
                    <a:pt x="16895" y="6877"/>
                    <a:pt x="16954" y="7488"/>
                  </a:cubicBezTo>
                  <a:cubicBezTo>
                    <a:pt x="17058" y="8396"/>
                    <a:pt x="16493" y="9557"/>
                    <a:pt x="16031" y="9661"/>
                  </a:cubicBezTo>
                  <a:cubicBezTo>
                    <a:pt x="15972" y="9676"/>
                    <a:pt x="15838" y="9691"/>
                    <a:pt x="15659" y="9720"/>
                  </a:cubicBezTo>
                  <a:cubicBezTo>
                    <a:pt x="15600" y="9735"/>
                    <a:pt x="15555" y="9780"/>
                    <a:pt x="15540" y="9840"/>
                  </a:cubicBezTo>
                  <a:cubicBezTo>
                    <a:pt x="15376" y="10480"/>
                    <a:pt x="15123" y="11090"/>
                    <a:pt x="14766" y="11655"/>
                  </a:cubicBezTo>
                  <a:cubicBezTo>
                    <a:pt x="14721" y="11730"/>
                    <a:pt x="14736" y="11804"/>
                    <a:pt x="14796" y="11864"/>
                  </a:cubicBezTo>
                  <a:cubicBezTo>
                    <a:pt x="14945" y="11998"/>
                    <a:pt x="15079" y="12117"/>
                    <a:pt x="15213" y="12236"/>
                  </a:cubicBezTo>
                  <a:cubicBezTo>
                    <a:pt x="15570" y="12578"/>
                    <a:pt x="15674" y="12936"/>
                    <a:pt x="15525" y="13323"/>
                  </a:cubicBezTo>
                  <a:cubicBezTo>
                    <a:pt x="15242" y="14022"/>
                    <a:pt x="14156" y="14632"/>
                    <a:pt x="13456" y="14632"/>
                  </a:cubicBezTo>
                  <a:cubicBezTo>
                    <a:pt x="13322" y="14632"/>
                    <a:pt x="13203" y="14603"/>
                    <a:pt x="13129" y="14558"/>
                  </a:cubicBezTo>
                  <a:cubicBezTo>
                    <a:pt x="13069" y="14513"/>
                    <a:pt x="12905" y="14394"/>
                    <a:pt x="12504" y="14067"/>
                  </a:cubicBezTo>
                  <a:cubicBezTo>
                    <a:pt x="12471" y="14051"/>
                    <a:pt x="12434" y="14039"/>
                    <a:pt x="12400" y="14039"/>
                  </a:cubicBezTo>
                  <a:cubicBezTo>
                    <a:pt x="12371" y="14039"/>
                    <a:pt x="12345" y="14047"/>
                    <a:pt x="12325" y="14067"/>
                  </a:cubicBezTo>
                  <a:cubicBezTo>
                    <a:pt x="11849" y="14365"/>
                    <a:pt x="11343" y="14603"/>
                    <a:pt x="10822" y="14781"/>
                  </a:cubicBezTo>
                  <a:cubicBezTo>
                    <a:pt x="10762" y="14811"/>
                    <a:pt x="10717" y="14856"/>
                    <a:pt x="10717" y="14930"/>
                  </a:cubicBezTo>
                  <a:cubicBezTo>
                    <a:pt x="10717" y="15332"/>
                    <a:pt x="10703" y="15615"/>
                    <a:pt x="10673" y="15764"/>
                  </a:cubicBezTo>
                  <a:cubicBezTo>
                    <a:pt x="10524" y="16538"/>
                    <a:pt x="9795" y="16895"/>
                    <a:pt x="9184" y="16895"/>
                  </a:cubicBezTo>
                  <a:cubicBezTo>
                    <a:pt x="8574" y="16895"/>
                    <a:pt x="7874" y="16553"/>
                    <a:pt x="7874" y="15585"/>
                  </a:cubicBezTo>
                  <a:cubicBezTo>
                    <a:pt x="7874" y="15511"/>
                    <a:pt x="7874" y="15421"/>
                    <a:pt x="7874" y="15317"/>
                  </a:cubicBezTo>
                  <a:cubicBezTo>
                    <a:pt x="7859" y="15243"/>
                    <a:pt x="7800" y="15183"/>
                    <a:pt x="7726" y="15168"/>
                  </a:cubicBezTo>
                  <a:cubicBezTo>
                    <a:pt x="6996" y="15109"/>
                    <a:pt x="6311" y="14915"/>
                    <a:pt x="5686" y="14632"/>
                  </a:cubicBezTo>
                  <a:cubicBezTo>
                    <a:pt x="5657" y="14618"/>
                    <a:pt x="5642" y="14618"/>
                    <a:pt x="5612" y="14618"/>
                  </a:cubicBezTo>
                  <a:cubicBezTo>
                    <a:pt x="5582" y="14618"/>
                    <a:pt x="5537" y="14632"/>
                    <a:pt x="5508" y="14647"/>
                  </a:cubicBezTo>
                  <a:cubicBezTo>
                    <a:pt x="5299" y="14856"/>
                    <a:pt x="5136" y="15005"/>
                    <a:pt x="5016" y="15079"/>
                  </a:cubicBezTo>
                  <a:cubicBezTo>
                    <a:pt x="4793" y="15228"/>
                    <a:pt x="4555" y="15302"/>
                    <a:pt x="4287" y="15302"/>
                  </a:cubicBezTo>
                  <a:cubicBezTo>
                    <a:pt x="3677" y="15302"/>
                    <a:pt x="3081" y="14900"/>
                    <a:pt x="2843" y="14335"/>
                  </a:cubicBezTo>
                  <a:cubicBezTo>
                    <a:pt x="2650" y="13858"/>
                    <a:pt x="2769" y="13382"/>
                    <a:pt x="3171" y="12980"/>
                  </a:cubicBezTo>
                  <a:cubicBezTo>
                    <a:pt x="3260" y="12891"/>
                    <a:pt x="3364" y="12787"/>
                    <a:pt x="3468" y="12653"/>
                  </a:cubicBezTo>
                  <a:cubicBezTo>
                    <a:pt x="3513" y="12608"/>
                    <a:pt x="3528" y="12549"/>
                    <a:pt x="3498" y="12489"/>
                  </a:cubicBezTo>
                  <a:cubicBezTo>
                    <a:pt x="3275" y="11953"/>
                    <a:pt x="3067" y="11358"/>
                    <a:pt x="2903" y="10762"/>
                  </a:cubicBezTo>
                  <a:cubicBezTo>
                    <a:pt x="2873" y="10688"/>
                    <a:pt x="2814" y="10643"/>
                    <a:pt x="2754" y="10643"/>
                  </a:cubicBezTo>
                  <a:lnTo>
                    <a:pt x="2590" y="10643"/>
                  </a:lnTo>
                  <a:cubicBezTo>
                    <a:pt x="2069" y="10643"/>
                    <a:pt x="1712" y="10628"/>
                    <a:pt x="1519" y="10599"/>
                  </a:cubicBezTo>
                  <a:cubicBezTo>
                    <a:pt x="700" y="10435"/>
                    <a:pt x="328" y="9631"/>
                    <a:pt x="387" y="8961"/>
                  </a:cubicBezTo>
                  <a:cubicBezTo>
                    <a:pt x="447" y="8396"/>
                    <a:pt x="819" y="7800"/>
                    <a:pt x="1697" y="7800"/>
                  </a:cubicBezTo>
                  <a:cubicBezTo>
                    <a:pt x="1846" y="7800"/>
                    <a:pt x="2054" y="7785"/>
                    <a:pt x="2278" y="7771"/>
                  </a:cubicBezTo>
                  <a:cubicBezTo>
                    <a:pt x="2367" y="7771"/>
                    <a:pt x="2426" y="7711"/>
                    <a:pt x="2426" y="7622"/>
                  </a:cubicBezTo>
                  <a:cubicBezTo>
                    <a:pt x="2426" y="6877"/>
                    <a:pt x="2501" y="6193"/>
                    <a:pt x="2665" y="5582"/>
                  </a:cubicBezTo>
                  <a:cubicBezTo>
                    <a:pt x="2680" y="5523"/>
                    <a:pt x="2665" y="5478"/>
                    <a:pt x="2620" y="5434"/>
                  </a:cubicBezTo>
                  <a:cubicBezTo>
                    <a:pt x="2426" y="5225"/>
                    <a:pt x="2278" y="5061"/>
                    <a:pt x="2203" y="4942"/>
                  </a:cubicBezTo>
                  <a:cubicBezTo>
                    <a:pt x="1920" y="4526"/>
                    <a:pt x="1891" y="3990"/>
                    <a:pt x="2159" y="3499"/>
                  </a:cubicBezTo>
                  <a:cubicBezTo>
                    <a:pt x="2426" y="3007"/>
                    <a:pt x="2903" y="2680"/>
                    <a:pt x="3394" y="2680"/>
                  </a:cubicBezTo>
                  <a:cubicBezTo>
                    <a:pt x="3662" y="2680"/>
                    <a:pt x="3915" y="2769"/>
                    <a:pt x="4153" y="2963"/>
                  </a:cubicBezTo>
                  <a:cubicBezTo>
                    <a:pt x="4183" y="2985"/>
                    <a:pt x="4216" y="2996"/>
                    <a:pt x="4250" y="2996"/>
                  </a:cubicBezTo>
                  <a:cubicBezTo>
                    <a:pt x="4283" y="2996"/>
                    <a:pt x="4317" y="2985"/>
                    <a:pt x="4347" y="2963"/>
                  </a:cubicBezTo>
                  <a:cubicBezTo>
                    <a:pt x="4942" y="2501"/>
                    <a:pt x="5671" y="2174"/>
                    <a:pt x="6535" y="1995"/>
                  </a:cubicBezTo>
                  <a:cubicBezTo>
                    <a:pt x="6609" y="1965"/>
                    <a:pt x="6654" y="1906"/>
                    <a:pt x="6654" y="1831"/>
                  </a:cubicBezTo>
                  <a:cubicBezTo>
                    <a:pt x="6639" y="1683"/>
                    <a:pt x="6639" y="1534"/>
                    <a:pt x="6639" y="1415"/>
                  </a:cubicBezTo>
                  <a:cubicBezTo>
                    <a:pt x="6624" y="1072"/>
                    <a:pt x="6698" y="804"/>
                    <a:pt x="6877" y="611"/>
                  </a:cubicBezTo>
                  <a:cubicBezTo>
                    <a:pt x="7130" y="358"/>
                    <a:pt x="7517" y="313"/>
                    <a:pt x="7785" y="313"/>
                  </a:cubicBezTo>
                  <a:close/>
                  <a:moveTo>
                    <a:pt x="7785" y="1"/>
                  </a:moveTo>
                  <a:cubicBezTo>
                    <a:pt x="7309" y="1"/>
                    <a:pt x="6922" y="135"/>
                    <a:pt x="6654" y="402"/>
                  </a:cubicBezTo>
                  <a:cubicBezTo>
                    <a:pt x="6416" y="641"/>
                    <a:pt x="6311" y="983"/>
                    <a:pt x="6326" y="1415"/>
                  </a:cubicBezTo>
                  <a:cubicBezTo>
                    <a:pt x="6326" y="1519"/>
                    <a:pt x="6326" y="1608"/>
                    <a:pt x="6326" y="1712"/>
                  </a:cubicBezTo>
                  <a:cubicBezTo>
                    <a:pt x="5523" y="1906"/>
                    <a:pt x="4823" y="2218"/>
                    <a:pt x="4242" y="2650"/>
                  </a:cubicBezTo>
                  <a:cubicBezTo>
                    <a:pt x="3989" y="2457"/>
                    <a:pt x="3692" y="2367"/>
                    <a:pt x="3394" y="2367"/>
                  </a:cubicBezTo>
                  <a:cubicBezTo>
                    <a:pt x="2799" y="2367"/>
                    <a:pt x="2203" y="2754"/>
                    <a:pt x="1876" y="3365"/>
                  </a:cubicBezTo>
                  <a:cubicBezTo>
                    <a:pt x="1578" y="3945"/>
                    <a:pt x="1593" y="4600"/>
                    <a:pt x="1950" y="5121"/>
                  </a:cubicBezTo>
                  <a:cubicBezTo>
                    <a:pt x="2025" y="5240"/>
                    <a:pt x="2159" y="5389"/>
                    <a:pt x="2337" y="5582"/>
                  </a:cubicBezTo>
                  <a:cubicBezTo>
                    <a:pt x="2188" y="6163"/>
                    <a:pt x="2129" y="6788"/>
                    <a:pt x="2114" y="7473"/>
                  </a:cubicBezTo>
                  <a:cubicBezTo>
                    <a:pt x="1950" y="7488"/>
                    <a:pt x="1801" y="7488"/>
                    <a:pt x="1697" y="7488"/>
                  </a:cubicBezTo>
                  <a:cubicBezTo>
                    <a:pt x="611" y="7488"/>
                    <a:pt x="149" y="8262"/>
                    <a:pt x="90" y="8932"/>
                  </a:cubicBezTo>
                  <a:cubicBezTo>
                    <a:pt x="0" y="9750"/>
                    <a:pt x="462" y="10718"/>
                    <a:pt x="1459" y="10896"/>
                  </a:cubicBezTo>
                  <a:cubicBezTo>
                    <a:pt x="1667" y="10941"/>
                    <a:pt x="2039" y="10956"/>
                    <a:pt x="2590" y="10956"/>
                  </a:cubicBezTo>
                  <a:lnTo>
                    <a:pt x="2635" y="10956"/>
                  </a:lnTo>
                  <a:cubicBezTo>
                    <a:pt x="2784" y="11507"/>
                    <a:pt x="2977" y="12028"/>
                    <a:pt x="3171" y="12519"/>
                  </a:cubicBezTo>
                  <a:cubicBezTo>
                    <a:pt x="3096" y="12608"/>
                    <a:pt x="3022" y="12683"/>
                    <a:pt x="2947" y="12757"/>
                  </a:cubicBezTo>
                  <a:cubicBezTo>
                    <a:pt x="2456" y="13248"/>
                    <a:pt x="2307" y="13873"/>
                    <a:pt x="2560" y="14454"/>
                  </a:cubicBezTo>
                  <a:cubicBezTo>
                    <a:pt x="2828" y="15124"/>
                    <a:pt x="3558" y="15615"/>
                    <a:pt x="4287" y="15615"/>
                  </a:cubicBezTo>
                  <a:cubicBezTo>
                    <a:pt x="4615" y="15615"/>
                    <a:pt x="4927" y="15511"/>
                    <a:pt x="5195" y="15332"/>
                  </a:cubicBezTo>
                  <a:cubicBezTo>
                    <a:pt x="5299" y="15258"/>
                    <a:pt x="5448" y="15139"/>
                    <a:pt x="5642" y="14945"/>
                  </a:cubicBezTo>
                  <a:cubicBezTo>
                    <a:pt x="6237" y="15213"/>
                    <a:pt x="6877" y="15392"/>
                    <a:pt x="7562" y="15466"/>
                  </a:cubicBezTo>
                  <a:cubicBezTo>
                    <a:pt x="7562" y="15511"/>
                    <a:pt x="7562" y="15555"/>
                    <a:pt x="7562" y="15585"/>
                  </a:cubicBezTo>
                  <a:cubicBezTo>
                    <a:pt x="7562" y="16701"/>
                    <a:pt x="8380" y="17208"/>
                    <a:pt x="9184" y="17208"/>
                  </a:cubicBezTo>
                  <a:cubicBezTo>
                    <a:pt x="9928" y="17208"/>
                    <a:pt x="10792" y="16776"/>
                    <a:pt x="10970" y="15823"/>
                  </a:cubicBezTo>
                  <a:cubicBezTo>
                    <a:pt x="11000" y="15660"/>
                    <a:pt x="11030" y="15406"/>
                    <a:pt x="11030" y="15034"/>
                  </a:cubicBezTo>
                  <a:cubicBezTo>
                    <a:pt x="11506" y="14871"/>
                    <a:pt x="11953" y="14647"/>
                    <a:pt x="12385" y="14379"/>
                  </a:cubicBezTo>
                  <a:cubicBezTo>
                    <a:pt x="12682" y="14618"/>
                    <a:pt x="12876" y="14766"/>
                    <a:pt x="12965" y="14826"/>
                  </a:cubicBezTo>
                  <a:cubicBezTo>
                    <a:pt x="13084" y="14900"/>
                    <a:pt x="13248" y="14945"/>
                    <a:pt x="13456" y="14945"/>
                  </a:cubicBezTo>
                  <a:cubicBezTo>
                    <a:pt x="14260" y="14945"/>
                    <a:pt x="15481" y="14275"/>
                    <a:pt x="15808" y="13442"/>
                  </a:cubicBezTo>
                  <a:cubicBezTo>
                    <a:pt x="15957" y="13084"/>
                    <a:pt x="16002" y="12549"/>
                    <a:pt x="15421" y="12013"/>
                  </a:cubicBezTo>
                  <a:cubicBezTo>
                    <a:pt x="15317" y="11923"/>
                    <a:pt x="15213" y="11819"/>
                    <a:pt x="15094" y="11715"/>
                  </a:cubicBezTo>
                  <a:cubicBezTo>
                    <a:pt x="15421" y="11179"/>
                    <a:pt x="15659" y="10614"/>
                    <a:pt x="15808" y="10018"/>
                  </a:cubicBezTo>
                  <a:cubicBezTo>
                    <a:pt x="15942" y="9988"/>
                    <a:pt x="16046" y="9973"/>
                    <a:pt x="16106" y="9973"/>
                  </a:cubicBezTo>
                  <a:cubicBezTo>
                    <a:pt x="16761" y="9825"/>
                    <a:pt x="17386" y="8485"/>
                    <a:pt x="17267" y="7458"/>
                  </a:cubicBezTo>
                  <a:cubicBezTo>
                    <a:pt x="17177" y="6684"/>
                    <a:pt x="16701" y="6252"/>
                    <a:pt x="15927" y="6252"/>
                  </a:cubicBezTo>
                  <a:lnTo>
                    <a:pt x="15629" y="6252"/>
                  </a:lnTo>
                  <a:cubicBezTo>
                    <a:pt x="15406" y="5642"/>
                    <a:pt x="15108" y="5076"/>
                    <a:pt x="14736" y="4540"/>
                  </a:cubicBezTo>
                  <a:cubicBezTo>
                    <a:pt x="14811" y="4436"/>
                    <a:pt x="14870" y="4362"/>
                    <a:pt x="14900" y="4317"/>
                  </a:cubicBezTo>
                  <a:cubicBezTo>
                    <a:pt x="15153" y="3900"/>
                    <a:pt x="14960" y="3156"/>
                    <a:pt x="14647" y="2591"/>
                  </a:cubicBezTo>
                  <a:cubicBezTo>
                    <a:pt x="14230" y="1831"/>
                    <a:pt x="13635" y="1370"/>
                    <a:pt x="13069" y="1370"/>
                  </a:cubicBezTo>
                  <a:cubicBezTo>
                    <a:pt x="12712" y="1370"/>
                    <a:pt x="12385" y="1534"/>
                    <a:pt x="12087" y="1861"/>
                  </a:cubicBezTo>
                  <a:cubicBezTo>
                    <a:pt x="11997" y="1951"/>
                    <a:pt x="11908" y="2055"/>
                    <a:pt x="11819" y="2159"/>
                  </a:cubicBezTo>
                  <a:cubicBezTo>
                    <a:pt x="11283" y="1906"/>
                    <a:pt x="10703" y="1727"/>
                    <a:pt x="10107" y="1608"/>
                  </a:cubicBezTo>
                  <a:cubicBezTo>
                    <a:pt x="10077" y="1400"/>
                    <a:pt x="10062" y="1251"/>
                    <a:pt x="10048" y="1176"/>
                  </a:cubicBezTo>
                  <a:cubicBezTo>
                    <a:pt x="9899" y="522"/>
                    <a:pt x="8693" y="1"/>
                    <a:pt x="778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3374975" y="2552275"/>
              <a:ext cx="211400" cy="196575"/>
            </a:xfrm>
            <a:custGeom>
              <a:rect b="b" l="l" r="r" t="t"/>
              <a:pathLst>
                <a:path extrusionOk="0" h="7863" w="8456">
                  <a:moveTo>
                    <a:pt x="4019" y="316"/>
                  </a:moveTo>
                  <a:cubicBezTo>
                    <a:pt x="5568" y="316"/>
                    <a:pt x="6922" y="1135"/>
                    <a:pt x="7562" y="2444"/>
                  </a:cubicBezTo>
                  <a:cubicBezTo>
                    <a:pt x="8128" y="3650"/>
                    <a:pt x="7979" y="4960"/>
                    <a:pt x="7145" y="5972"/>
                  </a:cubicBezTo>
                  <a:cubicBezTo>
                    <a:pt x="6342" y="6984"/>
                    <a:pt x="5166" y="7565"/>
                    <a:pt x="3945" y="7565"/>
                  </a:cubicBezTo>
                  <a:cubicBezTo>
                    <a:pt x="2739" y="7565"/>
                    <a:pt x="1712" y="6999"/>
                    <a:pt x="1325" y="6121"/>
                  </a:cubicBezTo>
                  <a:cubicBezTo>
                    <a:pt x="879" y="5079"/>
                    <a:pt x="328" y="2951"/>
                    <a:pt x="1191" y="1566"/>
                  </a:cubicBezTo>
                  <a:cubicBezTo>
                    <a:pt x="1697" y="777"/>
                    <a:pt x="2591" y="361"/>
                    <a:pt x="3871" y="316"/>
                  </a:cubicBezTo>
                  <a:close/>
                  <a:moveTo>
                    <a:pt x="4021" y="1"/>
                  </a:moveTo>
                  <a:cubicBezTo>
                    <a:pt x="3966" y="1"/>
                    <a:pt x="3911" y="1"/>
                    <a:pt x="3856" y="3"/>
                  </a:cubicBezTo>
                  <a:cubicBezTo>
                    <a:pt x="2471" y="48"/>
                    <a:pt x="1489" y="524"/>
                    <a:pt x="938" y="1403"/>
                  </a:cubicBezTo>
                  <a:cubicBezTo>
                    <a:pt x="1" y="2891"/>
                    <a:pt x="566" y="5154"/>
                    <a:pt x="1042" y="6255"/>
                  </a:cubicBezTo>
                  <a:cubicBezTo>
                    <a:pt x="1474" y="7237"/>
                    <a:pt x="2620" y="7863"/>
                    <a:pt x="3945" y="7863"/>
                  </a:cubicBezTo>
                  <a:cubicBezTo>
                    <a:pt x="5270" y="7863"/>
                    <a:pt x="6520" y="7252"/>
                    <a:pt x="7398" y="6181"/>
                  </a:cubicBezTo>
                  <a:cubicBezTo>
                    <a:pt x="8291" y="5064"/>
                    <a:pt x="8455" y="3620"/>
                    <a:pt x="7830" y="2311"/>
                  </a:cubicBezTo>
                  <a:cubicBezTo>
                    <a:pt x="7152" y="883"/>
                    <a:pt x="5707" y="1"/>
                    <a:pt x="402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3472100" y="2780825"/>
              <a:ext cx="14175" cy="23350"/>
            </a:xfrm>
            <a:custGeom>
              <a:rect b="b" l="l" r="r" t="t"/>
              <a:pathLst>
                <a:path extrusionOk="0" h="934" w="567">
                  <a:moveTo>
                    <a:pt x="422" y="1"/>
                  </a:moveTo>
                  <a:cubicBezTo>
                    <a:pt x="400" y="1"/>
                    <a:pt x="378" y="5"/>
                    <a:pt x="358" y="16"/>
                  </a:cubicBezTo>
                  <a:cubicBezTo>
                    <a:pt x="75" y="194"/>
                    <a:pt x="1" y="566"/>
                    <a:pt x="164" y="849"/>
                  </a:cubicBezTo>
                  <a:cubicBezTo>
                    <a:pt x="198" y="904"/>
                    <a:pt x="267" y="934"/>
                    <a:pt x="335" y="934"/>
                  </a:cubicBezTo>
                  <a:cubicBezTo>
                    <a:pt x="414" y="934"/>
                    <a:pt x="491" y="893"/>
                    <a:pt x="507" y="804"/>
                  </a:cubicBezTo>
                  <a:cubicBezTo>
                    <a:pt x="536" y="581"/>
                    <a:pt x="551" y="358"/>
                    <a:pt x="566" y="135"/>
                  </a:cubicBezTo>
                  <a:cubicBezTo>
                    <a:pt x="566" y="54"/>
                    <a:pt x="495" y="1"/>
                    <a:pt x="422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3365675" y="2755875"/>
              <a:ext cx="23375" cy="20350"/>
            </a:xfrm>
            <a:custGeom>
              <a:rect b="b" l="l" r="r" t="t"/>
              <a:pathLst>
                <a:path extrusionOk="0" h="814" w="935">
                  <a:moveTo>
                    <a:pt x="669" y="1"/>
                  </a:moveTo>
                  <a:cubicBezTo>
                    <a:pt x="664" y="1"/>
                    <a:pt x="660" y="1"/>
                    <a:pt x="655" y="1"/>
                  </a:cubicBezTo>
                  <a:cubicBezTo>
                    <a:pt x="283" y="31"/>
                    <a:pt x="0" y="284"/>
                    <a:pt x="45" y="671"/>
                  </a:cubicBezTo>
                  <a:cubicBezTo>
                    <a:pt x="64" y="758"/>
                    <a:pt x="165" y="814"/>
                    <a:pt x="254" y="814"/>
                  </a:cubicBezTo>
                  <a:cubicBezTo>
                    <a:pt x="302" y="814"/>
                    <a:pt x="346" y="797"/>
                    <a:pt x="373" y="761"/>
                  </a:cubicBezTo>
                  <a:cubicBezTo>
                    <a:pt x="492" y="612"/>
                    <a:pt x="581" y="448"/>
                    <a:pt x="760" y="374"/>
                  </a:cubicBezTo>
                  <a:cubicBezTo>
                    <a:pt x="934" y="301"/>
                    <a:pt x="853" y="1"/>
                    <a:pt x="669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3337025" y="2652825"/>
              <a:ext cx="25325" cy="12975"/>
            </a:xfrm>
            <a:custGeom>
              <a:rect b="b" l="l" r="r" t="t"/>
              <a:pathLst>
                <a:path extrusionOk="0" h="519" w="1013">
                  <a:moveTo>
                    <a:pt x="759" y="0"/>
                  </a:moveTo>
                  <a:cubicBezTo>
                    <a:pt x="581" y="15"/>
                    <a:pt x="372" y="30"/>
                    <a:pt x="194" y="90"/>
                  </a:cubicBezTo>
                  <a:cubicBezTo>
                    <a:pt x="0" y="179"/>
                    <a:pt x="15" y="402"/>
                    <a:pt x="194" y="477"/>
                  </a:cubicBezTo>
                  <a:cubicBezTo>
                    <a:pt x="260" y="506"/>
                    <a:pt x="329" y="518"/>
                    <a:pt x="399" y="518"/>
                  </a:cubicBezTo>
                  <a:cubicBezTo>
                    <a:pt x="581" y="518"/>
                    <a:pt x="764" y="431"/>
                    <a:pt x="893" y="313"/>
                  </a:cubicBezTo>
                  <a:cubicBezTo>
                    <a:pt x="1012" y="209"/>
                    <a:pt x="923" y="0"/>
                    <a:pt x="759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3345975" y="2542275"/>
              <a:ext cx="26800" cy="21025"/>
            </a:xfrm>
            <a:custGeom>
              <a:rect b="b" l="l" r="r" t="t"/>
              <a:pathLst>
                <a:path extrusionOk="0" h="841" w="1072">
                  <a:moveTo>
                    <a:pt x="209" y="0"/>
                  </a:moveTo>
                  <a:cubicBezTo>
                    <a:pt x="107" y="0"/>
                    <a:pt x="1" y="98"/>
                    <a:pt x="44" y="195"/>
                  </a:cubicBezTo>
                  <a:cubicBezTo>
                    <a:pt x="104" y="359"/>
                    <a:pt x="178" y="522"/>
                    <a:pt x="312" y="627"/>
                  </a:cubicBezTo>
                  <a:cubicBezTo>
                    <a:pt x="446" y="746"/>
                    <a:pt x="595" y="805"/>
                    <a:pt x="774" y="835"/>
                  </a:cubicBezTo>
                  <a:cubicBezTo>
                    <a:pt x="788" y="839"/>
                    <a:pt x="802" y="840"/>
                    <a:pt x="815" y="840"/>
                  </a:cubicBezTo>
                  <a:cubicBezTo>
                    <a:pt x="972" y="840"/>
                    <a:pt x="1072" y="618"/>
                    <a:pt x="908" y="522"/>
                  </a:cubicBezTo>
                  <a:cubicBezTo>
                    <a:pt x="684" y="418"/>
                    <a:pt x="461" y="240"/>
                    <a:pt x="312" y="46"/>
                  </a:cubicBezTo>
                  <a:cubicBezTo>
                    <a:pt x="284" y="14"/>
                    <a:pt x="247" y="0"/>
                    <a:pt x="209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3452225" y="2495325"/>
              <a:ext cx="15425" cy="29925"/>
            </a:xfrm>
            <a:custGeom>
              <a:rect b="b" l="l" r="r" t="t"/>
              <a:pathLst>
                <a:path extrusionOk="0" h="1197" w="617">
                  <a:moveTo>
                    <a:pt x="194" y="1"/>
                  </a:moveTo>
                  <a:cubicBezTo>
                    <a:pt x="95" y="1"/>
                    <a:pt x="0" y="99"/>
                    <a:pt x="21" y="227"/>
                  </a:cubicBezTo>
                  <a:cubicBezTo>
                    <a:pt x="81" y="480"/>
                    <a:pt x="185" y="733"/>
                    <a:pt x="200" y="1001"/>
                  </a:cubicBezTo>
                  <a:cubicBezTo>
                    <a:pt x="200" y="1133"/>
                    <a:pt x="294" y="1197"/>
                    <a:pt x="391" y="1197"/>
                  </a:cubicBezTo>
                  <a:cubicBezTo>
                    <a:pt x="491" y="1197"/>
                    <a:pt x="594" y="1130"/>
                    <a:pt x="602" y="1001"/>
                  </a:cubicBezTo>
                  <a:cubicBezTo>
                    <a:pt x="617" y="659"/>
                    <a:pt x="572" y="302"/>
                    <a:pt x="304" y="49"/>
                  </a:cubicBezTo>
                  <a:cubicBezTo>
                    <a:pt x="271" y="15"/>
                    <a:pt x="232" y="1"/>
                    <a:pt x="19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3562200" y="2532375"/>
              <a:ext cx="18050" cy="18050"/>
            </a:xfrm>
            <a:custGeom>
              <a:rect b="b" l="l" r="r" t="t"/>
              <a:pathLst>
                <a:path extrusionOk="0" h="722" w="722">
                  <a:moveTo>
                    <a:pt x="559" y="1"/>
                  </a:moveTo>
                  <a:cubicBezTo>
                    <a:pt x="511" y="1"/>
                    <a:pt x="462" y="22"/>
                    <a:pt x="430" y="70"/>
                  </a:cubicBezTo>
                  <a:cubicBezTo>
                    <a:pt x="326" y="204"/>
                    <a:pt x="237" y="323"/>
                    <a:pt x="118" y="442"/>
                  </a:cubicBezTo>
                  <a:cubicBezTo>
                    <a:pt x="1" y="559"/>
                    <a:pt x="113" y="721"/>
                    <a:pt x="246" y="721"/>
                  </a:cubicBezTo>
                  <a:cubicBezTo>
                    <a:pt x="283" y="721"/>
                    <a:pt x="321" y="709"/>
                    <a:pt x="356" y="680"/>
                  </a:cubicBezTo>
                  <a:cubicBezTo>
                    <a:pt x="520" y="531"/>
                    <a:pt x="624" y="383"/>
                    <a:pt x="683" y="174"/>
                  </a:cubicBezTo>
                  <a:cubicBezTo>
                    <a:pt x="722" y="69"/>
                    <a:pt x="643" y="1"/>
                    <a:pt x="559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3600000" y="2634900"/>
              <a:ext cx="28050" cy="12000"/>
            </a:xfrm>
            <a:custGeom>
              <a:rect b="b" l="l" r="r" t="t"/>
              <a:pathLst>
                <a:path extrusionOk="0" h="480" w="1122">
                  <a:moveTo>
                    <a:pt x="303" y="1"/>
                  </a:moveTo>
                  <a:cubicBezTo>
                    <a:pt x="124" y="1"/>
                    <a:pt x="0" y="246"/>
                    <a:pt x="184" y="330"/>
                  </a:cubicBezTo>
                  <a:cubicBezTo>
                    <a:pt x="367" y="416"/>
                    <a:pt x="542" y="479"/>
                    <a:pt x="726" y="479"/>
                  </a:cubicBezTo>
                  <a:cubicBezTo>
                    <a:pt x="797" y="479"/>
                    <a:pt x="868" y="470"/>
                    <a:pt x="943" y="449"/>
                  </a:cubicBezTo>
                  <a:cubicBezTo>
                    <a:pt x="1121" y="405"/>
                    <a:pt x="1106" y="167"/>
                    <a:pt x="943" y="107"/>
                  </a:cubicBezTo>
                  <a:cubicBezTo>
                    <a:pt x="749" y="62"/>
                    <a:pt x="541" y="47"/>
                    <a:pt x="332" y="3"/>
                  </a:cubicBezTo>
                  <a:cubicBezTo>
                    <a:pt x="322" y="1"/>
                    <a:pt x="312" y="1"/>
                    <a:pt x="30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3577775" y="2737600"/>
              <a:ext cx="22350" cy="20250"/>
            </a:xfrm>
            <a:custGeom>
              <a:rect b="b" l="l" r="r" t="t"/>
              <a:pathLst>
                <a:path extrusionOk="0" h="810" w="894">
                  <a:moveTo>
                    <a:pt x="253" y="1"/>
                  </a:moveTo>
                  <a:cubicBezTo>
                    <a:pt x="129" y="1"/>
                    <a:pt x="1" y="123"/>
                    <a:pt x="31" y="271"/>
                  </a:cubicBezTo>
                  <a:cubicBezTo>
                    <a:pt x="60" y="405"/>
                    <a:pt x="135" y="524"/>
                    <a:pt x="224" y="643"/>
                  </a:cubicBezTo>
                  <a:cubicBezTo>
                    <a:pt x="329" y="761"/>
                    <a:pt x="433" y="810"/>
                    <a:pt x="588" y="810"/>
                  </a:cubicBezTo>
                  <a:cubicBezTo>
                    <a:pt x="610" y="810"/>
                    <a:pt x="632" y="809"/>
                    <a:pt x="656" y="807"/>
                  </a:cubicBezTo>
                  <a:cubicBezTo>
                    <a:pt x="819" y="792"/>
                    <a:pt x="894" y="613"/>
                    <a:pt x="790" y="494"/>
                  </a:cubicBezTo>
                  <a:cubicBezTo>
                    <a:pt x="715" y="420"/>
                    <a:pt x="686" y="345"/>
                    <a:pt x="581" y="286"/>
                  </a:cubicBezTo>
                  <a:cubicBezTo>
                    <a:pt x="507" y="241"/>
                    <a:pt x="462" y="182"/>
                    <a:pt x="418" y="107"/>
                  </a:cubicBezTo>
                  <a:cubicBezTo>
                    <a:pt x="378" y="32"/>
                    <a:pt x="316" y="1"/>
                    <a:pt x="25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Google Shape;491;p21"/>
          <p:cNvGrpSpPr/>
          <p:nvPr/>
        </p:nvGrpSpPr>
        <p:grpSpPr>
          <a:xfrm>
            <a:off x="6129475" y="2780366"/>
            <a:ext cx="872534" cy="740835"/>
            <a:chOff x="2269400" y="570025"/>
            <a:chExt cx="872534" cy="740835"/>
          </a:xfrm>
        </p:grpSpPr>
        <p:sp>
          <p:nvSpPr>
            <p:cNvPr id="492" name="Google Shape;492;p21"/>
            <p:cNvSpPr/>
            <p:nvPr/>
          </p:nvSpPr>
          <p:spPr>
            <a:xfrm>
              <a:off x="2511426" y="607169"/>
              <a:ext cx="630508" cy="703690"/>
            </a:xfrm>
            <a:custGeom>
              <a:rect b="b" l="l" r="r" t="t"/>
              <a:pathLst>
                <a:path extrusionOk="0" h="20385" w="18265">
                  <a:moveTo>
                    <a:pt x="3558" y="4671"/>
                  </a:moveTo>
                  <a:lnTo>
                    <a:pt x="3558" y="4671"/>
                  </a:lnTo>
                  <a:cubicBezTo>
                    <a:pt x="3528" y="4730"/>
                    <a:pt x="3513" y="4790"/>
                    <a:pt x="3498" y="4850"/>
                  </a:cubicBezTo>
                  <a:cubicBezTo>
                    <a:pt x="3081" y="5951"/>
                    <a:pt x="2575" y="7008"/>
                    <a:pt x="2039" y="8065"/>
                  </a:cubicBezTo>
                  <a:cubicBezTo>
                    <a:pt x="1846" y="7380"/>
                    <a:pt x="1548" y="6814"/>
                    <a:pt x="1801" y="6025"/>
                  </a:cubicBezTo>
                  <a:cubicBezTo>
                    <a:pt x="2099" y="5132"/>
                    <a:pt x="2754" y="4879"/>
                    <a:pt x="3558" y="4671"/>
                  </a:cubicBezTo>
                  <a:close/>
                  <a:moveTo>
                    <a:pt x="5820" y="1039"/>
                  </a:moveTo>
                  <a:lnTo>
                    <a:pt x="5820" y="1039"/>
                  </a:lnTo>
                  <a:cubicBezTo>
                    <a:pt x="6044" y="1649"/>
                    <a:pt x="6550" y="2230"/>
                    <a:pt x="6892" y="2661"/>
                  </a:cubicBezTo>
                  <a:cubicBezTo>
                    <a:pt x="7398" y="3302"/>
                    <a:pt x="7949" y="3897"/>
                    <a:pt x="8529" y="4477"/>
                  </a:cubicBezTo>
                  <a:cubicBezTo>
                    <a:pt x="8500" y="4701"/>
                    <a:pt x="8500" y="4924"/>
                    <a:pt x="8470" y="5088"/>
                  </a:cubicBezTo>
                  <a:cubicBezTo>
                    <a:pt x="8321" y="5787"/>
                    <a:pt x="8053" y="6472"/>
                    <a:pt x="7859" y="7157"/>
                  </a:cubicBezTo>
                  <a:cubicBezTo>
                    <a:pt x="7428" y="8586"/>
                    <a:pt x="6758" y="10000"/>
                    <a:pt x="5865" y="11191"/>
                  </a:cubicBezTo>
                  <a:cubicBezTo>
                    <a:pt x="5761" y="11339"/>
                    <a:pt x="5612" y="11503"/>
                    <a:pt x="5478" y="11682"/>
                  </a:cubicBezTo>
                  <a:cubicBezTo>
                    <a:pt x="5085" y="11658"/>
                    <a:pt x="4692" y="11646"/>
                    <a:pt x="4299" y="11646"/>
                  </a:cubicBezTo>
                  <a:cubicBezTo>
                    <a:pt x="3710" y="11646"/>
                    <a:pt x="3120" y="11673"/>
                    <a:pt x="2531" y="11726"/>
                  </a:cubicBezTo>
                  <a:cubicBezTo>
                    <a:pt x="2233" y="11756"/>
                    <a:pt x="1846" y="11786"/>
                    <a:pt x="1459" y="11860"/>
                  </a:cubicBezTo>
                  <a:cubicBezTo>
                    <a:pt x="2054" y="11116"/>
                    <a:pt x="2486" y="10193"/>
                    <a:pt x="2933" y="9404"/>
                  </a:cubicBezTo>
                  <a:cubicBezTo>
                    <a:pt x="3766" y="7901"/>
                    <a:pt x="4436" y="6353"/>
                    <a:pt x="5031" y="4745"/>
                  </a:cubicBezTo>
                  <a:cubicBezTo>
                    <a:pt x="5359" y="3852"/>
                    <a:pt x="5627" y="2944"/>
                    <a:pt x="5790" y="2007"/>
                  </a:cubicBezTo>
                  <a:cubicBezTo>
                    <a:pt x="5835" y="1709"/>
                    <a:pt x="5820" y="1381"/>
                    <a:pt x="5820" y="1039"/>
                  </a:cubicBezTo>
                  <a:close/>
                  <a:moveTo>
                    <a:pt x="5597" y="533"/>
                  </a:moveTo>
                  <a:lnTo>
                    <a:pt x="5597" y="533"/>
                  </a:lnTo>
                  <a:cubicBezTo>
                    <a:pt x="5359" y="1218"/>
                    <a:pt x="5389" y="2140"/>
                    <a:pt x="5225" y="2781"/>
                  </a:cubicBezTo>
                  <a:cubicBezTo>
                    <a:pt x="4883" y="4105"/>
                    <a:pt x="4332" y="5400"/>
                    <a:pt x="3811" y="6680"/>
                  </a:cubicBezTo>
                  <a:cubicBezTo>
                    <a:pt x="3275" y="7975"/>
                    <a:pt x="2590" y="9211"/>
                    <a:pt x="1906" y="10446"/>
                  </a:cubicBezTo>
                  <a:cubicBezTo>
                    <a:pt x="1623" y="10952"/>
                    <a:pt x="1325" y="11429"/>
                    <a:pt x="968" y="11890"/>
                  </a:cubicBezTo>
                  <a:cubicBezTo>
                    <a:pt x="938" y="11935"/>
                    <a:pt x="908" y="11994"/>
                    <a:pt x="864" y="12039"/>
                  </a:cubicBezTo>
                  <a:cubicBezTo>
                    <a:pt x="670" y="12128"/>
                    <a:pt x="491" y="12247"/>
                    <a:pt x="357" y="12396"/>
                  </a:cubicBezTo>
                  <a:cubicBezTo>
                    <a:pt x="343" y="12337"/>
                    <a:pt x="372" y="12218"/>
                    <a:pt x="402" y="12054"/>
                  </a:cubicBezTo>
                  <a:cubicBezTo>
                    <a:pt x="536" y="11012"/>
                    <a:pt x="1489" y="9881"/>
                    <a:pt x="2010" y="8973"/>
                  </a:cubicBezTo>
                  <a:cubicBezTo>
                    <a:pt x="2501" y="8109"/>
                    <a:pt x="3022" y="7231"/>
                    <a:pt x="3424" y="6308"/>
                  </a:cubicBezTo>
                  <a:cubicBezTo>
                    <a:pt x="3870" y="5281"/>
                    <a:pt x="4228" y="4239"/>
                    <a:pt x="4585" y="3182"/>
                  </a:cubicBezTo>
                  <a:cubicBezTo>
                    <a:pt x="4644" y="3034"/>
                    <a:pt x="5165" y="965"/>
                    <a:pt x="5597" y="533"/>
                  </a:cubicBezTo>
                  <a:close/>
                  <a:moveTo>
                    <a:pt x="10033" y="5832"/>
                  </a:moveTo>
                  <a:cubicBezTo>
                    <a:pt x="10985" y="6621"/>
                    <a:pt x="12042" y="7410"/>
                    <a:pt x="13159" y="8109"/>
                  </a:cubicBezTo>
                  <a:cubicBezTo>
                    <a:pt x="12757" y="9196"/>
                    <a:pt x="12414" y="10312"/>
                    <a:pt x="11893" y="11354"/>
                  </a:cubicBezTo>
                  <a:cubicBezTo>
                    <a:pt x="11715" y="11726"/>
                    <a:pt x="11343" y="12188"/>
                    <a:pt x="11075" y="12634"/>
                  </a:cubicBezTo>
                  <a:cubicBezTo>
                    <a:pt x="9943" y="12322"/>
                    <a:pt x="8797" y="12084"/>
                    <a:pt x="7681" y="11920"/>
                  </a:cubicBezTo>
                  <a:cubicBezTo>
                    <a:pt x="8053" y="11444"/>
                    <a:pt x="8351" y="10893"/>
                    <a:pt x="8619" y="10387"/>
                  </a:cubicBezTo>
                  <a:cubicBezTo>
                    <a:pt x="9229" y="9226"/>
                    <a:pt x="9616" y="7856"/>
                    <a:pt x="9899" y="6576"/>
                  </a:cubicBezTo>
                  <a:cubicBezTo>
                    <a:pt x="9958" y="6338"/>
                    <a:pt x="10003" y="6085"/>
                    <a:pt x="10033" y="5832"/>
                  </a:cubicBezTo>
                  <a:close/>
                  <a:moveTo>
                    <a:pt x="9386" y="4215"/>
                  </a:moveTo>
                  <a:cubicBezTo>
                    <a:pt x="9461" y="4215"/>
                    <a:pt x="9534" y="4244"/>
                    <a:pt x="9586" y="4314"/>
                  </a:cubicBezTo>
                  <a:cubicBezTo>
                    <a:pt x="9646" y="4373"/>
                    <a:pt x="9661" y="4448"/>
                    <a:pt x="9675" y="4522"/>
                  </a:cubicBezTo>
                  <a:cubicBezTo>
                    <a:pt x="9720" y="4671"/>
                    <a:pt x="9735" y="4805"/>
                    <a:pt x="9750" y="4954"/>
                  </a:cubicBezTo>
                  <a:cubicBezTo>
                    <a:pt x="9780" y="5207"/>
                    <a:pt x="9765" y="5460"/>
                    <a:pt x="9735" y="5713"/>
                  </a:cubicBezTo>
                  <a:cubicBezTo>
                    <a:pt x="9661" y="6204"/>
                    <a:pt x="9512" y="6695"/>
                    <a:pt x="9363" y="7172"/>
                  </a:cubicBezTo>
                  <a:cubicBezTo>
                    <a:pt x="9080" y="8065"/>
                    <a:pt x="8842" y="9002"/>
                    <a:pt x="8425" y="9851"/>
                  </a:cubicBezTo>
                  <a:cubicBezTo>
                    <a:pt x="8113" y="10491"/>
                    <a:pt x="7711" y="11220"/>
                    <a:pt x="7279" y="11801"/>
                  </a:cubicBezTo>
                  <a:cubicBezTo>
                    <a:pt x="7145" y="11979"/>
                    <a:pt x="6996" y="12128"/>
                    <a:pt x="6847" y="12277"/>
                  </a:cubicBezTo>
                  <a:cubicBezTo>
                    <a:pt x="6713" y="12396"/>
                    <a:pt x="6579" y="12530"/>
                    <a:pt x="6416" y="12634"/>
                  </a:cubicBezTo>
                  <a:cubicBezTo>
                    <a:pt x="6386" y="12664"/>
                    <a:pt x="6326" y="12679"/>
                    <a:pt x="6282" y="12709"/>
                  </a:cubicBezTo>
                  <a:cubicBezTo>
                    <a:pt x="6227" y="12731"/>
                    <a:pt x="6157" y="12744"/>
                    <a:pt x="6088" y="12744"/>
                  </a:cubicBezTo>
                  <a:cubicBezTo>
                    <a:pt x="6063" y="12744"/>
                    <a:pt x="6038" y="12743"/>
                    <a:pt x="6014" y="12739"/>
                  </a:cubicBezTo>
                  <a:cubicBezTo>
                    <a:pt x="5850" y="12709"/>
                    <a:pt x="5716" y="12545"/>
                    <a:pt x="5657" y="12396"/>
                  </a:cubicBezTo>
                  <a:cubicBezTo>
                    <a:pt x="5567" y="12203"/>
                    <a:pt x="5597" y="11994"/>
                    <a:pt x="5701" y="11816"/>
                  </a:cubicBezTo>
                  <a:cubicBezTo>
                    <a:pt x="5820" y="11592"/>
                    <a:pt x="5954" y="11354"/>
                    <a:pt x="6118" y="11161"/>
                  </a:cubicBezTo>
                  <a:cubicBezTo>
                    <a:pt x="6341" y="10848"/>
                    <a:pt x="6594" y="10565"/>
                    <a:pt x="6773" y="10238"/>
                  </a:cubicBezTo>
                  <a:cubicBezTo>
                    <a:pt x="7175" y="9568"/>
                    <a:pt x="7532" y="8868"/>
                    <a:pt x="7845" y="8139"/>
                  </a:cubicBezTo>
                  <a:cubicBezTo>
                    <a:pt x="8157" y="7380"/>
                    <a:pt x="8395" y="6561"/>
                    <a:pt x="8648" y="5758"/>
                  </a:cubicBezTo>
                  <a:cubicBezTo>
                    <a:pt x="8678" y="5624"/>
                    <a:pt x="8708" y="5475"/>
                    <a:pt x="8738" y="5326"/>
                  </a:cubicBezTo>
                  <a:cubicBezTo>
                    <a:pt x="8812" y="5043"/>
                    <a:pt x="8872" y="4760"/>
                    <a:pt x="9006" y="4507"/>
                  </a:cubicBezTo>
                  <a:cubicBezTo>
                    <a:pt x="9065" y="4403"/>
                    <a:pt x="9140" y="4314"/>
                    <a:pt x="9229" y="4254"/>
                  </a:cubicBezTo>
                  <a:cubicBezTo>
                    <a:pt x="9278" y="4229"/>
                    <a:pt x="9333" y="4215"/>
                    <a:pt x="9386" y="4215"/>
                  </a:cubicBezTo>
                  <a:close/>
                  <a:moveTo>
                    <a:pt x="13893" y="7863"/>
                  </a:moveTo>
                  <a:cubicBezTo>
                    <a:pt x="13922" y="7863"/>
                    <a:pt x="13951" y="7866"/>
                    <a:pt x="13977" y="7871"/>
                  </a:cubicBezTo>
                  <a:cubicBezTo>
                    <a:pt x="14409" y="7990"/>
                    <a:pt x="14439" y="8348"/>
                    <a:pt x="14394" y="8601"/>
                  </a:cubicBezTo>
                  <a:cubicBezTo>
                    <a:pt x="14334" y="8883"/>
                    <a:pt x="14305" y="9181"/>
                    <a:pt x="14245" y="9464"/>
                  </a:cubicBezTo>
                  <a:cubicBezTo>
                    <a:pt x="14141" y="9985"/>
                    <a:pt x="14007" y="10506"/>
                    <a:pt x="13828" y="11012"/>
                  </a:cubicBezTo>
                  <a:cubicBezTo>
                    <a:pt x="13620" y="11592"/>
                    <a:pt x="13367" y="12188"/>
                    <a:pt x="13025" y="12709"/>
                  </a:cubicBezTo>
                  <a:cubicBezTo>
                    <a:pt x="12801" y="13036"/>
                    <a:pt x="12578" y="13319"/>
                    <a:pt x="12251" y="13542"/>
                  </a:cubicBezTo>
                  <a:cubicBezTo>
                    <a:pt x="12011" y="13699"/>
                    <a:pt x="11835" y="13829"/>
                    <a:pt x="11676" y="13829"/>
                  </a:cubicBezTo>
                  <a:cubicBezTo>
                    <a:pt x="11548" y="13829"/>
                    <a:pt x="11430" y="13746"/>
                    <a:pt x="11298" y="13527"/>
                  </a:cubicBezTo>
                  <a:cubicBezTo>
                    <a:pt x="11104" y="13230"/>
                    <a:pt x="11238" y="13021"/>
                    <a:pt x="11491" y="12649"/>
                  </a:cubicBezTo>
                  <a:cubicBezTo>
                    <a:pt x="11596" y="12500"/>
                    <a:pt x="11700" y="12337"/>
                    <a:pt x="11789" y="12173"/>
                  </a:cubicBezTo>
                  <a:cubicBezTo>
                    <a:pt x="12057" y="11741"/>
                    <a:pt x="12280" y="11280"/>
                    <a:pt x="12489" y="10804"/>
                  </a:cubicBezTo>
                  <a:cubicBezTo>
                    <a:pt x="12920" y="9851"/>
                    <a:pt x="13084" y="9077"/>
                    <a:pt x="13560" y="7990"/>
                  </a:cubicBezTo>
                  <a:cubicBezTo>
                    <a:pt x="13597" y="7917"/>
                    <a:pt x="13755" y="7863"/>
                    <a:pt x="13893" y="7863"/>
                  </a:cubicBezTo>
                  <a:close/>
                  <a:moveTo>
                    <a:pt x="14677" y="8973"/>
                  </a:moveTo>
                  <a:cubicBezTo>
                    <a:pt x="15525" y="9404"/>
                    <a:pt x="16389" y="9762"/>
                    <a:pt x="17282" y="10015"/>
                  </a:cubicBezTo>
                  <a:cubicBezTo>
                    <a:pt x="16865" y="11578"/>
                    <a:pt x="16269" y="13185"/>
                    <a:pt x="14900" y="14153"/>
                  </a:cubicBezTo>
                  <a:cubicBezTo>
                    <a:pt x="14320" y="13840"/>
                    <a:pt x="13709" y="13542"/>
                    <a:pt x="13084" y="13304"/>
                  </a:cubicBezTo>
                  <a:cubicBezTo>
                    <a:pt x="14052" y="12203"/>
                    <a:pt x="14573" y="10402"/>
                    <a:pt x="14677" y="8973"/>
                  </a:cubicBezTo>
                  <a:close/>
                  <a:moveTo>
                    <a:pt x="17445" y="10074"/>
                  </a:moveTo>
                  <a:lnTo>
                    <a:pt x="17445" y="10074"/>
                  </a:lnTo>
                  <a:cubicBezTo>
                    <a:pt x="17535" y="10089"/>
                    <a:pt x="17624" y="10119"/>
                    <a:pt x="17713" y="10134"/>
                  </a:cubicBezTo>
                  <a:cubicBezTo>
                    <a:pt x="17698" y="10357"/>
                    <a:pt x="17698" y="10595"/>
                    <a:pt x="17669" y="10789"/>
                  </a:cubicBezTo>
                  <a:cubicBezTo>
                    <a:pt x="17594" y="11310"/>
                    <a:pt x="17416" y="11831"/>
                    <a:pt x="17222" y="12322"/>
                  </a:cubicBezTo>
                  <a:cubicBezTo>
                    <a:pt x="16910" y="13200"/>
                    <a:pt x="16359" y="14034"/>
                    <a:pt x="15570" y="14555"/>
                  </a:cubicBezTo>
                  <a:cubicBezTo>
                    <a:pt x="15451" y="14480"/>
                    <a:pt x="15347" y="14406"/>
                    <a:pt x="15228" y="14331"/>
                  </a:cubicBezTo>
                  <a:cubicBezTo>
                    <a:pt x="16508" y="13602"/>
                    <a:pt x="17505" y="11488"/>
                    <a:pt x="17445" y="10074"/>
                  </a:cubicBezTo>
                  <a:close/>
                  <a:moveTo>
                    <a:pt x="12563" y="13781"/>
                  </a:moveTo>
                  <a:lnTo>
                    <a:pt x="12563" y="13781"/>
                  </a:lnTo>
                  <a:cubicBezTo>
                    <a:pt x="11759" y="14495"/>
                    <a:pt x="11209" y="15626"/>
                    <a:pt x="10569" y="16460"/>
                  </a:cubicBezTo>
                  <a:cubicBezTo>
                    <a:pt x="9780" y="17472"/>
                    <a:pt x="8946" y="18618"/>
                    <a:pt x="7934" y="19437"/>
                  </a:cubicBezTo>
                  <a:cubicBezTo>
                    <a:pt x="7712" y="19626"/>
                    <a:pt x="7326" y="19879"/>
                    <a:pt x="7000" y="19879"/>
                  </a:cubicBezTo>
                  <a:cubicBezTo>
                    <a:pt x="6737" y="19879"/>
                    <a:pt x="6512" y="19713"/>
                    <a:pt x="6445" y="19214"/>
                  </a:cubicBezTo>
                  <a:cubicBezTo>
                    <a:pt x="6386" y="18812"/>
                    <a:pt x="6743" y="18246"/>
                    <a:pt x="6952" y="17919"/>
                  </a:cubicBezTo>
                  <a:cubicBezTo>
                    <a:pt x="7339" y="17338"/>
                    <a:pt x="7859" y="16847"/>
                    <a:pt x="8351" y="16356"/>
                  </a:cubicBezTo>
                  <a:cubicBezTo>
                    <a:pt x="8782" y="15939"/>
                    <a:pt x="9259" y="15567"/>
                    <a:pt x="9735" y="15165"/>
                  </a:cubicBezTo>
                  <a:cubicBezTo>
                    <a:pt x="10152" y="14822"/>
                    <a:pt x="10494" y="14361"/>
                    <a:pt x="10941" y="14048"/>
                  </a:cubicBezTo>
                  <a:cubicBezTo>
                    <a:pt x="11053" y="14122"/>
                    <a:pt x="11203" y="14153"/>
                    <a:pt x="11368" y="14153"/>
                  </a:cubicBezTo>
                  <a:cubicBezTo>
                    <a:pt x="11770" y="14153"/>
                    <a:pt x="12268" y="13970"/>
                    <a:pt x="12563" y="13781"/>
                  </a:cubicBezTo>
                  <a:close/>
                  <a:moveTo>
                    <a:pt x="5623" y="1"/>
                  </a:moveTo>
                  <a:cubicBezTo>
                    <a:pt x="5199" y="1"/>
                    <a:pt x="4935" y="525"/>
                    <a:pt x="4793" y="950"/>
                  </a:cubicBezTo>
                  <a:cubicBezTo>
                    <a:pt x="4406" y="2126"/>
                    <a:pt x="4049" y="3302"/>
                    <a:pt x="3632" y="4463"/>
                  </a:cubicBezTo>
                  <a:cubicBezTo>
                    <a:pt x="3508" y="4433"/>
                    <a:pt x="3385" y="4418"/>
                    <a:pt x="3262" y="4418"/>
                  </a:cubicBezTo>
                  <a:cubicBezTo>
                    <a:pt x="2475" y="4418"/>
                    <a:pt x="1753" y="5006"/>
                    <a:pt x="1444" y="5728"/>
                  </a:cubicBezTo>
                  <a:cubicBezTo>
                    <a:pt x="1117" y="6472"/>
                    <a:pt x="1042" y="7961"/>
                    <a:pt x="1831" y="8467"/>
                  </a:cubicBezTo>
                  <a:cubicBezTo>
                    <a:pt x="1742" y="8630"/>
                    <a:pt x="1667" y="8779"/>
                    <a:pt x="1578" y="8928"/>
                  </a:cubicBezTo>
                  <a:cubicBezTo>
                    <a:pt x="1236" y="9568"/>
                    <a:pt x="864" y="10178"/>
                    <a:pt x="551" y="10848"/>
                  </a:cubicBezTo>
                  <a:cubicBezTo>
                    <a:pt x="372" y="11235"/>
                    <a:pt x="0" y="11935"/>
                    <a:pt x="15" y="12396"/>
                  </a:cubicBezTo>
                  <a:cubicBezTo>
                    <a:pt x="37" y="12690"/>
                    <a:pt x="155" y="12817"/>
                    <a:pt x="321" y="12817"/>
                  </a:cubicBezTo>
                  <a:cubicBezTo>
                    <a:pt x="382" y="12817"/>
                    <a:pt x="449" y="12800"/>
                    <a:pt x="521" y="12768"/>
                  </a:cubicBezTo>
                  <a:cubicBezTo>
                    <a:pt x="1939" y="12496"/>
                    <a:pt x="3332" y="12348"/>
                    <a:pt x="4746" y="12348"/>
                  </a:cubicBezTo>
                  <a:cubicBezTo>
                    <a:pt x="4876" y="12348"/>
                    <a:pt x="5006" y="12349"/>
                    <a:pt x="5136" y="12352"/>
                  </a:cubicBezTo>
                  <a:cubicBezTo>
                    <a:pt x="5106" y="12500"/>
                    <a:pt x="5121" y="12649"/>
                    <a:pt x="5195" y="12798"/>
                  </a:cubicBezTo>
                  <a:cubicBezTo>
                    <a:pt x="5330" y="13062"/>
                    <a:pt x="5551" y="13156"/>
                    <a:pt x="5794" y="13156"/>
                  </a:cubicBezTo>
                  <a:cubicBezTo>
                    <a:pt x="6141" y="13156"/>
                    <a:pt x="6534" y="12964"/>
                    <a:pt x="6788" y="12798"/>
                  </a:cubicBezTo>
                  <a:cubicBezTo>
                    <a:pt x="6922" y="12709"/>
                    <a:pt x="7041" y="12605"/>
                    <a:pt x="7160" y="12486"/>
                  </a:cubicBezTo>
                  <a:cubicBezTo>
                    <a:pt x="7234" y="12500"/>
                    <a:pt x="7294" y="12500"/>
                    <a:pt x="7368" y="12515"/>
                  </a:cubicBezTo>
                  <a:cubicBezTo>
                    <a:pt x="8529" y="12649"/>
                    <a:pt x="9661" y="12887"/>
                    <a:pt x="10792" y="13170"/>
                  </a:cubicBezTo>
                  <a:cubicBezTo>
                    <a:pt x="10762" y="13260"/>
                    <a:pt x="10747" y="13364"/>
                    <a:pt x="10732" y="13453"/>
                  </a:cubicBezTo>
                  <a:cubicBezTo>
                    <a:pt x="10717" y="13557"/>
                    <a:pt x="10717" y="13661"/>
                    <a:pt x="10747" y="13736"/>
                  </a:cubicBezTo>
                  <a:cubicBezTo>
                    <a:pt x="10137" y="14123"/>
                    <a:pt x="9616" y="14733"/>
                    <a:pt x="9050" y="15180"/>
                  </a:cubicBezTo>
                  <a:cubicBezTo>
                    <a:pt x="8276" y="15775"/>
                    <a:pt x="7547" y="16475"/>
                    <a:pt x="6922" y="17234"/>
                  </a:cubicBezTo>
                  <a:cubicBezTo>
                    <a:pt x="6371" y="17904"/>
                    <a:pt x="5418" y="19407"/>
                    <a:pt x="6386" y="20151"/>
                  </a:cubicBezTo>
                  <a:cubicBezTo>
                    <a:pt x="6599" y="20315"/>
                    <a:pt x="6821" y="20385"/>
                    <a:pt x="7045" y="20385"/>
                  </a:cubicBezTo>
                  <a:cubicBezTo>
                    <a:pt x="7978" y="20385"/>
                    <a:pt x="8942" y="19179"/>
                    <a:pt x="9422" y="18603"/>
                  </a:cubicBezTo>
                  <a:cubicBezTo>
                    <a:pt x="10018" y="17889"/>
                    <a:pt x="10598" y="17145"/>
                    <a:pt x="11134" y="16385"/>
                  </a:cubicBezTo>
                  <a:cubicBezTo>
                    <a:pt x="11730" y="15552"/>
                    <a:pt x="12161" y="14480"/>
                    <a:pt x="12861" y="13751"/>
                  </a:cubicBezTo>
                  <a:cubicBezTo>
                    <a:pt x="12876" y="13736"/>
                    <a:pt x="12891" y="13736"/>
                    <a:pt x="12891" y="13721"/>
                  </a:cubicBezTo>
                  <a:cubicBezTo>
                    <a:pt x="13173" y="13795"/>
                    <a:pt x="13441" y="13885"/>
                    <a:pt x="13724" y="13989"/>
                  </a:cubicBezTo>
                  <a:cubicBezTo>
                    <a:pt x="14305" y="14212"/>
                    <a:pt x="14855" y="14525"/>
                    <a:pt x="15451" y="14733"/>
                  </a:cubicBezTo>
                  <a:cubicBezTo>
                    <a:pt x="15525" y="14778"/>
                    <a:pt x="15644" y="14822"/>
                    <a:pt x="15704" y="14882"/>
                  </a:cubicBezTo>
                  <a:cubicBezTo>
                    <a:pt x="16537" y="14703"/>
                    <a:pt x="17103" y="13647"/>
                    <a:pt x="17416" y="12947"/>
                  </a:cubicBezTo>
                  <a:cubicBezTo>
                    <a:pt x="17669" y="12366"/>
                    <a:pt x="18264" y="11027"/>
                    <a:pt x="18100" y="10163"/>
                  </a:cubicBezTo>
                  <a:cubicBezTo>
                    <a:pt x="18056" y="10149"/>
                    <a:pt x="17996" y="10119"/>
                    <a:pt x="17951" y="10089"/>
                  </a:cubicBezTo>
                  <a:lnTo>
                    <a:pt x="17937" y="10089"/>
                  </a:lnTo>
                  <a:cubicBezTo>
                    <a:pt x="16954" y="9375"/>
                    <a:pt x="15748" y="9002"/>
                    <a:pt x="14692" y="8377"/>
                  </a:cubicBezTo>
                  <a:cubicBezTo>
                    <a:pt x="14639" y="7812"/>
                    <a:pt x="14381" y="7475"/>
                    <a:pt x="14035" y="7475"/>
                  </a:cubicBezTo>
                  <a:cubicBezTo>
                    <a:pt x="13889" y="7475"/>
                    <a:pt x="13728" y="7535"/>
                    <a:pt x="13560" y="7663"/>
                  </a:cubicBezTo>
                  <a:cubicBezTo>
                    <a:pt x="12652" y="7067"/>
                    <a:pt x="11759" y="6457"/>
                    <a:pt x="10926" y="5758"/>
                  </a:cubicBezTo>
                  <a:cubicBezTo>
                    <a:pt x="10613" y="5504"/>
                    <a:pt x="10301" y="5237"/>
                    <a:pt x="10003" y="4969"/>
                  </a:cubicBezTo>
                  <a:cubicBezTo>
                    <a:pt x="9973" y="4701"/>
                    <a:pt x="9899" y="4448"/>
                    <a:pt x="9780" y="4210"/>
                  </a:cubicBezTo>
                  <a:cubicBezTo>
                    <a:pt x="9661" y="3986"/>
                    <a:pt x="9497" y="3793"/>
                    <a:pt x="9244" y="3733"/>
                  </a:cubicBezTo>
                  <a:cubicBezTo>
                    <a:pt x="9196" y="3719"/>
                    <a:pt x="9148" y="3712"/>
                    <a:pt x="9102" y="3712"/>
                  </a:cubicBezTo>
                  <a:cubicBezTo>
                    <a:pt x="9003" y="3712"/>
                    <a:pt x="8908" y="3742"/>
                    <a:pt x="8827" y="3793"/>
                  </a:cubicBezTo>
                  <a:cubicBezTo>
                    <a:pt x="7755" y="2676"/>
                    <a:pt x="6832" y="1456"/>
                    <a:pt x="6014" y="101"/>
                  </a:cubicBezTo>
                  <a:cubicBezTo>
                    <a:pt x="5992" y="58"/>
                    <a:pt x="5938" y="30"/>
                    <a:pt x="5888" y="30"/>
                  </a:cubicBezTo>
                  <a:cubicBezTo>
                    <a:pt x="5869" y="30"/>
                    <a:pt x="5851" y="34"/>
                    <a:pt x="5835" y="42"/>
                  </a:cubicBezTo>
                  <a:cubicBezTo>
                    <a:pt x="5760" y="13"/>
                    <a:pt x="5690" y="1"/>
                    <a:pt x="56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2444870" y="570025"/>
              <a:ext cx="118335" cy="145088"/>
            </a:xfrm>
            <a:custGeom>
              <a:rect b="b" l="l" r="r" t="t"/>
              <a:pathLst>
                <a:path extrusionOk="0" h="4203" w="3428">
                  <a:moveTo>
                    <a:pt x="83" y="1"/>
                  </a:moveTo>
                  <a:cubicBezTo>
                    <a:pt x="38" y="1"/>
                    <a:pt x="0" y="46"/>
                    <a:pt x="23" y="91"/>
                  </a:cubicBezTo>
                  <a:cubicBezTo>
                    <a:pt x="395" y="865"/>
                    <a:pt x="1035" y="1505"/>
                    <a:pt x="1571" y="2175"/>
                  </a:cubicBezTo>
                  <a:cubicBezTo>
                    <a:pt x="2152" y="2859"/>
                    <a:pt x="2658" y="3589"/>
                    <a:pt x="3327" y="4184"/>
                  </a:cubicBezTo>
                  <a:cubicBezTo>
                    <a:pt x="3340" y="4197"/>
                    <a:pt x="3354" y="4202"/>
                    <a:pt x="3367" y="4202"/>
                  </a:cubicBezTo>
                  <a:cubicBezTo>
                    <a:pt x="3400" y="4202"/>
                    <a:pt x="3427" y="4167"/>
                    <a:pt x="3417" y="4124"/>
                  </a:cubicBezTo>
                  <a:cubicBezTo>
                    <a:pt x="3074" y="3440"/>
                    <a:pt x="2449" y="2785"/>
                    <a:pt x="1973" y="2189"/>
                  </a:cubicBezTo>
                  <a:cubicBezTo>
                    <a:pt x="1392" y="1445"/>
                    <a:pt x="812" y="641"/>
                    <a:pt x="127" y="16"/>
                  </a:cubicBezTo>
                  <a:cubicBezTo>
                    <a:pt x="113" y="5"/>
                    <a:pt x="97" y="1"/>
                    <a:pt x="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2325773" y="635028"/>
              <a:ext cx="202667" cy="134766"/>
            </a:xfrm>
            <a:custGeom>
              <a:rect b="b" l="l" r="r" t="t"/>
              <a:pathLst>
                <a:path extrusionOk="0" h="3904" w="5871">
                  <a:moveTo>
                    <a:pt x="133" y="1"/>
                  </a:moveTo>
                  <a:cubicBezTo>
                    <a:pt x="72" y="1"/>
                    <a:pt x="0" y="54"/>
                    <a:pt x="49" y="128"/>
                  </a:cubicBezTo>
                  <a:cubicBezTo>
                    <a:pt x="585" y="887"/>
                    <a:pt x="1642" y="1319"/>
                    <a:pt x="2431" y="1810"/>
                  </a:cubicBezTo>
                  <a:cubicBezTo>
                    <a:pt x="3533" y="2480"/>
                    <a:pt x="4604" y="3224"/>
                    <a:pt x="5706" y="3894"/>
                  </a:cubicBezTo>
                  <a:cubicBezTo>
                    <a:pt x="5719" y="3901"/>
                    <a:pt x="5733" y="3904"/>
                    <a:pt x="5746" y="3904"/>
                  </a:cubicBezTo>
                  <a:cubicBezTo>
                    <a:pt x="5818" y="3904"/>
                    <a:pt x="5871" y="3810"/>
                    <a:pt x="5795" y="3760"/>
                  </a:cubicBezTo>
                  <a:cubicBezTo>
                    <a:pt x="4009" y="2480"/>
                    <a:pt x="2163" y="961"/>
                    <a:pt x="169" y="9"/>
                  </a:cubicBezTo>
                  <a:cubicBezTo>
                    <a:pt x="158" y="3"/>
                    <a:pt x="146" y="1"/>
                    <a:pt x="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2293357" y="777012"/>
              <a:ext cx="218615" cy="53092"/>
            </a:xfrm>
            <a:custGeom>
              <a:rect b="b" l="l" r="r" t="t"/>
              <a:pathLst>
                <a:path extrusionOk="0" h="1538" w="6333">
                  <a:moveTo>
                    <a:pt x="202" y="1"/>
                  </a:moveTo>
                  <a:cubicBezTo>
                    <a:pt x="82" y="1"/>
                    <a:pt x="1" y="173"/>
                    <a:pt x="125" y="242"/>
                  </a:cubicBezTo>
                  <a:cubicBezTo>
                    <a:pt x="408" y="436"/>
                    <a:pt x="676" y="451"/>
                    <a:pt x="1003" y="495"/>
                  </a:cubicBezTo>
                  <a:cubicBezTo>
                    <a:pt x="1673" y="599"/>
                    <a:pt x="2298" y="778"/>
                    <a:pt x="2953" y="942"/>
                  </a:cubicBezTo>
                  <a:cubicBezTo>
                    <a:pt x="4025" y="1225"/>
                    <a:pt x="5141" y="1448"/>
                    <a:pt x="6258" y="1537"/>
                  </a:cubicBezTo>
                  <a:cubicBezTo>
                    <a:pt x="6317" y="1537"/>
                    <a:pt x="6332" y="1433"/>
                    <a:pt x="6273" y="1418"/>
                  </a:cubicBezTo>
                  <a:cubicBezTo>
                    <a:pt x="4308" y="793"/>
                    <a:pt x="2254" y="391"/>
                    <a:pt x="229" y="4"/>
                  </a:cubicBezTo>
                  <a:cubicBezTo>
                    <a:pt x="220" y="2"/>
                    <a:pt x="211" y="1"/>
                    <a:pt x="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2269400" y="887203"/>
              <a:ext cx="252824" cy="29618"/>
            </a:xfrm>
            <a:custGeom>
              <a:rect b="b" l="l" r="r" t="t"/>
              <a:pathLst>
                <a:path extrusionOk="0" h="858" w="7324">
                  <a:moveTo>
                    <a:pt x="6669" y="0"/>
                  </a:moveTo>
                  <a:cubicBezTo>
                    <a:pt x="5581" y="0"/>
                    <a:pt x="4501" y="146"/>
                    <a:pt x="3409" y="236"/>
                  </a:cubicBezTo>
                  <a:cubicBezTo>
                    <a:pt x="2337" y="325"/>
                    <a:pt x="1236" y="325"/>
                    <a:pt x="179" y="548"/>
                  </a:cubicBezTo>
                  <a:cubicBezTo>
                    <a:pt x="0" y="578"/>
                    <a:pt x="45" y="831"/>
                    <a:pt x="209" y="846"/>
                  </a:cubicBezTo>
                  <a:cubicBezTo>
                    <a:pt x="386" y="854"/>
                    <a:pt x="564" y="857"/>
                    <a:pt x="742" y="857"/>
                  </a:cubicBezTo>
                  <a:cubicBezTo>
                    <a:pt x="2888" y="857"/>
                    <a:pt x="5044" y="317"/>
                    <a:pt x="7175" y="221"/>
                  </a:cubicBezTo>
                  <a:cubicBezTo>
                    <a:pt x="7309" y="221"/>
                    <a:pt x="7324" y="27"/>
                    <a:pt x="7190" y="12"/>
                  </a:cubicBezTo>
                  <a:cubicBezTo>
                    <a:pt x="7016" y="4"/>
                    <a:pt x="6843" y="0"/>
                    <a:pt x="66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21"/>
          <p:cNvGrpSpPr/>
          <p:nvPr/>
        </p:nvGrpSpPr>
        <p:grpSpPr>
          <a:xfrm rot="2141207">
            <a:off x="8015472" y="3928125"/>
            <a:ext cx="695958" cy="820540"/>
            <a:chOff x="4742150" y="2034450"/>
            <a:chExt cx="560450" cy="660775"/>
          </a:xfrm>
        </p:grpSpPr>
        <p:sp>
          <p:nvSpPr>
            <p:cNvPr id="498" name="Google Shape;498;p21"/>
            <p:cNvSpPr/>
            <p:nvPr/>
          </p:nvSpPr>
          <p:spPr>
            <a:xfrm>
              <a:off x="4742150" y="2034450"/>
              <a:ext cx="560450" cy="660775"/>
            </a:xfrm>
            <a:custGeom>
              <a:rect b="b" l="l" r="r" t="t"/>
              <a:pathLst>
                <a:path extrusionOk="0" h="26431" w="22418">
                  <a:moveTo>
                    <a:pt x="15247" y="396"/>
                  </a:moveTo>
                  <a:cubicBezTo>
                    <a:pt x="15743" y="396"/>
                    <a:pt x="15906" y="803"/>
                    <a:pt x="15957" y="1009"/>
                  </a:cubicBezTo>
                  <a:cubicBezTo>
                    <a:pt x="16076" y="1411"/>
                    <a:pt x="15957" y="1857"/>
                    <a:pt x="15719" y="1932"/>
                  </a:cubicBezTo>
                  <a:lnTo>
                    <a:pt x="1236" y="6263"/>
                  </a:lnTo>
                  <a:cubicBezTo>
                    <a:pt x="1218" y="6269"/>
                    <a:pt x="1199" y="6271"/>
                    <a:pt x="1180" y="6271"/>
                  </a:cubicBezTo>
                  <a:cubicBezTo>
                    <a:pt x="991" y="6271"/>
                    <a:pt x="746" y="6017"/>
                    <a:pt x="611" y="5653"/>
                  </a:cubicBezTo>
                  <a:cubicBezTo>
                    <a:pt x="432" y="5221"/>
                    <a:pt x="432" y="4670"/>
                    <a:pt x="819" y="4492"/>
                  </a:cubicBezTo>
                  <a:cubicBezTo>
                    <a:pt x="1192" y="4313"/>
                    <a:pt x="2159" y="4001"/>
                    <a:pt x="3692" y="3539"/>
                  </a:cubicBezTo>
                  <a:cubicBezTo>
                    <a:pt x="7518" y="2393"/>
                    <a:pt x="13918" y="681"/>
                    <a:pt x="14990" y="428"/>
                  </a:cubicBezTo>
                  <a:cubicBezTo>
                    <a:pt x="15084" y="406"/>
                    <a:pt x="15170" y="396"/>
                    <a:pt x="15247" y="396"/>
                  </a:cubicBezTo>
                  <a:close/>
                  <a:moveTo>
                    <a:pt x="14186" y="2795"/>
                  </a:moveTo>
                  <a:cubicBezTo>
                    <a:pt x="14469" y="3748"/>
                    <a:pt x="14871" y="5355"/>
                    <a:pt x="14990" y="7022"/>
                  </a:cubicBezTo>
                  <a:lnTo>
                    <a:pt x="4436" y="10178"/>
                  </a:lnTo>
                  <a:cubicBezTo>
                    <a:pt x="3499" y="8957"/>
                    <a:pt x="2963" y="7246"/>
                    <a:pt x="2695" y="6233"/>
                  </a:cubicBezTo>
                  <a:lnTo>
                    <a:pt x="14186" y="2795"/>
                  </a:lnTo>
                  <a:close/>
                  <a:moveTo>
                    <a:pt x="15020" y="7424"/>
                  </a:moveTo>
                  <a:lnTo>
                    <a:pt x="15020" y="7424"/>
                  </a:lnTo>
                  <a:cubicBezTo>
                    <a:pt x="15049" y="8883"/>
                    <a:pt x="14126" y="10133"/>
                    <a:pt x="13382" y="11145"/>
                  </a:cubicBezTo>
                  <a:cubicBezTo>
                    <a:pt x="12772" y="11964"/>
                    <a:pt x="12236" y="12679"/>
                    <a:pt x="12370" y="13333"/>
                  </a:cubicBezTo>
                  <a:cubicBezTo>
                    <a:pt x="12325" y="13393"/>
                    <a:pt x="12162" y="13542"/>
                    <a:pt x="11730" y="13676"/>
                  </a:cubicBezTo>
                  <a:cubicBezTo>
                    <a:pt x="11358" y="13795"/>
                    <a:pt x="10867" y="13854"/>
                    <a:pt x="10271" y="13884"/>
                  </a:cubicBezTo>
                  <a:cubicBezTo>
                    <a:pt x="9944" y="13021"/>
                    <a:pt x="9036" y="12708"/>
                    <a:pt x="8009" y="12351"/>
                  </a:cubicBezTo>
                  <a:cubicBezTo>
                    <a:pt x="7800" y="12277"/>
                    <a:pt x="7577" y="12202"/>
                    <a:pt x="7369" y="12113"/>
                  </a:cubicBezTo>
                  <a:cubicBezTo>
                    <a:pt x="6699" y="11875"/>
                    <a:pt x="5999" y="11562"/>
                    <a:pt x="5315" y="11056"/>
                  </a:cubicBezTo>
                  <a:cubicBezTo>
                    <a:pt x="5121" y="10907"/>
                    <a:pt x="4913" y="10729"/>
                    <a:pt x="4719" y="10505"/>
                  </a:cubicBezTo>
                  <a:lnTo>
                    <a:pt x="15020" y="7424"/>
                  </a:lnTo>
                  <a:close/>
                  <a:moveTo>
                    <a:pt x="12614" y="17756"/>
                  </a:moveTo>
                  <a:cubicBezTo>
                    <a:pt x="13731" y="17756"/>
                    <a:pt x="16434" y="19512"/>
                    <a:pt x="17892" y="20568"/>
                  </a:cubicBezTo>
                  <a:cubicBezTo>
                    <a:pt x="15496" y="21208"/>
                    <a:pt x="12177" y="22130"/>
                    <a:pt x="9765" y="22845"/>
                  </a:cubicBezTo>
                  <a:cubicBezTo>
                    <a:pt x="10346" y="21059"/>
                    <a:pt x="11492" y="18052"/>
                    <a:pt x="12400" y="17784"/>
                  </a:cubicBezTo>
                  <a:cubicBezTo>
                    <a:pt x="12462" y="17765"/>
                    <a:pt x="12534" y="17756"/>
                    <a:pt x="12614" y="17756"/>
                  </a:cubicBezTo>
                  <a:close/>
                  <a:moveTo>
                    <a:pt x="12534" y="13720"/>
                  </a:moveTo>
                  <a:cubicBezTo>
                    <a:pt x="12876" y="14331"/>
                    <a:pt x="13620" y="14628"/>
                    <a:pt x="14588" y="15030"/>
                  </a:cubicBezTo>
                  <a:cubicBezTo>
                    <a:pt x="15421" y="15373"/>
                    <a:pt x="16434" y="15789"/>
                    <a:pt x="17535" y="16519"/>
                  </a:cubicBezTo>
                  <a:cubicBezTo>
                    <a:pt x="18994" y="17501"/>
                    <a:pt x="19738" y="18975"/>
                    <a:pt x="20080" y="19987"/>
                  </a:cubicBezTo>
                  <a:cubicBezTo>
                    <a:pt x="19649" y="20106"/>
                    <a:pt x="19068" y="20255"/>
                    <a:pt x="18384" y="20434"/>
                  </a:cubicBezTo>
                  <a:cubicBezTo>
                    <a:pt x="17371" y="19698"/>
                    <a:pt x="14068" y="17358"/>
                    <a:pt x="12576" y="17358"/>
                  </a:cubicBezTo>
                  <a:cubicBezTo>
                    <a:pt x="12467" y="17358"/>
                    <a:pt x="12368" y="17371"/>
                    <a:pt x="12281" y="17397"/>
                  </a:cubicBezTo>
                  <a:cubicBezTo>
                    <a:pt x="11045" y="17769"/>
                    <a:pt x="9750" y="21550"/>
                    <a:pt x="9304" y="22979"/>
                  </a:cubicBezTo>
                  <a:cubicBezTo>
                    <a:pt x="8753" y="23143"/>
                    <a:pt x="8277" y="23291"/>
                    <a:pt x="7890" y="23425"/>
                  </a:cubicBezTo>
                  <a:cubicBezTo>
                    <a:pt x="7592" y="22577"/>
                    <a:pt x="7339" y="21386"/>
                    <a:pt x="7518" y="20091"/>
                  </a:cubicBezTo>
                  <a:cubicBezTo>
                    <a:pt x="7696" y="18856"/>
                    <a:pt x="8485" y="17784"/>
                    <a:pt x="9185" y="16831"/>
                  </a:cubicBezTo>
                  <a:cubicBezTo>
                    <a:pt x="9869" y="15894"/>
                    <a:pt x="10465" y="15075"/>
                    <a:pt x="10375" y="14271"/>
                  </a:cubicBezTo>
                  <a:cubicBezTo>
                    <a:pt x="10956" y="14241"/>
                    <a:pt x="11462" y="14167"/>
                    <a:pt x="11849" y="14048"/>
                  </a:cubicBezTo>
                  <a:cubicBezTo>
                    <a:pt x="12177" y="13959"/>
                    <a:pt x="12385" y="13840"/>
                    <a:pt x="12534" y="13720"/>
                  </a:cubicBezTo>
                  <a:close/>
                  <a:moveTo>
                    <a:pt x="21172" y="20163"/>
                  </a:moveTo>
                  <a:cubicBezTo>
                    <a:pt x="21667" y="20163"/>
                    <a:pt x="21830" y="20568"/>
                    <a:pt x="21882" y="20761"/>
                  </a:cubicBezTo>
                  <a:cubicBezTo>
                    <a:pt x="22001" y="21178"/>
                    <a:pt x="21882" y="21624"/>
                    <a:pt x="21643" y="21684"/>
                  </a:cubicBezTo>
                  <a:lnTo>
                    <a:pt x="7160" y="26030"/>
                  </a:lnTo>
                  <a:cubicBezTo>
                    <a:pt x="7141" y="26036"/>
                    <a:pt x="7121" y="26039"/>
                    <a:pt x="7100" y="26039"/>
                  </a:cubicBezTo>
                  <a:cubicBezTo>
                    <a:pt x="6903" y="26039"/>
                    <a:pt x="6669" y="25784"/>
                    <a:pt x="6520" y="25420"/>
                  </a:cubicBezTo>
                  <a:cubicBezTo>
                    <a:pt x="6357" y="24988"/>
                    <a:pt x="6357" y="24438"/>
                    <a:pt x="6744" y="24259"/>
                  </a:cubicBezTo>
                  <a:cubicBezTo>
                    <a:pt x="7116" y="24080"/>
                    <a:pt x="8083" y="23768"/>
                    <a:pt x="9616" y="23306"/>
                  </a:cubicBezTo>
                  <a:cubicBezTo>
                    <a:pt x="13442" y="22160"/>
                    <a:pt x="19842" y="20448"/>
                    <a:pt x="20914" y="20195"/>
                  </a:cubicBezTo>
                  <a:cubicBezTo>
                    <a:pt x="21009" y="20173"/>
                    <a:pt x="21094" y="20163"/>
                    <a:pt x="21172" y="20163"/>
                  </a:cubicBezTo>
                  <a:close/>
                  <a:moveTo>
                    <a:pt x="15241" y="1"/>
                  </a:moveTo>
                  <a:cubicBezTo>
                    <a:pt x="15135" y="1"/>
                    <a:pt x="15022" y="14"/>
                    <a:pt x="14901" y="41"/>
                  </a:cubicBezTo>
                  <a:cubicBezTo>
                    <a:pt x="13829" y="294"/>
                    <a:pt x="7413" y="2006"/>
                    <a:pt x="3588" y="3152"/>
                  </a:cubicBezTo>
                  <a:cubicBezTo>
                    <a:pt x="2025" y="3628"/>
                    <a:pt x="1043" y="3956"/>
                    <a:pt x="656" y="4135"/>
                  </a:cubicBezTo>
                  <a:cubicBezTo>
                    <a:pt x="45" y="4432"/>
                    <a:pt x="1" y="5177"/>
                    <a:pt x="239" y="5787"/>
                  </a:cubicBezTo>
                  <a:cubicBezTo>
                    <a:pt x="443" y="6324"/>
                    <a:pt x="813" y="6663"/>
                    <a:pt x="1177" y="6663"/>
                  </a:cubicBezTo>
                  <a:cubicBezTo>
                    <a:pt x="1237" y="6663"/>
                    <a:pt x="1297" y="6654"/>
                    <a:pt x="1355" y="6635"/>
                  </a:cubicBezTo>
                  <a:lnTo>
                    <a:pt x="2323" y="6352"/>
                  </a:lnTo>
                  <a:cubicBezTo>
                    <a:pt x="2650" y="7633"/>
                    <a:pt x="3409" y="9969"/>
                    <a:pt x="4853" y="11190"/>
                  </a:cubicBezTo>
                  <a:cubicBezTo>
                    <a:pt x="4868" y="11205"/>
                    <a:pt x="4868" y="11205"/>
                    <a:pt x="4868" y="11205"/>
                  </a:cubicBezTo>
                  <a:cubicBezTo>
                    <a:pt x="4943" y="11264"/>
                    <a:pt x="5017" y="11324"/>
                    <a:pt x="5091" y="11384"/>
                  </a:cubicBezTo>
                  <a:cubicBezTo>
                    <a:pt x="6044" y="12083"/>
                    <a:pt x="7012" y="12425"/>
                    <a:pt x="7875" y="12723"/>
                  </a:cubicBezTo>
                  <a:cubicBezTo>
                    <a:pt x="8947" y="13095"/>
                    <a:pt x="9721" y="13363"/>
                    <a:pt x="9944" y="14137"/>
                  </a:cubicBezTo>
                  <a:cubicBezTo>
                    <a:pt x="10152" y="14822"/>
                    <a:pt x="9557" y="15655"/>
                    <a:pt x="8857" y="16593"/>
                  </a:cubicBezTo>
                  <a:cubicBezTo>
                    <a:pt x="8143" y="17591"/>
                    <a:pt x="7324" y="18707"/>
                    <a:pt x="7131" y="20047"/>
                  </a:cubicBezTo>
                  <a:cubicBezTo>
                    <a:pt x="6922" y="21416"/>
                    <a:pt x="7205" y="22651"/>
                    <a:pt x="7503" y="23544"/>
                  </a:cubicBezTo>
                  <a:cubicBezTo>
                    <a:pt x="7071" y="23693"/>
                    <a:pt x="6758" y="23812"/>
                    <a:pt x="6580" y="23902"/>
                  </a:cubicBezTo>
                  <a:cubicBezTo>
                    <a:pt x="5955" y="24185"/>
                    <a:pt x="5925" y="24944"/>
                    <a:pt x="6148" y="25554"/>
                  </a:cubicBezTo>
                  <a:cubicBezTo>
                    <a:pt x="6366" y="26091"/>
                    <a:pt x="6726" y="26430"/>
                    <a:pt x="7097" y="26430"/>
                  </a:cubicBezTo>
                  <a:cubicBezTo>
                    <a:pt x="7158" y="26430"/>
                    <a:pt x="7219" y="26421"/>
                    <a:pt x="7279" y="26402"/>
                  </a:cubicBezTo>
                  <a:lnTo>
                    <a:pt x="21748" y="22071"/>
                  </a:lnTo>
                  <a:cubicBezTo>
                    <a:pt x="22254" y="21922"/>
                    <a:pt x="22417" y="21222"/>
                    <a:pt x="22269" y="20672"/>
                  </a:cubicBezTo>
                  <a:cubicBezTo>
                    <a:pt x="22154" y="20225"/>
                    <a:pt x="21788" y="19768"/>
                    <a:pt x="21161" y="19768"/>
                  </a:cubicBezTo>
                  <a:cubicBezTo>
                    <a:pt x="21056" y="19768"/>
                    <a:pt x="20944" y="19781"/>
                    <a:pt x="20825" y="19808"/>
                  </a:cubicBezTo>
                  <a:cubicBezTo>
                    <a:pt x="20735" y="19823"/>
                    <a:pt x="20616" y="19853"/>
                    <a:pt x="20482" y="19898"/>
                  </a:cubicBezTo>
                  <a:cubicBezTo>
                    <a:pt x="20110" y="18811"/>
                    <a:pt x="19351" y="17263"/>
                    <a:pt x="17758" y="16191"/>
                  </a:cubicBezTo>
                  <a:cubicBezTo>
                    <a:pt x="16627" y="15432"/>
                    <a:pt x="15585" y="15001"/>
                    <a:pt x="14737" y="14658"/>
                  </a:cubicBezTo>
                  <a:cubicBezTo>
                    <a:pt x="13665" y="14227"/>
                    <a:pt x="12965" y="13944"/>
                    <a:pt x="12772" y="13304"/>
                  </a:cubicBezTo>
                  <a:cubicBezTo>
                    <a:pt x="12623" y="12812"/>
                    <a:pt x="13129" y="12143"/>
                    <a:pt x="13695" y="11369"/>
                  </a:cubicBezTo>
                  <a:cubicBezTo>
                    <a:pt x="13888" y="11101"/>
                    <a:pt x="14112" y="10818"/>
                    <a:pt x="14305" y="10520"/>
                  </a:cubicBezTo>
                  <a:cubicBezTo>
                    <a:pt x="14915" y="9612"/>
                    <a:pt x="15466" y="8555"/>
                    <a:pt x="15407" y="7320"/>
                  </a:cubicBezTo>
                  <a:lnTo>
                    <a:pt x="15392" y="7156"/>
                  </a:lnTo>
                  <a:cubicBezTo>
                    <a:pt x="15288" y="5400"/>
                    <a:pt x="14871" y="3688"/>
                    <a:pt x="14573" y="2676"/>
                  </a:cubicBezTo>
                  <a:lnTo>
                    <a:pt x="15823" y="2304"/>
                  </a:lnTo>
                  <a:cubicBezTo>
                    <a:pt x="16344" y="2155"/>
                    <a:pt x="16493" y="1455"/>
                    <a:pt x="16344" y="905"/>
                  </a:cubicBezTo>
                  <a:cubicBezTo>
                    <a:pt x="16230" y="458"/>
                    <a:pt x="15874" y="1"/>
                    <a:pt x="152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5019025" y="2403050"/>
              <a:ext cx="19000" cy="20575"/>
            </a:xfrm>
            <a:custGeom>
              <a:rect b="b" l="l" r="r" t="t"/>
              <a:pathLst>
                <a:path extrusionOk="0" h="823" w="760">
                  <a:moveTo>
                    <a:pt x="245" y="1"/>
                  </a:moveTo>
                  <a:cubicBezTo>
                    <a:pt x="118" y="1"/>
                    <a:pt x="0" y="94"/>
                    <a:pt x="0" y="257"/>
                  </a:cubicBezTo>
                  <a:cubicBezTo>
                    <a:pt x="0" y="524"/>
                    <a:pt x="194" y="822"/>
                    <a:pt x="491" y="822"/>
                  </a:cubicBezTo>
                  <a:cubicBezTo>
                    <a:pt x="655" y="822"/>
                    <a:pt x="759" y="658"/>
                    <a:pt x="729" y="510"/>
                  </a:cubicBezTo>
                  <a:cubicBezTo>
                    <a:pt x="685" y="361"/>
                    <a:pt x="551" y="167"/>
                    <a:pt x="417" y="63"/>
                  </a:cubicBezTo>
                  <a:cubicBezTo>
                    <a:pt x="365" y="21"/>
                    <a:pt x="304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5039550" y="2429375"/>
              <a:ext cx="14675" cy="16675"/>
            </a:xfrm>
            <a:custGeom>
              <a:rect b="b" l="l" r="r" t="t"/>
              <a:pathLst>
                <a:path extrusionOk="0" h="667" w="587">
                  <a:moveTo>
                    <a:pt x="221" y="0"/>
                  </a:moveTo>
                  <a:cubicBezTo>
                    <a:pt x="111" y="0"/>
                    <a:pt x="0" y="101"/>
                    <a:pt x="28" y="245"/>
                  </a:cubicBezTo>
                  <a:cubicBezTo>
                    <a:pt x="57" y="439"/>
                    <a:pt x="117" y="633"/>
                    <a:pt x="325" y="662"/>
                  </a:cubicBezTo>
                  <a:cubicBezTo>
                    <a:pt x="339" y="665"/>
                    <a:pt x="353" y="666"/>
                    <a:pt x="367" y="666"/>
                  </a:cubicBezTo>
                  <a:cubicBezTo>
                    <a:pt x="506" y="666"/>
                    <a:pt x="587" y="530"/>
                    <a:pt x="519" y="394"/>
                  </a:cubicBezTo>
                  <a:cubicBezTo>
                    <a:pt x="474" y="305"/>
                    <a:pt x="429" y="231"/>
                    <a:pt x="400" y="141"/>
                  </a:cubicBezTo>
                  <a:cubicBezTo>
                    <a:pt x="365" y="42"/>
                    <a:pt x="293" y="0"/>
                    <a:pt x="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5043700" y="2395300"/>
              <a:ext cx="14400" cy="14875"/>
            </a:xfrm>
            <a:custGeom>
              <a:rect b="b" l="l" r="r" t="t"/>
              <a:pathLst>
                <a:path extrusionOk="0" h="595" w="576">
                  <a:moveTo>
                    <a:pt x="250" y="1"/>
                  </a:moveTo>
                  <a:cubicBezTo>
                    <a:pt x="123" y="1"/>
                    <a:pt x="1" y="100"/>
                    <a:pt x="55" y="254"/>
                  </a:cubicBezTo>
                  <a:cubicBezTo>
                    <a:pt x="100" y="373"/>
                    <a:pt x="174" y="522"/>
                    <a:pt x="308" y="581"/>
                  </a:cubicBezTo>
                  <a:cubicBezTo>
                    <a:pt x="332" y="590"/>
                    <a:pt x="356" y="594"/>
                    <a:pt x="379" y="594"/>
                  </a:cubicBezTo>
                  <a:cubicBezTo>
                    <a:pt x="475" y="594"/>
                    <a:pt x="564" y="525"/>
                    <a:pt x="576" y="418"/>
                  </a:cubicBezTo>
                  <a:cubicBezTo>
                    <a:pt x="576" y="284"/>
                    <a:pt x="502" y="239"/>
                    <a:pt x="457" y="135"/>
                  </a:cubicBezTo>
                  <a:cubicBezTo>
                    <a:pt x="416" y="42"/>
                    <a:pt x="332" y="1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5054200" y="2502300"/>
              <a:ext cx="12475" cy="16925"/>
            </a:xfrm>
            <a:custGeom>
              <a:rect b="b" l="l" r="r" t="t"/>
              <a:pathLst>
                <a:path extrusionOk="0" h="677" w="499">
                  <a:moveTo>
                    <a:pt x="233" y="0"/>
                  </a:moveTo>
                  <a:cubicBezTo>
                    <a:pt x="118" y="0"/>
                    <a:pt x="1" y="101"/>
                    <a:pt x="37" y="246"/>
                  </a:cubicBezTo>
                  <a:cubicBezTo>
                    <a:pt x="67" y="380"/>
                    <a:pt x="96" y="484"/>
                    <a:pt x="171" y="603"/>
                  </a:cubicBezTo>
                  <a:cubicBezTo>
                    <a:pt x="210" y="653"/>
                    <a:pt x="263" y="676"/>
                    <a:pt x="315" y="676"/>
                  </a:cubicBezTo>
                  <a:cubicBezTo>
                    <a:pt x="404" y="676"/>
                    <a:pt x="489" y="611"/>
                    <a:pt x="498" y="499"/>
                  </a:cubicBezTo>
                  <a:cubicBezTo>
                    <a:pt x="498" y="365"/>
                    <a:pt x="454" y="261"/>
                    <a:pt x="409" y="142"/>
                  </a:cubicBezTo>
                  <a:cubicBezTo>
                    <a:pt x="380" y="42"/>
                    <a:pt x="307" y="0"/>
                    <a:pt x="2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5039475" y="2554650"/>
              <a:ext cx="9700" cy="13275"/>
            </a:xfrm>
            <a:custGeom>
              <a:rect b="b" l="l" r="r" t="t"/>
              <a:pathLst>
                <a:path extrusionOk="0" h="531" w="388">
                  <a:moveTo>
                    <a:pt x="178" y="0"/>
                  </a:moveTo>
                  <a:cubicBezTo>
                    <a:pt x="86" y="0"/>
                    <a:pt x="0" y="74"/>
                    <a:pt x="45" y="191"/>
                  </a:cubicBezTo>
                  <a:cubicBezTo>
                    <a:pt x="75" y="266"/>
                    <a:pt x="75" y="340"/>
                    <a:pt x="75" y="414"/>
                  </a:cubicBezTo>
                  <a:cubicBezTo>
                    <a:pt x="66" y="493"/>
                    <a:pt x="129" y="530"/>
                    <a:pt x="194" y="530"/>
                  </a:cubicBezTo>
                  <a:cubicBezTo>
                    <a:pt x="241" y="530"/>
                    <a:pt x="289" y="511"/>
                    <a:pt x="313" y="474"/>
                  </a:cubicBezTo>
                  <a:cubicBezTo>
                    <a:pt x="388" y="355"/>
                    <a:pt x="388" y="236"/>
                    <a:pt x="328" y="102"/>
                  </a:cubicBezTo>
                  <a:cubicBezTo>
                    <a:pt x="299" y="31"/>
                    <a:pt x="237" y="0"/>
                    <a:pt x="1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5084875" y="2521550"/>
              <a:ext cx="10075" cy="18300"/>
            </a:xfrm>
            <a:custGeom>
              <a:rect b="b" l="l" r="r" t="t"/>
              <a:pathLst>
                <a:path extrusionOk="0" h="732" w="403">
                  <a:moveTo>
                    <a:pt x="190" y="0"/>
                  </a:moveTo>
                  <a:cubicBezTo>
                    <a:pt x="103" y="0"/>
                    <a:pt x="16" y="60"/>
                    <a:pt x="16" y="176"/>
                  </a:cubicBezTo>
                  <a:cubicBezTo>
                    <a:pt x="1" y="309"/>
                    <a:pt x="16" y="443"/>
                    <a:pt x="16" y="592"/>
                  </a:cubicBezTo>
                  <a:cubicBezTo>
                    <a:pt x="16" y="680"/>
                    <a:pt x="88" y="732"/>
                    <a:pt x="163" y="732"/>
                  </a:cubicBezTo>
                  <a:cubicBezTo>
                    <a:pt x="215" y="732"/>
                    <a:pt x="268" y="707"/>
                    <a:pt x="298" y="652"/>
                  </a:cubicBezTo>
                  <a:cubicBezTo>
                    <a:pt x="403" y="488"/>
                    <a:pt x="358" y="339"/>
                    <a:pt x="358" y="161"/>
                  </a:cubicBezTo>
                  <a:cubicBezTo>
                    <a:pt x="351" y="53"/>
                    <a:pt x="271" y="0"/>
                    <a:pt x="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5077500" y="2550075"/>
              <a:ext cx="9125" cy="9700"/>
            </a:xfrm>
            <a:custGeom>
              <a:rect b="b" l="l" r="r" t="t"/>
              <a:pathLst>
                <a:path extrusionOk="0" h="388" w="365">
                  <a:moveTo>
                    <a:pt x="199" y="0"/>
                  </a:moveTo>
                  <a:cubicBezTo>
                    <a:pt x="101" y="0"/>
                    <a:pt x="1" y="91"/>
                    <a:pt x="72" y="225"/>
                  </a:cubicBezTo>
                  <a:lnTo>
                    <a:pt x="132" y="330"/>
                  </a:lnTo>
                  <a:cubicBezTo>
                    <a:pt x="149" y="370"/>
                    <a:pt x="189" y="388"/>
                    <a:pt x="230" y="388"/>
                  </a:cubicBezTo>
                  <a:cubicBezTo>
                    <a:pt x="295" y="388"/>
                    <a:pt x="364" y="343"/>
                    <a:pt x="355" y="270"/>
                  </a:cubicBezTo>
                  <a:cubicBezTo>
                    <a:pt x="355" y="225"/>
                    <a:pt x="340" y="181"/>
                    <a:pt x="340" y="136"/>
                  </a:cubicBezTo>
                  <a:cubicBezTo>
                    <a:pt x="328" y="41"/>
                    <a:pt x="264" y="0"/>
                    <a:pt x="1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5118875" y="2533175"/>
              <a:ext cx="14400" cy="17575"/>
            </a:xfrm>
            <a:custGeom>
              <a:rect b="b" l="l" r="r" t="t"/>
              <a:pathLst>
                <a:path extrusionOk="0" h="703" w="576">
                  <a:moveTo>
                    <a:pt x="292" y="0"/>
                  </a:moveTo>
                  <a:cubicBezTo>
                    <a:pt x="146" y="0"/>
                    <a:pt x="0" y="118"/>
                    <a:pt x="55" y="291"/>
                  </a:cubicBezTo>
                  <a:cubicBezTo>
                    <a:pt x="85" y="351"/>
                    <a:pt x="55" y="410"/>
                    <a:pt x="40" y="470"/>
                  </a:cubicBezTo>
                  <a:cubicBezTo>
                    <a:pt x="17" y="608"/>
                    <a:pt x="119" y="702"/>
                    <a:pt x="236" y="702"/>
                  </a:cubicBezTo>
                  <a:cubicBezTo>
                    <a:pt x="270" y="702"/>
                    <a:pt x="304" y="695"/>
                    <a:pt x="338" y="678"/>
                  </a:cubicBezTo>
                  <a:cubicBezTo>
                    <a:pt x="531" y="589"/>
                    <a:pt x="576" y="351"/>
                    <a:pt x="516" y="157"/>
                  </a:cubicBezTo>
                  <a:cubicBezTo>
                    <a:pt x="476" y="47"/>
                    <a:pt x="384" y="0"/>
                    <a:pt x="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5042250" y="2539250"/>
              <a:ext cx="11350" cy="14525"/>
            </a:xfrm>
            <a:custGeom>
              <a:rect b="b" l="l" r="r" t="t"/>
              <a:pathLst>
                <a:path extrusionOk="0" h="581" w="454">
                  <a:moveTo>
                    <a:pt x="222" y="0"/>
                  </a:moveTo>
                  <a:cubicBezTo>
                    <a:pt x="173" y="0"/>
                    <a:pt x="126" y="23"/>
                    <a:pt x="98" y="78"/>
                  </a:cubicBezTo>
                  <a:cubicBezTo>
                    <a:pt x="39" y="212"/>
                    <a:pt x="9" y="331"/>
                    <a:pt x="9" y="465"/>
                  </a:cubicBezTo>
                  <a:cubicBezTo>
                    <a:pt x="1" y="543"/>
                    <a:pt x="55" y="580"/>
                    <a:pt x="115" y="580"/>
                  </a:cubicBezTo>
                  <a:cubicBezTo>
                    <a:pt x="168" y="580"/>
                    <a:pt x="226" y="551"/>
                    <a:pt x="247" y="495"/>
                  </a:cubicBezTo>
                  <a:cubicBezTo>
                    <a:pt x="277" y="405"/>
                    <a:pt x="321" y="316"/>
                    <a:pt x="381" y="227"/>
                  </a:cubicBezTo>
                  <a:cubicBezTo>
                    <a:pt x="453" y="113"/>
                    <a:pt x="333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4992500" y="2339775"/>
              <a:ext cx="16750" cy="12800"/>
            </a:xfrm>
            <a:custGeom>
              <a:rect b="b" l="l" r="r" t="t"/>
              <a:pathLst>
                <a:path extrusionOk="0" h="512" w="670">
                  <a:moveTo>
                    <a:pt x="275" y="1"/>
                  </a:moveTo>
                  <a:cubicBezTo>
                    <a:pt x="137" y="1"/>
                    <a:pt x="1" y="209"/>
                    <a:pt x="138" y="346"/>
                  </a:cubicBezTo>
                  <a:cubicBezTo>
                    <a:pt x="213" y="421"/>
                    <a:pt x="302" y="480"/>
                    <a:pt x="406" y="510"/>
                  </a:cubicBezTo>
                  <a:cubicBezTo>
                    <a:pt x="413" y="511"/>
                    <a:pt x="420" y="511"/>
                    <a:pt x="427" y="511"/>
                  </a:cubicBezTo>
                  <a:cubicBezTo>
                    <a:pt x="553" y="511"/>
                    <a:pt x="669" y="385"/>
                    <a:pt x="585" y="272"/>
                  </a:cubicBezTo>
                  <a:cubicBezTo>
                    <a:pt x="525" y="198"/>
                    <a:pt x="466" y="138"/>
                    <a:pt x="391" y="64"/>
                  </a:cubicBezTo>
                  <a:cubicBezTo>
                    <a:pt x="357" y="19"/>
                    <a:pt x="316" y="1"/>
                    <a:pt x="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5030675" y="2300600"/>
              <a:ext cx="9950" cy="17625"/>
            </a:xfrm>
            <a:custGeom>
              <a:rect b="b" l="l" r="r" t="t"/>
              <a:pathLst>
                <a:path extrusionOk="0" h="705" w="398">
                  <a:moveTo>
                    <a:pt x="188" y="1"/>
                  </a:moveTo>
                  <a:cubicBezTo>
                    <a:pt x="94" y="1"/>
                    <a:pt x="1" y="77"/>
                    <a:pt x="25" y="217"/>
                  </a:cubicBezTo>
                  <a:cubicBezTo>
                    <a:pt x="40" y="351"/>
                    <a:pt x="40" y="484"/>
                    <a:pt x="100" y="604"/>
                  </a:cubicBezTo>
                  <a:cubicBezTo>
                    <a:pt x="123" y="666"/>
                    <a:pt x="192" y="704"/>
                    <a:pt x="257" y="704"/>
                  </a:cubicBezTo>
                  <a:cubicBezTo>
                    <a:pt x="315" y="704"/>
                    <a:pt x="368" y="674"/>
                    <a:pt x="383" y="604"/>
                  </a:cubicBezTo>
                  <a:cubicBezTo>
                    <a:pt x="397" y="455"/>
                    <a:pt x="383" y="306"/>
                    <a:pt x="353" y="157"/>
                  </a:cubicBezTo>
                  <a:cubicBezTo>
                    <a:pt x="339" y="50"/>
                    <a:pt x="264" y="1"/>
                    <a:pt x="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4992225" y="2313050"/>
              <a:ext cx="11550" cy="14925"/>
            </a:xfrm>
            <a:custGeom>
              <a:rect b="b" l="l" r="r" t="t"/>
              <a:pathLst>
                <a:path extrusionOk="0" h="597" w="462">
                  <a:moveTo>
                    <a:pt x="232" y="1"/>
                  </a:moveTo>
                  <a:cubicBezTo>
                    <a:pt x="118" y="1"/>
                    <a:pt x="0" y="96"/>
                    <a:pt x="45" y="240"/>
                  </a:cubicBezTo>
                  <a:cubicBezTo>
                    <a:pt x="75" y="344"/>
                    <a:pt x="105" y="433"/>
                    <a:pt x="164" y="522"/>
                  </a:cubicBezTo>
                  <a:cubicBezTo>
                    <a:pt x="198" y="573"/>
                    <a:pt x="249" y="596"/>
                    <a:pt x="299" y="596"/>
                  </a:cubicBezTo>
                  <a:cubicBezTo>
                    <a:pt x="382" y="596"/>
                    <a:pt x="462" y="535"/>
                    <a:pt x="462" y="433"/>
                  </a:cubicBezTo>
                  <a:cubicBezTo>
                    <a:pt x="462" y="329"/>
                    <a:pt x="432" y="240"/>
                    <a:pt x="402" y="135"/>
                  </a:cubicBezTo>
                  <a:cubicBezTo>
                    <a:pt x="379" y="41"/>
                    <a:pt x="306" y="1"/>
                    <a:pt x="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4920075" y="2294350"/>
              <a:ext cx="15775" cy="13350"/>
            </a:xfrm>
            <a:custGeom>
              <a:rect b="b" l="l" r="r" t="t"/>
              <a:pathLst>
                <a:path extrusionOk="0" h="534" w="631">
                  <a:moveTo>
                    <a:pt x="198" y="1"/>
                  </a:moveTo>
                  <a:cubicBezTo>
                    <a:pt x="90" y="1"/>
                    <a:pt x="0" y="159"/>
                    <a:pt x="103" y="273"/>
                  </a:cubicBezTo>
                  <a:cubicBezTo>
                    <a:pt x="207" y="392"/>
                    <a:pt x="296" y="481"/>
                    <a:pt x="460" y="526"/>
                  </a:cubicBezTo>
                  <a:cubicBezTo>
                    <a:pt x="474" y="531"/>
                    <a:pt x="487" y="534"/>
                    <a:pt x="499" y="534"/>
                  </a:cubicBezTo>
                  <a:cubicBezTo>
                    <a:pt x="591" y="534"/>
                    <a:pt x="630" y="398"/>
                    <a:pt x="564" y="333"/>
                  </a:cubicBezTo>
                  <a:cubicBezTo>
                    <a:pt x="475" y="228"/>
                    <a:pt x="386" y="139"/>
                    <a:pt x="296" y="50"/>
                  </a:cubicBezTo>
                  <a:cubicBezTo>
                    <a:pt x="265" y="15"/>
                    <a:pt x="231" y="1"/>
                    <a:pt x="1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4955375" y="2286675"/>
              <a:ext cx="12875" cy="12025"/>
            </a:xfrm>
            <a:custGeom>
              <a:rect b="b" l="l" r="r" t="t"/>
              <a:pathLst>
                <a:path extrusionOk="0" h="481" w="515">
                  <a:moveTo>
                    <a:pt x="224" y="1"/>
                  </a:moveTo>
                  <a:cubicBezTo>
                    <a:pt x="114" y="1"/>
                    <a:pt x="0" y="87"/>
                    <a:pt x="45" y="223"/>
                  </a:cubicBezTo>
                  <a:cubicBezTo>
                    <a:pt x="90" y="357"/>
                    <a:pt x="165" y="446"/>
                    <a:pt x="298" y="476"/>
                  </a:cubicBezTo>
                  <a:cubicBezTo>
                    <a:pt x="310" y="479"/>
                    <a:pt x="321" y="480"/>
                    <a:pt x="332" y="480"/>
                  </a:cubicBezTo>
                  <a:cubicBezTo>
                    <a:pt x="436" y="480"/>
                    <a:pt x="515" y="362"/>
                    <a:pt x="447" y="267"/>
                  </a:cubicBezTo>
                  <a:cubicBezTo>
                    <a:pt x="418" y="223"/>
                    <a:pt x="388" y="178"/>
                    <a:pt x="388" y="119"/>
                  </a:cubicBezTo>
                  <a:cubicBezTo>
                    <a:pt x="364" y="37"/>
                    <a:pt x="295" y="1"/>
                    <a:pt x="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4964625" y="2323275"/>
              <a:ext cx="12900" cy="15375"/>
            </a:xfrm>
            <a:custGeom>
              <a:rect b="b" l="l" r="r" t="t"/>
              <a:pathLst>
                <a:path extrusionOk="0" h="615" w="516">
                  <a:moveTo>
                    <a:pt x="239" y="1"/>
                  </a:moveTo>
                  <a:cubicBezTo>
                    <a:pt x="126" y="1"/>
                    <a:pt x="0" y="132"/>
                    <a:pt x="62" y="277"/>
                  </a:cubicBezTo>
                  <a:cubicBezTo>
                    <a:pt x="122" y="381"/>
                    <a:pt x="182" y="485"/>
                    <a:pt x="286" y="575"/>
                  </a:cubicBezTo>
                  <a:cubicBezTo>
                    <a:pt x="314" y="603"/>
                    <a:pt x="344" y="615"/>
                    <a:pt x="373" y="615"/>
                  </a:cubicBezTo>
                  <a:cubicBezTo>
                    <a:pt x="450" y="615"/>
                    <a:pt x="516" y="528"/>
                    <a:pt x="494" y="441"/>
                  </a:cubicBezTo>
                  <a:cubicBezTo>
                    <a:pt x="479" y="307"/>
                    <a:pt x="420" y="203"/>
                    <a:pt x="360" y="84"/>
                  </a:cubicBezTo>
                  <a:cubicBezTo>
                    <a:pt x="333" y="25"/>
                    <a:pt x="287" y="1"/>
                    <a:pt x="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5009575" y="2268800"/>
              <a:ext cx="12600" cy="11725"/>
            </a:xfrm>
            <a:custGeom>
              <a:rect b="b" l="l" r="r" t="t"/>
              <a:pathLst>
                <a:path extrusionOk="0" h="469" w="504">
                  <a:moveTo>
                    <a:pt x="243" y="0"/>
                  </a:moveTo>
                  <a:cubicBezTo>
                    <a:pt x="126" y="0"/>
                    <a:pt x="1" y="103"/>
                    <a:pt x="80" y="253"/>
                  </a:cubicBezTo>
                  <a:cubicBezTo>
                    <a:pt x="140" y="357"/>
                    <a:pt x="214" y="417"/>
                    <a:pt x="319" y="461"/>
                  </a:cubicBezTo>
                  <a:cubicBezTo>
                    <a:pt x="333" y="466"/>
                    <a:pt x="347" y="469"/>
                    <a:pt x="359" y="469"/>
                  </a:cubicBezTo>
                  <a:cubicBezTo>
                    <a:pt x="464" y="469"/>
                    <a:pt x="504" y="318"/>
                    <a:pt x="438" y="238"/>
                  </a:cubicBezTo>
                  <a:cubicBezTo>
                    <a:pt x="423" y="223"/>
                    <a:pt x="423" y="194"/>
                    <a:pt x="408" y="164"/>
                  </a:cubicBezTo>
                  <a:cubicBezTo>
                    <a:pt x="402" y="49"/>
                    <a:pt x="324" y="0"/>
                    <a:pt x="2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5057550" y="2287500"/>
              <a:ext cx="9500" cy="10375"/>
            </a:xfrm>
            <a:custGeom>
              <a:rect b="b" l="l" r="r" t="t"/>
              <a:pathLst>
                <a:path extrusionOk="0" h="415" w="380">
                  <a:moveTo>
                    <a:pt x="203" y="1"/>
                  </a:moveTo>
                  <a:cubicBezTo>
                    <a:pt x="104" y="1"/>
                    <a:pt x="0" y="86"/>
                    <a:pt x="37" y="205"/>
                  </a:cubicBezTo>
                  <a:cubicBezTo>
                    <a:pt x="52" y="294"/>
                    <a:pt x="82" y="324"/>
                    <a:pt x="141" y="383"/>
                  </a:cubicBezTo>
                  <a:cubicBezTo>
                    <a:pt x="167" y="404"/>
                    <a:pt x="199" y="414"/>
                    <a:pt x="230" y="414"/>
                  </a:cubicBezTo>
                  <a:cubicBezTo>
                    <a:pt x="287" y="414"/>
                    <a:pt x="340" y="381"/>
                    <a:pt x="349" y="324"/>
                  </a:cubicBezTo>
                  <a:cubicBezTo>
                    <a:pt x="379" y="234"/>
                    <a:pt x="364" y="190"/>
                    <a:pt x="349" y="115"/>
                  </a:cubicBezTo>
                  <a:cubicBezTo>
                    <a:pt x="326" y="35"/>
                    <a:pt x="266" y="1"/>
                    <a:pt x="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5087125" y="2242900"/>
              <a:ext cx="8800" cy="13750"/>
            </a:xfrm>
            <a:custGeom>
              <a:rect b="b" l="l" r="r" t="t"/>
              <a:pathLst>
                <a:path extrusionOk="0" h="550" w="352">
                  <a:moveTo>
                    <a:pt x="167" y="0"/>
                  </a:moveTo>
                  <a:cubicBezTo>
                    <a:pt x="106" y="0"/>
                    <a:pt x="48" y="34"/>
                    <a:pt x="30" y="113"/>
                  </a:cubicBezTo>
                  <a:cubicBezTo>
                    <a:pt x="0" y="247"/>
                    <a:pt x="15" y="366"/>
                    <a:pt x="89" y="485"/>
                  </a:cubicBezTo>
                  <a:cubicBezTo>
                    <a:pt x="112" y="530"/>
                    <a:pt x="153" y="549"/>
                    <a:pt x="195" y="549"/>
                  </a:cubicBezTo>
                  <a:cubicBezTo>
                    <a:pt x="265" y="549"/>
                    <a:pt x="337" y="495"/>
                    <a:pt x="327" y="411"/>
                  </a:cubicBezTo>
                  <a:cubicBezTo>
                    <a:pt x="327" y="336"/>
                    <a:pt x="327" y="262"/>
                    <a:pt x="342" y="188"/>
                  </a:cubicBezTo>
                  <a:cubicBezTo>
                    <a:pt x="351" y="73"/>
                    <a:pt x="255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4766225" y="2148625"/>
              <a:ext cx="18625" cy="16050"/>
            </a:xfrm>
            <a:custGeom>
              <a:rect b="b" l="l" r="r" t="t"/>
              <a:pathLst>
                <a:path extrusionOk="0" h="642" w="745">
                  <a:moveTo>
                    <a:pt x="555" y="1"/>
                  </a:moveTo>
                  <a:cubicBezTo>
                    <a:pt x="527" y="1"/>
                    <a:pt x="498" y="9"/>
                    <a:pt x="467" y="29"/>
                  </a:cubicBezTo>
                  <a:cubicBezTo>
                    <a:pt x="318" y="118"/>
                    <a:pt x="229" y="222"/>
                    <a:pt x="109" y="342"/>
                  </a:cubicBezTo>
                  <a:cubicBezTo>
                    <a:pt x="1" y="462"/>
                    <a:pt x="108" y="642"/>
                    <a:pt x="231" y="642"/>
                  </a:cubicBezTo>
                  <a:cubicBezTo>
                    <a:pt x="260" y="642"/>
                    <a:pt x="290" y="632"/>
                    <a:pt x="318" y="610"/>
                  </a:cubicBezTo>
                  <a:cubicBezTo>
                    <a:pt x="452" y="505"/>
                    <a:pt x="571" y="401"/>
                    <a:pt x="660" y="267"/>
                  </a:cubicBezTo>
                  <a:cubicBezTo>
                    <a:pt x="745" y="158"/>
                    <a:pt x="672" y="1"/>
                    <a:pt x="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4794500" y="2149175"/>
              <a:ext cx="10300" cy="9175"/>
            </a:xfrm>
            <a:custGeom>
              <a:rect b="b" l="l" r="r" t="t"/>
              <a:pathLst>
                <a:path extrusionOk="0" h="367" w="412">
                  <a:moveTo>
                    <a:pt x="296" y="0"/>
                  </a:moveTo>
                  <a:cubicBezTo>
                    <a:pt x="277" y="0"/>
                    <a:pt x="259" y="7"/>
                    <a:pt x="244" y="22"/>
                  </a:cubicBezTo>
                  <a:cubicBezTo>
                    <a:pt x="184" y="81"/>
                    <a:pt x="125" y="141"/>
                    <a:pt x="65" y="200"/>
                  </a:cubicBezTo>
                  <a:cubicBezTo>
                    <a:pt x="1" y="276"/>
                    <a:pt x="76" y="366"/>
                    <a:pt x="150" y="366"/>
                  </a:cubicBezTo>
                  <a:cubicBezTo>
                    <a:pt x="179" y="366"/>
                    <a:pt x="208" y="353"/>
                    <a:pt x="229" y="320"/>
                  </a:cubicBezTo>
                  <a:cubicBezTo>
                    <a:pt x="288" y="245"/>
                    <a:pt x="333" y="186"/>
                    <a:pt x="378" y="126"/>
                  </a:cubicBezTo>
                  <a:cubicBezTo>
                    <a:pt x="411" y="59"/>
                    <a:pt x="352" y="0"/>
                    <a:pt x="2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4829075" y="2192175"/>
              <a:ext cx="14900" cy="32400"/>
            </a:xfrm>
            <a:custGeom>
              <a:rect b="b" l="l" r="r" t="t"/>
              <a:pathLst>
                <a:path extrusionOk="0" h="1296" w="596">
                  <a:moveTo>
                    <a:pt x="213" y="0"/>
                  </a:moveTo>
                  <a:cubicBezTo>
                    <a:pt x="107" y="0"/>
                    <a:pt x="0" y="86"/>
                    <a:pt x="37" y="222"/>
                  </a:cubicBezTo>
                  <a:cubicBezTo>
                    <a:pt x="126" y="549"/>
                    <a:pt x="156" y="877"/>
                    <a:pt x="275" y="1190"/>
                  </a:cubicBezTo>
                  <a:cubicBezTo>
                    <a:pt x="307" y="1261"/>
                    <a:pt x="374" y="1296"/>
                    <a:pt x="438" y="1296"/>
                  </a:cubicBezTo>
                  <a:cubicBezTo>
                    <a:pt x="519" y="1296"/>
                    <a:pt x="596" y="1239"/>
                    <a:pt x="587" y="1130"/>
                  </a:cubicBezTo>
                  <a:cubicBezTo>
                    <a:pt x="587" y="788"/>
                    <a:pt x="498" y="445"/>
                    <a:pt x="379" y="118"/>
                  </a:cubicBezTo>
                  <a:cubicBezTo>
                    <a:pt x="350" y="36"/>
                    <a:pt x="282" y="0"/>
                    <a:pt x="2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4844400" y="2235925"/>
              <a:ext cx="13850" cy="15375"/>
            </a:xfrm>
            <a:custGeom>
              <a:rect b="b" l="l" r="r" t="t"/>
              <a:pathLst>
                <a:path extrusionOk="0" h="615" w="554">
                  <a:moveTo>
                    <a:pt x="205" y="0"/>
                  </a:moveTo>
                  <a:cubicBezTo>
                    <a:pt x="105" y="0"/>
                    <a:pt x="1" y="92"/>
                    <a:pt x="19" y="228"/>
                  </a:cubicBezTo>
                  <a:cubicBezTo>
                    <a:pt x="49" y="377"/>
                    <a:pt x="108" y="496"/>
                    <a:pt x="242" y="586"/>
                  </a:cubicBezTo>
                  <a:cubicBezTo>
                    <a:pt x="270" y="605"/>
                    <a:pt x="306" y="615"/>
                    <a:pt x="342" y="615"/>
                  </a:cubicBezTo>
                  <a:cubicBezTo>
                    <a:pt x="445" y="615"/>
                    <a:pt x="554" y="542"/>
                    <a:pt x="510" y="422"/>
                  </a:cubicBezTo>
                  <a:cubicBezTo>
                    <a:pt x="465" y="318"/>
                    <a:pt x="391" y="228"/>
                    <a:pt x="361" y="124"/>
                  </a:cubicBezTo>
                  <a:cubicBezTo>
                    <a:pt x="332" y="37"/>
                    <a:pt x="270" y="0"/>
                    <a:pt x="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4943450" y="2477850"/>
              <a:ext cx="41475" cy="81775"/>
            </a:xfrm>
            <a:custGeom>
              <a:rect b="b" l="l" r="r" t="t"/>
              <a:pathLst>
                <a:path extrusionOk="0" h="3271" w="1659">
                  <a:moveTo>
                    <a:pt x="1444" y="0"/>
                  </a:moveTo>
                  <a:cubicBezTo>
                    <a:pt x="1434" y="0"/>
                    <a:pt x="1425" y="1"/>
                    <a:pt x="1416" y="3"/>
                  </a:cubicBezTo>
                  <a:cubicBezTo>
                    <a:pt x="939" y="108"/>
                    <a:pt x="671" y="792"/>
                    <a:pt x="508" y="1179"/>
                  </a:cubicBezTo>
                  <a:cubicBezTo>
                    <a:pt x="225" y="1804"/>
                    <a:pt x="76" y="2459"/>
                    <a:pt x="16" y="3144"/>
                  </a:cubicBezTo>
                  <a:cubicBezTo>
                    <a:pt x="1" y="3230"/>
                    <a:pt x="63" y="3271"/>
                    <a:pt x="134" y="3271"/>
                  </a:cubicBezTo>
                  <a:cubicBezTo>
                    <a:pt x="199" y="3271"/>
                    <a:pt x="271" y="3237"/>
                    <a:pt x="299" y="3174"/>
                  </a:cubicBezTo>
                  <a:cubicBezTo>
                    <a:pt x="478" y="2668"/>
                    <a:pt x="612" y="2162"/>
                    <a:pt x="775" y="1656"/>
                  </a:cubicBezTo>
                  <a:cubicBezTo>
                    <a:pt x="895" y="1269"/>
                    <a:pt x="1133" y="465"/>
                    <a:pt x="1520" y="242"/>
                  </a:cubicBezTo>
                  <a:cubicBezTo>
                    <a:pt x="1658" y="172"/>
                    <a:pt x="1565" y="0"/>
                    <a:pt x="1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4941975" y="2564125"/>
              <a:ext cx="9700" cy="26050"/>
            </a:xfrm>
            <a:custGeom>
              <a:rect b="b" l="l" r="r" t="t"/>
              <a:pathLst>
                <a:path extrusionOk="0" h="1042" w="388">
                  <a:moveTo>
                    <a:pt x="227" y="0"/>
                  </a:moveTo>
                  <a:cubicBezTo>
                    <a:pt x="142" y="0"/>
                    <a:pt x="53" y="56"/>
                    <a:pt x="46" y="169"/>
                  </a:cubicBezTo>
                  <a:cubicBezTo>
                    <a:pt x="46" y="452"/>
                    <a:pt x="1" y="720"/>
                    <a:pt x="135" y="988"/>
                  </a:cubicBezTo>
                  <a:cubicBezTo>
                    <a:pt x="156" y="1026"/>
                    <a:pt x="193" y="1042"/>
                    <a:pt x="231" y="1042"/>
                  </a:cubicBezTo>
                  <a:cubicBezTo>
                    <a:pt x="300" y="1042"/>
                    <a:pt x="373" y="990"/>
                    <a:pt x="373" y="914"/>
                  </a:cubicBezTo>
                  <a:cubicBezTo>
                    <a:pt x="358" y="661"/>
                    <a:pt x="388" y="408"/>
                    <a:pt x="388" y="155"/>
                  </a:cubicBezTo>
                  <a:cubicBezTo>
                    <a:pt x="388" y="52"/>
                    <a:pt x="309" y="0"/>
                    <a:pt x="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5230575" y="2554750"/>
              <a:ext cx="23550" cy="19375"/>
            </a:xfrm>
            <a:custGeom>
              <a:rect b="b" l="l" r="r" t="t"/>
              <a:pathLst>
                <a:path extrusionOk="0" h="775" w="942">
                  <a:moveTo>
                    <a:pt x="731" y="1"/>
                  </a:moveTo>
                  <a:cubicBezTo>
                    <a:pt x="705" y="1"/>
                    <a:pt x="676" y="8"/>
                    <a:pt x="648" y="23"/>
                  </a:cubicBezTo>
                  <a:cubicBezTo>
                    <a:pt x="439" y="128"/>
                    <a:pt x="261" y="276"/>
                    <a:pt x="97" y="455"/>
                  </a:cubicBezTo>
                  <a:cubicBezTo>
                    <a:pt x="0" y="576"/>
                    <a:pt x="99" y="774"/>
                    <a:pt x="235" y="774"/>
                  </a:cubicBezTo>
                  <a:cubicBezTo>
                    <a:pt x="267" y="774"/>
                    <a:pt x="301" y="763"/>
                    <a:pt x="335" y="738"/>
                  </a:cubicBezTo>
                  <a:cubicBezTo>
                    <a:pt x="529" y="604"/>
                    <a:pt x="707" y="455"/>
                    <a:pt x="856" y="276"/>
                  </a:cubicBezTo>
                  <a:cubicBezTo>
                    <a:pt x="942" y="154"/>
                    <a:pt x="856" y="1"/>
                    <a:pt x="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5250100" y="2562175"/>
              <a:ext cx="18900" cy="16075"/>
            </a:xfrm>
            <a:custGeom>
              <a:rect b="b" l="l" r="r" t="t"/>
              <a:pathLst>
                <a:path extrusionOk="0" h="643" w="756">
                  <a:moveTo>
                    <a:pt x="513" y="0"/>
                  </a:moveTo>
                  <a:cubicBezTo>
                    <a:pt x="485" y="0"/>
                    <a:pt x="457" y="7"/>
                    <a:pt x="432" y="24"/>
                  </a:cubicBezTo>
                  <a:cubicBezTo>
                    <a:pt x="283" y="113"/>
                    <a:pt x="194" y="233"/>
                    <a:pt x="90" y="366"/>
                  </a:cubicBezTo>
                  <a:cubicBezTo>
                    <a:pt x="1" y="500"/>
                    <a:pt x="146" y="643"/>
                    <a:pt x="280" y="643"/>
                  </a:cubicBezTo>
                  <a:cubicBezTo>
                    <a:pt x="325" y="643"/>
                    <a:pt x="369" y="627"/>
                    <a:pt x="403" y="590"/>
                  </a:cubicBezTo>
                  <a:cubicBezTo>
                    <a:pt x="507" y="471"/>
                    <a:pt x="596" y="366"/>
                    <a:pt x="670" y="247"/>
                  </a:cubicBezTo>
                  <a:cubicBezTo>
                    <a:pt x="755" y="139"/>
                    <a:pt x="633" y="0"/>
                    <a:pt x="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21"/>
          <p:cNvGrpSpPr/>
          <p:nvPr/>
        </p:nvGrpSpPr>
        <p:grpSpPr>
          <a:xfrm rot="9840444">
            <a:off x="-424767" y="-986449"/>
            <a:ext cx="7603436" cy="2043856"/>
            <a:chOff x="2431496" y="3198979"/>
            <a:chExt cx="6705654" cy="1944523"/>
          </a:xfrm>
        </p:grpSpPr>
        <p:sp>
          <p:nvSpPr>
            <p:cNvPr id="526" name="Google Shape;526;p21"/>
            <p:cNvSpPr/>
            <p:nvPr/>
          </p:nvSpPr>
          <p:spPr>
            <a:xfrm>
              <a:off x="2431496" y="3198979"/>
              <a:ext cx="6705570" cy="1944498"/>
            </a:xfrm>
            <a:custGeom>
              <a:rect b="b" l="l" r="r" t="t"/>
              <a:pathLst>
                <a:path extrusionOk="0" h="60894" w="209992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2676230" y="3460190"/>
              <a:ext cx="6460839" cy="1683290"/>
            </a:xfrm>
            <a:custGeom>
              <a:rect b="b" l="l" r="r" t="t"/>
              <a:pathLst>
                <a:path extrusionOk="0" h="52714" w="202328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2904933" y="3727309"/>
              <a:ext cx="6232138" cy="1416174"/>
            </a:xfrm>
            <a:custGeom>
              <a:rect b="b" l="l" r="r" t="t"/>
              <a:pathLst>
                <a:path extrusionOk="0" h="44349" w="195166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3208775" y="4557758"/>
              <a:ext cx="3357639" cy="585738"/>
            </a:xfrm>
            <a:custGeom>
              <a:rect b="b" l="l" r="r" t="t"/>
              <a:pathLst>
                <a:path extrusionOk="0" h="18343" w="105148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1"/>
            <p:cNvSpPr/>
            <p:nvPr/>
          </p:nvSpPr>
          <p:spPr>
            <a:xfrm>
              <a:off x="3454371" y="4705032"/>
              <a:ext cx="2811210" cy="438465"/>
            </a:xfrm>
            <a:custGeom>
              <a:rect b="b" l="l" r="r" t="t"/>
              <a:pathLst>
                <a:path extrusionOk="0" h="13731" w="88036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1"/>
            <p:cNvSpPr/>
            <p:nvPr/>
          </p:nvSpPr>
          <p:spPr>
            <a:xfrm>
              <a:off x="3757766" y="4863260"/>
              <a:ext cx="2225089" cy="280240"/>
            </a:xfrm>
            <a:custGeom>
              <a:rect b="b" l="l" r="r" t="t"/>
              <a:pathLst>
                <a:path extrusionOk="0" h="8776" w="69681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1"/>
            <p:cNvSpPr/>
            <p:nvPr/>
          </p:nvSpPr>
          <p:spPr>
            <a:xfrm>
              <a:off x="4130359" y="5014750"/>
              <a:ext cx="1517017" cy="128752"/>
            </a:xfrm>
            <a:custGeom>
              <a:rect b="b" l="l" r="r" t="t"/>
              <a:pathLst>
                <a:path extrusionOk="0" h="4032" w="47507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1"/>
            <p:cNvSpPr/>
            <p:nvPr/>
          </p:nvSpPr>
          <p:spPr>
            <a:xfrm>
              <a:off x="8042939" y="4042104"/>
              <a:ext cx="1094199" cy="1101384"/>
            </a:xfrm>
            <a:custGeom>
              <a:rect b="b" l="l" r="r" t="t"/>
              <a:pathLst>
                <a:path extrusionOk="0" h="34491" w="34266">
                  <a:moveTo>
                    <a:pt x="34266" y="0"/>
                  </a:moveTo>
                  <a:lnTo>
                    <a:pt x="32561" y="2564"/>
                  </a:lnTo>
                  <a:lnTo>
                    <a:pt x="29046" y="7678"/>
                  </a:lnTo>
                  <a:lnTo>
                    <a:pt x="26284" y="11444"/>
                  </a:lnTo>
                  <a:lnTo>
                    <a:pt x="24381" y="13902"/>
                  </a:lnTo>
                  <a:lnTo>
                    <a:pt x="22425" y="16307"/>
                  </a:lnTo>
                  <a:lnTo>
                    <a:pt x="20404" y="18646"/>
                  </a:lnTo>
                  <a:lnTo>
                    <a:pt x="18303" y="20919"/>
                  </a:lnTo>
                  <a:lnTo>
                    <a:pt x="16149" y="23099"/>
                  </a:lnTo>
                  <a:lnTo>
                    <a:pt x="13902" y="25187"/>
                  </a:lnTo>
                  <a:lnTo>
                    <a:pt x="11590" y="27169"/>
                  </a:lnTo>
                  <a:lnTo>
                    <a:pt x="9171" y="29033"/>
                  </a:lnTo>
                  <a:lnTo>
                    <a:pt x="6674" y="30777"/>
                  </a:lnTo>
                  <a:lnTo>
                    <a:pt x="4084" y="32376"/>
                  </a:lnTo>
                  <a:lnTo>
                    <a:pt x="1388" y="33830"/>
                  </a:lnTo>
                  <a:lnTo>
                    <a:pt x="0" y="34490"/>
                  </a:lnTo>
                  <a:lnTo>
                    <a:pt x="1890" y="34490"/>
                  </a:lnTo>
                  <a:lnTo>
                    <a:pt x="3185" y="33816"/>
                  </a:lnTo>
                  <a:lnTo>
                    <a:pt x="5696" y="32376"/>
                  </a:lnTo>
                  <a:lnTo>
                    <a:pt x="8114" y="30790"/>
                  </a:lnTo>
                  <a:lnTo>
                    <a:pt x="10453" y="29099"/>
                  </a:lnTo>
                  <a:lnTo>
                    <a:pt x="12713" y="27288"/>
                  </a:lnTo>
                  <a:lnTo>
                    <a:pt x="14893" y="25385"/>
                  </a:lnTo>
                  <a:lnTo>
                    <a:pt x="17008" y="23390"/>
                  </a:lnTo>
                  <a:lnTo>
                    <a:pt x="19056" y="21315"/>
                  </a:lnTo>
                  <a:lnTo>
                    <a:pt x="21038" y="19148"/>
                  </a:lnTo>
                  <a:lnTo>
                    <a:pt x="22954" y="16928"/>
                  </a:lnTo>
                  <a:lnTo>
                    <a:pt x="24817" y="14655"/>
                  </a:lnTo>
                  <a:lnTo>
                    <a:pt x="26641" y="12330"/>
                  </a:lnTo>
                  <a:lnTo>
                    <a:pt x="29271" y="8775"/>
                  </a:lnTo>
                  <a:lnTo>
                    <a:pt x="32640" y="3938"/>
                  </a:lnTo>
                  <a:lnTo>
                    <a:pt x="34266" y="1494"/>
                  </a:lnTo>
                  <a:lnTo>
                    <a:pt x="34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1"/>
            <p:cNvSpPr/>
            <p:nvPr/>
          </p:nvSpPr>
          <p:spPr>
            <a:xfrm>
              <a:off x="8346749" y="4329469"/>
              <a:ext cx="790393" cy="814023"/>
            </a:xfrm>
            <a:custGeom>
              <a:rect b="b" l="l" r="r" t="t"/>
              <a:pathLst>
                <a:path extrusionOk="0" h="25492" w="24752">
                  <a:moveTo>
                    <a:pt x="24752" y="1"/>
                  </a:moveTo>
                  <a:lnTo>
                    <a:pt x="23496" y="1851"/>
                  </a:lnTo>
                  <a:lnTo>
                    <a:pt x="20853" y="5445"/>
                  </a:lnTo>
                  <a:lnTo>
                    <a:pt x="18052" y="8920"/>
                  </a:lnTo>
                  <a:lnTo>
                    <a:pt x="15092" y="12264"/>
                  </a:lnTo>
                  <a:lnTo>
                    <a:pt x="11986" y="15475"/>
                  </a:lnTo>
                  <a:lnTo>
                    <a:pt x="8736" y="18527"/>
                  </a:lnTo>
                  <a:lnTo>
                    <a:pt x="5340" y="21434"/>
                  </a:lnTo>
                  <a:lnTo>
                    <a:pt x="1811" y="24183"/>
                  </a:lnTo>
                  <a:lnTo>
                    <a:pt x="1" y="25491"/>
                  </a:lnTo>
                  <a:lnTo>
                    <a:pt x="1415" y="25491"/>
                  </a:lnTo>
                  <a:lnTo>
                    <a:pt x="3106" y="24249"/>
                  </a:lnTo>
                  <a:lnTo>
                    <a:pt x="6397" y="21619"/>
                  </a:lnTo>
                  <a:lnTo>
                    <a:pt x="9581" y="18871"/>
                  </a:lnTo>
                  <a:lnTo>
                    <a:pt x="12634" y="15977"/>
                  </a:lnTo>
                  <a:lnTo>
                    <a:pt x="15568" y="12964"/>
                  </a:lnTo>
                  <a:lnTo>
                    <a:pt x="18369" y="9832"/>
                  </a:lnTo>
                  <a:lnTo>
                    <a:pt x="21025" y="6568"/>
                  </a:lnTo>
                  <a:lnTo>
                    <a:pt x="23549" y="3212"/>
                  </a:lnTo>
                  <a:lnTo>
                    <a:pt x="24752" y="1481"/>
                  </a:lnTo>
                  <a:lnTo>
                    <a:pt x="247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1"/>
            <p:cNvSpPr/>
            <p:nvPr/>
          </p:nvSpPr>
          <p:spPr>
            <a:xfrm>
              <a:off x="8670006" y="4631172"/>
              <a:ext cx="467141" cy="512325"/>
            </a:xfrm>
            <a:custGeom>
              <a:rect b="b" l="l" r="r" t="t"/>
              <a:pathLst>
                <a:path extrusionOk="0" h="16044" w="14629">
                  <a:moveTo>
                    <a:pt x="14629" y="1"/>
                  </a:moveTo>
                  <a:lnTo>
                    <a:pt x="13862" y="1151"/>
                  </a:lnTo>
                  <a:lnTo>
                    <a:pt x="12290" y="3397"/>
                  </a:lnTo>
                  <a:lnTo>
                    <a:pt x="10638" y="5577"/>
                  </a:lnTo>
                  <a:lnTo>
                    <a:pt x="8920" y="7705"/>
                  </a:lnTo>
                  <a:lnTo>
                    <a:pt x="7110" y="9727"/>
                  </a:lnTo>
                  <a:lnTo>
                    <a:pt x="5207" y="11669"/>
                  </a:lnTo>
                  <a:lnTo>
                    <a:pt x="3211" y="13506"/>
                  </a:lnTo>
                  <a:lnTo>
                    <a:pt x="1097" y="15237"/>
                  </a:lnTo>
                  <a:lnTo>
                    <a:pt x="0" y="16043"/>
                  </a:lnTo>
                  <a:lnTo>
                    <a:pt x="1388" y="16043"/>
                  </a:lnTo>
                  <a:lnTo>
                    <a:pt x="2366" y="15290"/>
                  </a:lnTo>
                  <a:lnTo>
                    <a:pt x="4255" y="13691"/>
                  </a:lnTo>
                  <a:lnTo>
                    <a:pt x="6039" y="12013"/>
                  </a:lnTo>
                  <a:lnTo>
                    <a:pt x="7757" y="10242"/>
                  </a:lnTo>
                  <a:lnTo>
                    <a:pt x="9396" y="8405"/>
                  </a:lnTo>
                  <a:lnTo>
                    <a:pt x="10968" y="6502"/>
                  </a:lnTo>
                  <a:lnTo>
                    <a:pt x="12475" y="4533"/>
                  </a:lnTo>
                  <a:lnTo>
                    <a:pt x="13928" y="2512"/>
                  </a:lnTo>
                  <a:lnTo>
                    <a:pt x="14629" y="1481"/>
                  </a:lnTo>
                  <a:lnTo>
                    <a:pt x="146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1"/>
            <p:cNvSpPr/>
            <p:nvPr/>
          </p:nvSpPr>
          <p:spPr>
            <a:xfrm>
              <a:off x="8942170" y="4945551"/>
              <a:ext cx="194980" cy="197950"/>
            </a:xfrm>
            <a:custGeom>
              <a:rect b="b" l="l" r="r" t="t"/>
              <a:pathLst>
                <a:path extrusionOk="0" h="6199" w="6106">
                  <a:moveTo>
                    <a:pt x="6106" y="1"/>
                  </a:moveTo>
                  <a:lnTo>
                    <a:pt x="5405" y="833"/>
                  </a:lnTo>
                  <a:lnTo>
                    <a:pt x="3938" y="2432"/>
                  </a:lnTo>
                  <a:lnTo>
                    <a:pt x="2406" y="3978"/>
                  </a:lnTo>
                  <a:lnTo>
                    <a:pt x="820" y="5471"/>
                  </a:lnTo>
                  <a:lnTo>
                    <a:pt x="1" y="6198"/>
                  </a:lnTo>
                  <a:lnTo>
                    <a:pt x="1230" y="6198"/>
                  </a:lnTo>
                  <a:lnTo>
                    <a:pt x="2498" y="5022"/>
                  </a:lnTo>
                  <a:lnTo>
                    <a:pt x="4943" y="2551"/>
                  </a:lnTo>
                  <a:lnTo>
                    <a:pt x="6106" y="1269"/>
                  </a:lnTo>
                  <a:lnTo>
                    <a:pt x="61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21"/>
          <p:cNvGrpSpPr/>
          <p:nvPr/>
        </p:nvGrpSpPr>
        <p:grpSpPr>
          <a:xfrm rot="-10165488">
            <a:off x="-598779" y="-754387"/>
            <a:ext cx="7804499" cy="2097801"/>
            <a:chOff x="2431496" y="3198979"/>
            <a:chExt cx="6705654" cy="1944523"/>
          </a:xfrm>
        </p:grpSpPr>
        <p:sp>
          <p:nvSpPr>
            <p:cNvPr id="538" name="Google Shape;538;p21"/>
            <p:cNvSpPr/>
            <p:nvPr/>
          </p:nvSpPr>
          <p:spPr>
            <a:xfrm>
              <a:off x="2431496" y="3198979"/>
              <a:ext cx="6705570" cy="1944498"/>
            </a:xfrm>
            <a:custGeom>
              <a:rect b="b" l="l" r="r" t="t"/>
              <a:pathLst>
                <a:path extrusionOk="0" h="60894" w="209992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1"/>
            <p:cNvSpPr/>
            <p:nvPr/>
          </p:nvSpPr>
          <p:spPr>
            <a:xfrm>
              <a:off x="2676230" y="3460190"/>
              <a:ext cx="6460839" cy="1683290"/>
            </a:xfrm>
            <a:custGeom>
              <a:rect b="b" l="l" r="r" t="t"/>
              <a:pathLst>
                <a:path extrusionOk="0" h="52714" w="202328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2904933" y="3727309"/>
              <a:ext cx="6232138" cy="1416174"/>
            </a:xfrm>
            <a:custGeom>
              <a:rect b="b" l="l" r="r" t="t"/>
              <a:pathLst>
                <a:path extrusionOk="0" h="44349" w="195166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3208775" y="4557758"/>
              <a:ext cx="3357639" cy="585738"/>
            </a:xfrm>
            <a:custGeom>
              <a:rect b="b" l="l" r="r" t="t"/>
              <a:pathLst>
                <a:path extrusionOk="0" h="18343" w="105148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3454371" y="4705032"/>
              <a:ext cx="2811210" cy="438465"/>
            </a:xfrm>
            <a:custGeom>
              <a:rect b="b" l="l" r="r" t="t"/>
              <a:pathLst>
                <a:path extrusionOk="0" h="13731" w="88036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3757766" y="4863260"/>
              <a:ext cx="2225089" cy="280240"/>
            </a:xfrm>
            <a:custGeom>
              <a:rect b="b" l="l" r="r" t="t"/>
              <a:pathLst>
                <a:path extrusionOk="0" h="8776" w="69681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4130359" y="5014750"/>
              <a:ext cx="1517017" cy="128752"/>
            </a:xfrm>
            <a:custGeom>
              <a:rect b="b" l="l" r="r" t="t"/>
              <a:pathLst>
                <a:path extrusionOk="0" h="4032" w="47507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8042939" y="4042104"/>
              <a:ext cx="1094199" cy="1101384"/>
            </a:xfrm>
            <a:custGeom>
              <a:rect b="b" l="l" r="r" t="t"/>
              <a:pathLst>
                <a:path extrusionOk="0" h="34491" w="34266">
                  <a:moveTo>
                    <a:pt x="34266" y="0"/>
                  </a:moveTo>
                  <a:lnTo>
                    <a:pt x="32561" y="2564"/>
                  </a:lnTo>
                  <a:lnTo>
                    <a:pt x="29046" y="7678"/>
                  </a:lnTo>
                  <a:lnTo>
                    <a:pt x="26284" y="11444"/>
                  </a:lnTo>
                  <a:lnTo>
                    <a:pt x="24381" y="13902"/>
                  </a:lnTo>
                  <a:lnTo>
                    <a:pt x="22425" y="16307"/>
                  </a:lnTo>
                  <a:lnTo>
                    <a:pt x="20404" y="18646"/>
                  </a:lnTo>
                  <a:lnTo>
                    <a:pt x="18303" y="20919"/>
                  </a:lnTo>
                  <a:lnTo>
                    <a:pt x="16149" y="23099"/>
                  </a:lnTo>
                  <a:lnTo>
                    <a:pt x="13902" y="25187"/>
                  </a:lnTo>
                  <a:lnTo>
                    <a:pt x="11590" y="27169"/>
                  </a:lnTo>
                  <a:lnTo>
                    <a:pt x="9171" y="29033"/>
                  </a:lnTo>
                  <a:lnTo>
                    <a:pt x="6674" y="30777"/>
                  </a:lnTo>
                  <a:lnTo>
                    <a:pt x="4084" y="32376"/>
                  </a:lnTo>
                  <a:lnTo>
                    <a:pt x="1388" y="33830"/>
                  </a:lnTo>
                  <a:lnTo>
                    <a:pt x="0" y="34490"/>
                  </a:lnTo>
                  <a:lnTo>
                    <a:pt x="1890" y="34490"/>
                  </a:lnTo>
                  <a:lnTo>
                    <a:pt x="3185" y="33816"/>
                  </a:lnTo>
                  <a:lnTo>
                    <a:pt x="5696" y="32376"/>
                  </a:lnTo>
                  <a:lnTo>
                    <a:pt x="8114" y="30790"/>
                  </a:lnTo>
                  <a:lnTo>
                    <a:pt x="10453" y="29099"/>
                  </a:lnTo>
                  <a:lnTo>
                    <a:pt x="12713" y="27288"/>
                  </a:lnTo>
                  <a:lnTo>
                    <a:pt x="14893" y="25385"/>
                  </a:lnTo>
                  <a:lnTo>
                    <a:pt x="17008" y="23390"/>
                  </a:lnTo>
                  <a:lnTo>
                    <a:pt x="19056" y="21315"/>
                  </a:lnTo>
                  <a:lnTo>
                    <a:pt x="21038" y="19148"/>
                  </a:lnTo>
                  <a:lnTo>
                    <a:pt x="22954" y="16928"/>
                  </a:lnTo>
                  <a:lnTo>
                    <a:pt x="24817" y="14655"/>
                  </a:lnTo>
                  <a:lnTo>
                    <a:pt x="26641" y="12330"/>
                  </a:lnTo>
                  <a:lnTo>
                    <a:pt x="29271" y="8775"/>
                  </a:lnTo>
                  <a:lnTo>
                    <a:pt x="32640" y="3938"/>
                  </a:lnTo>
                  <a:lnTo>
                    <a:pt x="34266" y="1494"/>
                  </a:lnTo>
                  <a:lnTo>
                    <a:pt x="34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8346749" y="4329469"/>
              <a:ext cx="790393" cy="814023"/>
            </a:xfrm>
            <a:custGeom>
              <a:rect b="b" l="l" r="r" t="t"/>
              <a:pathLst>
                <a:path extrusionOk="0" h="25492" w="24752">
                  <a:moveTo>
                    <a:pt x="24752" y="1"/>
                  </a:moveTo>
                  <a:lnTo>
                    <a:pt x="23496" y="1851"/>
                  </a:lnTo>
                  <a:lnTo>
                    <a:pt x="20853" y="5445"/>
                  </a:lnTo>
                  <a:lnTo>
                    <a:pt x="18052" y="8920"/>
                  </a:lnTo>
                  <a:lnTo>
                    <a:pt x="15092" y="12264"/>
                  </a:lnTo>
                  <a:lnTo>
                    <a:pt x="11986" y="15475"/>
                  </a:lnTo>
                  <a:lnTo>
                    <a:pt x="8736" y="18527"/>
                  </a:lnTo>
                  <a:lnTo>
                    <a:pt x="5340" y="21434"/>
                  </a:lnTo>
                  <a:lnTo>
                    <a:pt x="1811" y="24183"/>
                  </a:lnTo>
                  <a:lnTo>
                    <a:pt x="1" y="25491"/>
                  </a:lnTo>
                  <a:lnTo>
                    <a:pt x="1415" y="25491"/>
                  </a:lnTo>
                  <a:lnTo>
                    <a:pt x="3106" y="24249"/>
                  </a:lnTo>
                  <a:lnTo>
                    <a:pt x="6397" y="21619"/>
                  </a:lnTo>
                  <a:lnTo>
                    <a:pt x="9581" y="18871"/>
                  </a:lnTo>
                  <a:lnTo>
                    <a:pt x="12634" y="15977"/>
                  </a:lnTo>
                  <a:lnTo>
                    <a:pt x="15568" y="12964"/>
                  </a:lnTo>
                  <a:lnTo>
                    <a:pt x="18369" y="9832"/>
                  </a:lnTo>
                  <a:lnTo>
                    <a:pt x="21025" y="6568"/>
                  </a:lnTo>
                  <a:lnTo>
                    <a:pt x="23549" y="3212"/>
                  </a:lnTo>
                  <a:lnTo>
                    <a:pt x="24752" y="1481"/>
                  </a:lnTo>
                  <a:lnTo>
                    <a:pt x="247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8670006" y="4631172"/>
              <a:ext cx="467141" cy="512325"/>
            </a:xfrm>
            <a:custGeom>
              <a:rect b="b" l="l" r="r" t="t"/>
              <a:pathLst>
                <a:path extrusionOk="0" h="16044" w="14629">
                  <a:moveTo>
                    <a:pt x="14629" y="1"/>
                  </a:moveTo>
                  <a:lnTo>
                    <a:pt x="13862" y="1151"/>
                  </a:lnTo>
                  <a:lnTo>
                    <a:pt x="12290" y="3397"/>
                  </a:lnTo>
                  <a:lnTo>
                    <a:pt x="10638" y="5577"/>
                  </a:lnTo>
                  <a:lnTo>
                    <a:pt x="8920" y="7705"/>
                  </a:lnTo>
                  <a:lnTo>
                    <a:pt x="7110" y="9727"/>
                  </a:lnTo>
                  <a:lnTo>
                    <a:pt x="5207" y="11669"/>
                  </a:lnTo>
                  <a:lnTo>
                    <a:pt x="3211" y="13506"/>
                  </a:lnTo>
                  <a:lnTo>
                    <a:pt x="1097" y="15237"/>
                  </a:lnTo>
                  <a:lnTo>
                    <a:pt x="0" y="16043"/>
                  </a:lnTo>
                  <a:lnTo>
                    <a:pt x="1388" y="16043"/>
                  </a:lnTo>
                  <a:lnTo>
                    <a:pt x="2366" y="15290"/>
                  </a:lnTo>
                  <a:lnTo>
                    <a:pt x="4255" y="13691"/>
                  </a:lnTo>
                  <a:lnTo>
                    <a:pt x="6039" y="12013"/>
                  </a:lnTo>
                  <a:lnTo>
                    <a:pt x="7757" y="10242"/>
                  </a:lnTo>
                  <a:lnTo>
                    <a:pt x="9396" y="8405"/>
                  </a:lnTo>
                  <a:lnTo>
                    <a:pt x="10968" y="6502"/>
                  </a:lnTo>
                  <a:lnTo>
                    <a:pt x="12475" y="4533"/>
                  </a:lnTo>
                  <a:lnTo>
                    <a:pt x="13928" y="2512"/>
                  </a:lnTo>
                  <a:lnTo>
                    <a:pt x="14629" y="1481"/>
                  </a:lnTo>
                  <a:lnTo>
                    <a:pt x="146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1"/>
            <p:cNvSpPr/>
            <p:nvPr/>
          </p:nvSpPr>
          <p:spPr>
            <a:xfrm>
              <a:off x="8942170" y="4945551"/>
              <a:ext cx="194980" cy="197950"/>
            </a:xfrm>
            <a:custGeom>
              <a:rect b="b" l="l" r="r" t="t"/>
              <a:pathLst>
                <a:path extrusionOk="0" h="6199" w="6106">
                  <a:moveTo>
                    <a:pt x="6106" y="1"/>
                  </a:moveTo>
                  <a:lnTo>
                    <a:pt x="5405" y="833"/>
                  </a:lnTo>
                  <a:lnTo>
                    <a:pt x="3938" y="2432"/>
                  </a:lnTo>
                  <a:lnTo>
                    <a:pt x="2406" y="3978"/>
                  </a:lnTo>
                  <a:lnTo>
                    <a:pt x="820" y="5471"/>
                  </a:lnTo>
                  <a:lnTo>
                    <a:pt x="1" y="6198"/>
                  </a:lnTo>
                  <a:lnTo>
                    <a:pt x="1230" y="6198"/>
                  </a:lnTo>
                  <a:lnTo>
                    <a:pt x="2498" y="5022"/>
                  </a:lnTo>
                  <a:lnTo>
                    <a:pt x="4943" y="2551"/>
                  </a:lnTo>
                  <a:lnTo>
                    <a:pt x="6106" y="1269"/>
                  </a:lnTo>
                  <a:lnTo>
                    <a:pt x="61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9" name="Google Shape;549;p21"/>
          <p:cNvSpPr/>
          <p:nvPr/>
        </p:nvSpPr>
        <p:spPr>
          <a:xfrm>
            <a:off x="8716400" y="-4912"/>
            <a:ext cx="597000" cy="350250"/>
          </a:xfrm>
          <a:custGeom>
            <a:rect b="b" l="l" r="r" t="t"/>
            <a:pathLst>
              <a:path extrusionOk="0" h="14010" w="23880">
                <a:moveTo>
                  <a:pt x="23880" y="4090"/>
                </a:moveTo>
                <a:cubicBezTo>
                  <a:pt x="20922" y="-1830"/>
                  <a:pt x="9336" y="-613"/>
                  <a:pt x="4041" y="3356"/>
                </a:cubicBezTo>
                <a:cubicBezTo>
                  <a:pt x="1002" y="5634"/>
                  <a:pt x="0" y="10212"/>
                  <a:pt x="0" y="14010"/>
                </a:cubicBezTo>
              </a:path>
            </a:pathLst>
          </a:custGeom>
          <a:noFill/>
          <a:ln cap="rnd" cmpd="sng" w="19050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550" name="Google Shape;550;p21"/>
          <p:cNvSpPr/>
          <p:nvPr/>
        </p:nvSpPr>
        <p:spPr>
          <a:xfrm>
            <a:off x="7853025" y="1273025"/>
            <a:ext cx="638875" cy="476250"/>
          </a:xfrm>
          <a:custGeom>
            <a:rect b="b" l="l" r="r" t="t"/>
            <a:pathLst>
              <a:path extrusionOk="0" h="19050" w="25555">
                <a:moveTo>
                  <a:pt x="24248" y="0"/>
                </a:moveTo>
                <a:cubicBezTo>
                  <a:pt x="27177" y="5854"/>
                  <a:pt x="24788" y="17451"/>
                  <a:pt x="18370" y="18737"/>
                </a:cubicBezTo>
                <a:cubicBezTo>
                  <a:pt x="12195" y="19974"/>
                  <a:pt x="5975" y="16318"/>
                  <a:pt x="0" y="14328"/>
                </a:cubicBezTo>
              </a:path>
            </a:pathLst>
          </a:custGeom>
          <a:noFill/>
          <a:ln cap="rnd" cmpd="sng" w="19050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551" name="Google Shape;551;p21"/>
          <p:cNvSpPr/>
          <p:nvPr/>
        </p:nvSpPr>
        <p:spPr>
          <a:xfrm>
            <a:off x="7134442" y="2154750"/>
            <a:ext cx="681825" cy="677725"/>
          </a:xfrm>
          <a:custGeom>
            <a:rect b="b" l="l" r="r" t="t"/>
            <a:pathLst>
              <a:path extrusionOk="0" h="27109" w="27273">
                <a:moveTo>
                  <a:pt x="6332" y="0"/>
                </a:moveTo>
                <a:cubicBezTo>
                  <a:pt x="3438" y="3860"/>
                  <a:pt x="-1446" y="8792"/>
                  <a:pt x="454" y="13227"/>
                </a:cubicBezTo>
                <a:cubicBezTo>
                  <a:pt x="4318" y="22245"/>
                  <a:pt x="19111" y="30794"/>
                  <a:pt x="27273" y="25350"/>
                </a:cubicBezTo>
              </a:path>
            </a:pathLst>
          </a:custGeom>
          <a:noFill/>
          <a:ln cap="rnd" cmpd="sng" w="19050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552" name="Google Shape;552;p21"/>
          <p:cNvSpPr/>
          <p:nvPr/>
        </p:nvSpPr>
        <p:spPr>
          <a:xfrm>
            <a:off x="7154975" y="3073250"/>
            <a:ext cx="1299225" cy="344525"/>
          </a:xfrm>
          <a:custGeom>
            <a:rect b="b" l="l" r="r" t="t"/>
            <a:pathLst>
              <a:path extrusionOk="0" h="13781" w="51969">
                <a:moveTo>
                  <a:pt x="51068" y="0"/>
                </a:moveTo>
                <a:cubicBezTo>
                  <a:pt x="56236" y="6889"/>
                  <a:pt x="36360" y="16710"/>
                  <a:pt x="28657" y="12858"/>
                </a:cubicBezTo>
                <a:cubicBezTo>
                  <a:pt x="19913" y="8486"/>
                  <a:pt x="6913" y="-300"/>
                  <a:pt x="0" y="6613"/>
                </a:cubicBezTo>
              </a:path>
            </a:pathLst>
          </a:custGeom>
          <a:noFill/>
          <a:ln cap="rnd" cmpd="sng" w="19050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553" name="Google Shape;553;p21"/>
          <p:cNvSpPr/>
          <p:nvPr/>
        </p:nvSpPr>
        <p:spPr>
          <a:xfrm>
            <a:off x="6016106" y="3449825"/>
            <a:ext cx="431650" cy="881725"/>
          </a:xfrm>
          <a:custGeom>
            <a:rect b="b" l="l" r="r" t="t"/>
            <a:pathLst>
              <a:path extrusionOk="0" h="35269" w="17266">
                <a:moveTo>
                  <a:pt x="12857" y="0"/>
                </a:moveTo>
                <a:cubicBezTo>
                  <a:pt x="4103" y="1749"/>
                  <a:pt x="-2091" y="15411"/>
                  <a:pt x="733" y="23880"/>
                </a:cubicBezTo>
                <a:cubicBezTo>
                  <a:pt x="2850" y="30228"/>
                  <a:pt x="10574" y="35269"/>
                  <a:pt x="17266" y="35269"/>
                </a:cubicBezTo>
              </a:path>
            </a:pathLst>
          </a:custGeom>
          <a:noFill/>
          <a:ln cap="rnd" cmpd="sng" w="19050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554" name="Google Shape;554;p21"/>
          <p:cNvSpPr/>
          <p:nvPr/>
        </p:nvSpPr>
        <p:spPr>
          <a:xfrm>
            <a:off x="8688850" y="4498725"/>
            <a:ext cx="293275" cy="633750"/>
          </a:xfrm>
          <a:custGeom>
            <a:rect b="b" l="l" r="r" t="t"/>
            <a:pathLst>
              <a:path extrusionOk="0" h="25350" w="11731">
                <a:moveTo>
                  <a:pt x="0" y="0"/>
                </a:moveTo>
                <a:cubicBezTo>
                  <a:pt x="5369" y="0"/>
                  <a:pt x="13383" y="6404"/>
                  <a:pt x="11389" y="11389"/>
                </a:cubicBezTo>
                <a:cubicBezTo>
                  <a:pt x="9214" y="16824"/>
                  <a:pt x="734" y="19496"/>
                  <a:pt x="734" y="25350"/>
                </a:cubicBezTo>
              </a:path>
            </a:pathLst>
          </a:custGeom>
          <a:noFill/>
          <a:ln cap="rnd" cmpd="sng" w="19050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555" name="Google Shape;555;p21"/>
          <p:cNvSpPr/>
          <p:nvPr/>
        </p:nvSpPr>
        <p:spPr>
          <a:xfrm>
            <a:off x="6952900" y="4152185"/>
            <a:ext cx="1120550" cy="208775"/>
          </a:xfrm>
          <a:custGeom>
            <a:rect b="b" l="l" r="r" t="t"/>
            <a:pathLst>
              <a:path extrusionOk="0" h="8351" w="44822">
                <a:moveTo>
                  <a:pt x="0" y="8351"/>
                </a:moveTo>
                <a:cubicBezTo>
                  <a:pt x="4001" y="2353"/>
                  <a:pt x="13275" y="-1345"/>
                  <a:pt x="20207" y="636"/>
                </a:cubicBezTo>
                <a:cubicBezTo>
                  <a:pt x="24095" y="1747"/>
                  <a:pt x="26162" y="6824"/>
                  <a:pt x="30127" y="7616"/>
                </a:cubicBezTo>
                <a:cubicBezTo>
                  <a:pt x="35026" y="8595"/>
                  <a:pt x="39827" y="4677"/>
                  <a:pt x="44822" y="4677"/>
                </a:cubicBezTo>
              </a:path>
            </a:pathLst>
          </a:custGeom>
          <a:noFill/>
          <a:ln cap="rnd" cmpd="sng" w="19050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bg>
      <p:bgPr>
        <a:solidFill>
          <a:schemeClr val="accent2"/>
        </a:solidFill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2"/>
          <p:cNvSpPr txBox="1"/>
          <p:nvPr>
            <p:ph type="title"/>
          </p:nvPr>
        </p:nvSpPr>
        <p:spPr>
          <a:xfrm>
            <a:off x="1761275" y="1389500"/>
            <a:ext cx="3294900" cy="11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900"/>
              <a:buNone/>
              <a:defRPr b="0" sz="4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8" name="Google Shape;558;p22"/>
          <p:cNvSpPr txBox="1"/>
          <p:nvPr>
            <p:ph hasCustomPrompt="1" idx="2" type="title"/>
          </p:nvPr>
        </p:nvSpPr>
        <p:spPr>
          <a:xfrm>
            <a:off x="872950" y="1389506"/>
            <a:ext cx="764400" cy="11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0" sz="6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9" name="Google Shape;559;p22"/>
          <p:cNvSpPr txBox="1"/>
          <p:nvPr>
            <p:ph idx="1" type="subTitle"/>
          </p:nvPr>
        </p:nvSpPr>
        <p:spPr>
          <a:xfrm>
            <a:off x="1763425" y="2627925"/>
            <a:ext cx="3294900" cy="7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560" name="Google Shape;560;p22"/>
          <p:cNvSpPr/>
          <p:nvPr/>
        </p:nvSpPr>
        <p:spPr>
          <a:xfrm flipH="1" rot="-9217936">
            <a:off x="315497" y="14597"/>
            <a:ext cx="444669" cy="1782627"/>
          </a:xfrm>
          <a:custGeom>
            <a:rect b="b" l="l" r="r" t="t"/>
            <a:pathLst>
              <a:path extrusionOk="0" h="71310" w="17788">
                <a:moveTo>
                  <a:pt x="1102" y="403"/>
                </a:moveTo>
                <a:cubicBezTo>
                  <a:pt x="7162" y="-1110"/>
                  <a:pt x="16753" y="3038"/>
                  <a:pt x="17635" y="9221"/>
                </a:cubicBezTo>
                <a:cubicBezTo>
                  <a:pt x="18817" y="17508"/>
                  <a:pt x="10846" y="24613"/>
                  <a:pt x="8818" y="32734"/>
                </a:cubicBezTo>
                <a:cubicBezTo>
                  <a:pt x="6650" y="41415"/>
                  <a:pt x="13244" y="51246"/>
                  <a:pt x="9920" y="59553"/>
                </a:cubicBezTo>
                <a:cubicBezTo>
                  <a:pt x="8015" y="64314"/>
                  <a:pt x="2296" y="66725"/>
                  <a:pt x="0" y="71310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">
    <p:bg>
      <p:bgPr>
        <a:solidFill>
          <a:schemeClr val="accent2"/>
        </a:solidFill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3"/>
          <p:cNvSpPr txBox="1"/>
          <p:nvPr>
            <p:ph type="title"/>
          </p:nvPr>
        </p:nvSpPr>
        <p:spPr>
          <a:xfrm>
            <a:off x="2193800" y="1694550"/>
            <a:ext cx="47565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4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63" name="Google Shape;563;p23"/>
          <p:cNvSpPr txBox="1"/>
          <p:nvPr>
            <p:ph idx="1" type="subTitle"/>
          </p:nvPr>
        </p:nvSpPr>
        <p:spPr>
          <a:xfrm>
            <a:off x="2193750" y="2251660"/>
            <a:ext cx="4756500" cy="11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564" name="Google Shape;564;p23"/>
          <p:cNvSpPr/>
          <p:nvPr/>
        </p:nvSpPr>
        <p:spPr>
          <a:xfrm rot="3529203">
            <a:off x="6631286" y="144771"/>
            <a:ext cx="964349" cy="688813"/>
          </a:xfrm>
          <a:custGeom>
            <a:rect b="b" l="l" r="r" t="t"/>
            <a:pathLst>
              <a:path extrusionOk="0" h="27554" w="38576">
                <a:moveTo>
                  <a:pt x="0" y="27554"/>
                </a:moveTo>
                <a:cubicBezTo>
                  <a:pt x="1201" y="20353"/>
                  <a:pt x="2750" y="11909"/>
                  <a:pt x="8450" y="7347"/>
                </a:cubicBezTo>
                <a:cubicBezTo>
                  <a:pt x="15144" y="1990"/>
                  <a:pt x="26035" y="9692"/>
                  <a:pt x="34168" y="6980"/>
                </a:cubicBezTo>
                <a:cubicBezTo>
                  <a:pt x="36778" y="6109"/>
                  <a:pt x="37707" y="2611"/>
                  <a:pt x="38576" y="0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565" name="Google Shape;565;p23"/>
          <p:cNvGrpSpPr/>
          <p:nvPr/>
        </p:nvGrpSpPr>
        <p:grpSpPr>
          <a:xfrm rot="-1753394">
            <a:off x="7646070" y="153380"/>
            <a:ext cx="733280" cy="773254"/>
            <a:chOff x="3045450" y="3675050"/>
            <a:chExt cx="733300" cy="773275"/>
          </a:xfrm>
        </p:grpSpPr>
        <p:sp>
          <p:nvSpPr>
            <p:cNvPr id="566" name="Google Shape;566;p23"/>
            <p:cNvSpPr/>
            <p:nvPr/>
          </p:nvSpPr>
          <p:spPr>
            <a:xfrm>
              <a:off x="3697225" y="3972000"/>
              <a:ext cx="81525" cy="20250"/>
            </a:xfrm>
            <a:custGeom>
              <a:rect b="b" l="l" r="r" t="t"/>
              <a:pathLst>
                <a:path extrusionOk="0" h="810" w="3261">
                  <a:moveTo>
                    <a:pt x="2263" y="0"/>
                  </a:moveTo>
                  <a:cubicBezTo>
                    <a:pt x="2010" y="15"/>
                    <a:pt x="1742" y="75"/>
                    <a:pt x="1489" y="105"/>
                  </a:cubicBezTo>
                  <a:cubicBezTo>
                    <a:pt x="1207" y="134"/>
                    <a:pt x="954" y="194"/>
                    <a:pt x="686" y="253"/>
                  </a:cubicBezTo>
                  <a:cubicBezTo>
                    <a:pt x="537" y="283"/>
                    <a:pt x="433" y="313"/>
                    <a:pt x="299" y="387"/>
                  </a:cubicBezTo>
                  <a:cubicBezTo>
                    <a:pt x="254" y="417"/>
                    <a:pt x="209" y="432"/>
                    <a:pt x="165" y="462"/>
                  </a:cubicBezTo>
                  <a:cubicBezTo>
                    <a:pt x="120" y="506"/>
                    <a:pt x="105" y="551"/>
                    <a:pt x="31" y="581"/>
                  </a:cubicBezTo>
                  <a:cubicBezTo>
                    <a:pt x="1" y="596"/>
                    <a:pt x="16" y="640"/>
                    <a:pt x="46" y="655"/>
                  </a:cubicBezTo>
                  <a:cubicBezTo>
                    <a:pt x="120" y="670"/>
                    <a:pt x="135" y="700"/>
                    <a:pt x="194" y="730"/>
                  </a:cubicBezTo>
                  <a:cubicBezTo>
                    <a:pt x="239" y="759"/>
                    <a:pt x="299" y="759"/>
                    <a:pt x="343" y="774"/>
                  </a:cubicBezTo>
                  <a:cubicBezTo>
                    <a:pt x="452" y="796"/>
                    <a:pt x="537" y="810"/>
                    <a:pt x="639" y="810"/>
                  </a:cubicBezTo>
                  <a:cubicBezTo>
                    <a:pt x="677" y="810"/>
                    <a:pt x="716" y="808"/>
                    <a:pt x="760" y="804"/>
                  </a:cubicBezTo>
                  <a:cubicBezTo>
                    <a:pt x="1013" y="804"/>
                    <a:pt x="1281" y="789"/>
                    <a:pt x="1534" y="745"/>
                  </a:cubicBezTo>
                  <a:cubicBezTo>
                    <a:pt x="2070" y="685"/>
                    <a:pt x="2621" y="626"/>
                    <a:pt x="3127" y="387"/>
                  </a:cubicBezTo>
                  <a:cubicBezTo>
                    <a:pt x="3261" y="328"/>
                    <a:pt x="3231" y="90"/>
                    <a:pt x="3082" y="60"/>
                  </a:cubicBezTo>
                  <a:cubicBezTo>
                    <a:pt x="2948" y="30"/>
                    <a:pt x="2814" y="30"/>
                    <a:pt x="2680" y="30"/>
                  </a:cubicBezTo>
                  <a:cubicBezTo>
                    <a:pt x="2546" y="15"/>
                    <a:pt x="2397" y="0"/>
                    <a:pt x="22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3113750" y="3815700"/>
              <a:ext cx="497550" cy="632625"/>
            </a:xfrm>
            <a:custGeom>
              <a:rect b="b" l="l" r="r" t="t"/>
              <a:pathLst>
                <a:path extrusionOk="0" h="25305" w="19902">
                  <a:moveTo>
                    <a:pt x="12265" y="6230"/>
                  </a:moveTo>
                  <a:cubicBezTo>
                    <a:pt x="12759" y="6230"/>
                    <a:pt x="12896" y="6917"/>
                    <a:pt x="12831" y="7369"/>
                  </a:cubicBezTo>
                  <a:cubicBezTo>
                    <a:pt x="12682" y="8396"/>
                    <a:pt x="11908" y="9244"/>
                    <a:pt x="10926" y="9765"/>
                  </a:cubicBezTo>
                  <a:cubicBezTo>
                    <a:pt x="10896" y="9066"/>
                    <a:pt x="10941" y="8366"/>
                    <a:pt x="11104" y="7696"/>
                  </a:cubicBezTo>
                  <a:cubicBezTo>
                    <a:pt x="11238" y="7190"/>
                    <a:pt x="11462" y="6476"/>
                    <a:pt x="12012" y="6282"/>
                  </a:cubicBezTo>
                  <a:cubicBezTo>
                    <a:pt x="12105" y="6247"/>
                    <a:pt x="12190" y="6230"/>
                    <a:pt x="12265" y="6230"/>
                  </a:cubicBezTo>
                  <a:close/>
                  <a:moveTo>
                    <a:pt x="6647" y="7066"/>
                  </a:moveTo>
                  <a:cubicBezTo>
                    <a:pt x="6777" y="7066"/>
                    <a:pt x="6932" y="7138"/>
                    <a:pt x="7115" y="7309"/>
                  </a:cubicBezTo>
                  <a:cubicBezTo>
                    <a:pt x="7532" y="7696"/>
                    <a:pt x="7651" y="8336"/>
                    <a:pt x="7800" y="8872"/>
                  </a:cubicBezTo>
                  <a:cubicBezTo>
                    <a:pt x="7934" y="9334"/>
                    <a:pt x="8038" y="9795"/>
                    <a:pt x="8157" y="10271"/>
                  </a:cubicBezTo>
                  <a:cubicBezTo>
                    <a:pt x="7830" y="10212"/>
                    <a:pt x="7517" y="10122"/>
                    <a:pt x="7249" y="9974"/>
                  </a:cubicBezTo>
                  <a:cubicBezTo>
                    <a:pt x="6758" y="9706"/>
                    <a:pt x="6371" y="9259"/>
                    <a:pt x="6178" y="8738"/>
                  </a:cubicBezTo>
                  <a:cubicBezTo>
                    <a:pt x="6010" y="8283"/>
                    <a:pt x="6112" y="7066"/>
                    <a:pt x="6647" y="7066"/>
                  </a:cubicBezTo>
                  <a:close/>
                  <a:moveTo>
                    <a:pt x="10682" y="860"/>
                  </a:moveTo>
                  <a:cubicBezTo>
                    <a:pt x="11426" y="860"/>
                    <a:pt x="12169" y="928"/>
                    <a:pt x="12891" y="1058"/>
                  </a:cubicBezTo>
                  <a:cubicBezTo>
                    <a:pt x="14528" y="1340"/>
                    <a:pt x="16344" y="1861"/>
                    <a:pt x="17579" y="3007"/>
                  </a:cubicBezTo>
                  <a:cubicBezTo>
                    <a:pt x="19172" y="4481"/>
                    <a:pt x="18800" y="6565"/>
                    <a:pt x="18294" y="8440"/>
                  </a:cubicBezTo>
                  <a:cubicBezTo>
                    <a:pt x="18011" y="9512"/>
                    <a:pt x="17639" y="10554"/>
                    <a:pt x="16954" y="11432"/>
                  </a:cubicBezTo>
                  <a:cubicBezTo>
                    <a:pt x="16329" y="12251"/>
                    <a:pt x="15540" y="12921"/>
                    <a:pt x="14915" y="13725"/>
                  </a:cubicBezTo>
                  <a:cubicBezTo>
                    <a:pt x="13799" y="15168"/>
                    <a:pt x="13293" y="17312"/>
                    <a:pt x="14052" y="19024"/>
                  </a:cubicBezTo>
                  <a:cubicBezTo>
                    <a:pt x="13650" y="19158"/>
                    <a:pt x="13233" y="19247"/>
                    <a:pt x="12831" y="19336"/>
                  </a:cubicBezTo>
                  <a:cubicBezTo>
                    <a:pt x="12042" y="16791"/>
                    <a:pt x="11447" y="14201"/>
                    <a:pt x="11090" y="11566"/>
                  </a:cubicBezTo>
                  <a:cubicBezTo>
                    <a:pt x="11045" y="11150"/>
                    <a:pt x="10985" y="10733"/>
                    <a:pt x="10956" y="10316"/>
                  </a:cubicBezTo>
                  <a:cubicBezTo>
                    <a:pt x="11804" y="9899"/>
                    <a:pt x="12548" y="9289"/>
                    <a:pt x="12980" y="8560"/>
                  </a:cubicBezTo>
                  <a:cubicBezTo>
                    <a:pt x="13456" y="7771"/>
                    <a:pt x="13769" y="6282"/>
                    <a:pt x="12727" y="5761"/>
                  </a:cubicBezTo>
                  <a:cubicBezTo>
                    <a:pt x="12536" y="5666"/>
                    <a:pt x="12356" y="5623"/>
                    <a:pt x="12186" y="5623"/>
                  </a:cubicBezTo>
                  <a:cubicBezTo>
                    <a:pt x="11245" y="5623"/>
                    <a:pt x="10641" y="6931"/>
                    <a:pt x="10464" y="7726"/>
                  </a:cubicBezTo>
                  <a:cubicBezTo>
                    <a:pt x="10286" y="8485"/>
                    <a:pt x="10241" y="9259"/>
                    <a:pt x="10271" y="10048"/>
                  </a:cubicBezTo>
                  <a:cubicBezTo>
                    <a:pt x="9773" y="10228"/>
                    <a:pt x="9237" y="10318"/>
                    <a:pt x="8722" y="10318"/>
                  </a:cubicBezTo>
                  <a:cubicBezTo>
                    <a:pt x="8683" y="10318"/>
                    <a:pt x="8643" y="10317"/>
                    <a:pt x="8604" y="10316"/>
                  </a:cubicBezTo>
                  <a:cubicBezTo>
                    <a:pt x="8500" y="9855"/>
                    <a:pt x="8395" y="9408"/>
                    <a:pt x="8276" y="8961"/>
                  </a:cubicBezTo>
                  <a:cubicBezTo>
                    <a:pt x="8077" y="8272"/>
                    <a:pt x="7689" y="6636"/>
                    <a:pt x="6733" y="6636"/>
                  </a:cubicBezTo>
                  <a:cubicBezTo>
                    <a:pt x="6616" y="6636"/>
                    <a:pt x="6491" y="6660"/>
                    <a:pt x="6356" y="6714"/>
                  </a:cubicBezTo>
                  <a:cubicBezTo>
                    <a:pt x="5165" y="7175"/>
                    <a:pt x="5612" y="8947"/>
                    <a:pt x="6192" y="9691"/>
                  </a:cubicBezTo>
                  <a:cubicBezTo>
                    <a:pt x="6743" y="10375"/>
                    <a:pt x="7487" y="10718"/>
                    <a:pt x="8291" y="10822"/>
                  </a:cubicBezTo>
                  <a:lnTo>
                    <a:pt x="8306" y="10822"/>
                  </a:lnTo>
                  <a:cubicBezTo>
                    <a:pt x="8961" y="13695"/>
                    <a:pt x="9229" y="16597"/>
                    <a:pt x="9378" y="19530"/>
                  </a:cubicBezTo>
                  <a:cubicBezTo>
                    <a:pt x="8916" y="19485"/>
                    <a:pt x="8440" y="19411"/>
                    <a:pt x="7964" y="19381"/>
                  </a:cubicBezTo>
                  <a:lnTo>
                    <a:pt x="7934" y="19381"/>
                  </a:lnTo>
                  <a:cubicBezTo>
                    <a:pt x="7815" y="18086"/>
                    <a:pt x="6981" y="16940"/>
                    <a:pt x="6148" y="15987"/>
                  </a:cubicBezTo>
                  <a:cubicBezTo>
                    <a:pt x="5180" y="14871"/>
                    <a:pt x="4034" y="13903"/>
                    <a:pt x="3096" y="12727"/>
                  </a:cubicBezTo>
                  <a:cubicBezTo>
                    <a:pt x="2114" y="11477"/>
                    <a:pt x="1578" y="10048"/>
                    <a:pt x="1638" y="8455"/>
                  </a:cubicBezTo>
                  <a:cubicBezTo>
                    <a:pt x="1712" y="6833"/>
                    <a:pt x="2352" y="5255"/>
                    <a:pt x="3349" y="4005"/>
                  </a:cubicBezTo>
                  <a:cubicBezTo>
                    <a:pt x="5133" y="1799"/>
                    <a:pt x="7914" y="860"/>
                    <a:pt x="10682" y="860"/>
                  </a:cubicBezTo>
                  <a:close/>
                  <a:moveTo>
                    <a:pt x="10316" y="10584"/>
                  </a:moveTo>
                  <a:cubicBezTo>
                    <a:pt x="10390" y="11551"/>
                    <a:pt x="10569" y="12534"/>
                    <a:pt x="10747" y="13472"/>
                  </a:cubicBezTo>
                  <a:cubicBezTo>
                    <a:pt x="11104" y="15481"/>
                    <a:pt x="11611" y="17476"/>
                    <a:pt x="12221" y="19440"/>
                  </a:cubicBezTo>
                  <a:cubicBezTo>
                    <a:pt x="11983" y="19470"/>
                    <a:pt x="11730" y="19500"/>
                    <a:pt x="11491" y="19530"/>
                  </a:cubicBezTo>
                  <a:cubicBezTo>
                    <a:pt x="11117" y="19559"/>
                    <a:pt x="10742" y="19575"/>
                    <a:pt x="10367" y="19575"/>
                  </a:cubicBezTo>
                  <a:cubicBezTo>
                    <a:pt x="10161" y="19575"/>
                    <a:pt x="9956" y="19570"/>
                    <a:pt x="9750" y="19559"/>
                  </a:cubicBezTo>
                  <a:cubicBezTo>
                    <a:pt x="9705" y="19559"/>
                    <a:pt x="9646" y="19559"/>
                    <a:pt x="9586" y="19545"/>
                  </a:cubicBezTo>
                  <a:cubicBezTo>
                    <a:pt x="9720" y="16642"/>
                    <a:pt x="9363" y="13695"/>
                    <a:pt x="8723" y="10837"/>
                  </a:cubicBezTo>
                  <a:lnTo>
                    <a:pt x="8723" y="10837"/>
                  </a:lnTo>
                  <a:cubicBezTo>
                    <a:pt x="8761" y="10838"/>
                    <a:pt x="8800" y="10839"/>
                    <a:pt x="8838" y="10839"/>
                  </a:cubicBezTo>
                  <a:cubicBezTo>
                    <a:pt x="9336" y="10839"/>
                    <a:pt x="9832" y="10750"/>
                    <a:pt x="10316" y="10584"/>
                  </a:cubicBezTo>
                  <a:close/>
                  <a:moveTo>
                    <a:pt x="14870" y="19470"/>
                  </a:moveTo>
                  <a:cubicBezTo>
                    <a:pt x="15034" y="19813"/>
                    <a:pt x="15198" y="20170"/>
                    <a:pt x="15332" y="20527"/>
                  </a:cubicBezTo>
                  <a:cubicBezTo>
                    <a:pt x="15213" y="20527"/>
                    <a:pt x="15094" y="20572"/>
                    <a:pt x="15019" y="20676"/>
                  </a:cubicBezTo>
                  <a:cubicBezTo>
                    <a:pt x="14722" y="21167"/>
                    <a:pt x="14349" y="21495"/>
                    <a:pt x="13814" y="21703"/>
                  </a:cubicBezTo>
                  <a:cubicBezTo>
                    <a:pt x="13278" y="21896"/>
                    <a:pt x="12697" y="21971"/>
                    <a:pt x="12132" y="21971"/>
                  </a:cubicBezTo>
                  <a:cubicBezTo>
                    <a:pt x="12103" y="21971"/>
                    <a:pt x="12073" y="21971"/>
                    <a:pt x="12044" y="21971"/>
                  </a:cubicBezTo>
                  <a:cubicBezTo>
                    <a:pt x="10632" y="21971"/>
                    <a:pt x="9277" y="21618"/>
                    <a:pt x="7979" y="21108"/>
                  </a:cubicBezTo>
                  <a:cubicBezTo>
                    <a:pt x="7964" y="21093"/>
                    <a:pt x="7964" y="21093"/>
                    <a:pt x="7949" y="21093"/>
                  </a:cubicBezTo>
                  <a:cubicBezTo>
                    <a:pt x="7934" y="20795"/>
                    <a:pt x="7949" y="20482"/>
                    <a:pt x="7994" y="20185"/>
                  </a:cubicBezTo>
                  <a:cubicBezTo>
                    <a:pt x="8621" y="20342"/>
                    <a:pt x="9300" y="20402"/>
                    <a:pt x="9973" y="20402"/>
                  </a:cubicBezTo>
                  <a:cubicBezTo>
                    <a:pt x="10512" y="20402"/>
                    <a:pt x="11048" y="20363"/>
                    <a:pt x="11551" y="20304"/>
                  </a:cubicBezTo>
                  <a:cubicBezTo>
                    <a:pt x="12697" y="20185"/>
                    <a:pt x="13799" y="19887"/>
                    <a:pt x="14870" y="19470"/>
                  </a:cubicBezTo>
                  <a:close/>
                  <a:moveTo>
                    <a:pt x="15510" y="21137"/>
                  </a:moveTo>
                  <a:cubicBezTo>
                    <a:pt x="15615" y="21569"/>
                    <a:pt x="15659" y="22001"/>
                    <a:pt x="15585" y="22417"/>
                  </a:cubicBezTo>
                  <a:cubicBezTo>
                    <a:pt x="15257" y="22432"/>
                    <a:pt x="14975" y="22611"/>
                    <a:pt x="14677" y="22715"/>
                  </a:cubicBezTo>
                  <a:cubicBezTo>
                    <a:pt x="14394" y="22819"/>
                    <a:pt x="14096" y="22909"/>
                    <a:pt x="13799" y="22983"/>
                  </a:cubicBezTo>
                  <a:cubicBezTo>
                    <a:pt x="13173" y="23162"/>
                    <a:pt x="12519" y="23251"/>
                    <a:pt x="11864" y="23296"/>
                  </a:cubicBezTo>
                  <a:cubicBezTo>
                    <a:pt x="11707" y="23304"/>
                    <a:pt x="11551" y="23308"/>
                    <a:pt x="11394" y="23308"/>
                  </a:cubicBezTo>
                  <a:cubicBezTo>
                    <a:pt x="10402" y="23308"/>
                    <a:pt x="9406" y="23149"/>
                    <a:pt x="8455" y="22879"/>
                  </a:cubicBezTo>
                  <a:cubicBezTo>
                    <a:pt x="8217" y="22432"/>
                    <a:pt x="8053" y="21971"/>
                    <a:pt x="7979" y="21480"/>
                  </a:cubicBezTo>
                  <a:lnTo>
                    <a:pt x="7979" y="21480"/>
                  </a:lnTo>
                  <a:cubicBezTo>
                    <a:pt x="9281" y="22195"/>
                    <a:pt x="10804" y="22553"/>
                    <a:pt x="12282" y="22553"/>
                  </a:cubicBezTo>
                  <a:cubicBezTo>
                    <a:pt x="12341" y="22553"/>
                    <a:pt x="12400" y="22553"/>
                    <a:pt x="12459" y="22551"/>
                  </a:cubicBezTo>
                  <a:cubicBezTo>
                    <a:pt x="13575" y="22522"/>
                    <a:pt x="14945" y="22179"/>
                    <a:pt x="15510" y="21137"/>
                  </a:cubicBezTo>
                  <a:close/>
                  <a:moveTo>
                    <a:pt x="15376" y="23057"/>
                  </a:moveTo>
                  <a:lnTo>
                    <a:pt x="15376" y="23057"/>
                  </a:lnTo>
                  <a:cubicBezTo>
                    <a:pt x="15317" y="23147"/>
                    <a:pt x="15272" y="23251"/>
                    <a:pt x="15198" y="23340"/>
                  </a:cubicBezTo>
                  <a:cubicBezTo>
                    <a:pt x="14439" y="24367"/>
                    <a:pt x="12935" y="24725"/>
                    <a:pt x="11745" y="24725"/>
                  </a:cubicBezTo>
                  <a:cubicBezTo>
                    <a:pt x="10554" y="24725"/>
                    <a:pt x="9482" y="24248"/>
                    <a:pt x="8768" y="23325"/>
                  </a:cubicBezTo>
                  <a:lnTo>
                    <a:pt x="8768" y="23325"/>
                  </a:lnTo>
                  <a:cubicBezTo>
                    <a:pt x="9675" y="23623"/>
                    <a:pt x="10619" y="23761"/>
                    <a:pt x="11578" y="23761"/>
                  </a:cubicBezTo>
                  <a:cubicBezTo>
                    <a:pt x="11673" y="23761"/>
                    <a:pt x="11768" y="23760"/>
                    <a:pt x="11864" y="23757"/>
                  </a:cubicBezTo>
                  <a:cubicBezTo>
                    <a:pt x="12548" y="23742"/>
                    <a:pt x="13218" y="23668"/>
                    <a:pt x="13873" y="23519"/>
                  </a:cubicBezTo>
                  <a:cubicBezTo>
                    <a:pt x="14215" y="23444"/>
                    <a:pt x="14558" y="23340"/>
                    <a:pt x="14885" y="23236"/>
                  </a:cubicBezTo>
                  <a:cubicBezTo>
                    <a:pt x="15049" y="23177"/>
                    <a:pt x="15213" y="23117"/>
                    <a:pt x="15376" y="23057"/>
                  </a:cubicBezTo>
                  <a:close/>
                  <a:moveTo>
                    <a:pt x="10633" y="0"/>
                  </a:moveTo>
                  <a:cubicBezTo>
                    <a:pt x="8151" y="0"/>
                    <a:pt x="5679" y="691"/>
                    <a:pt x="3766" y="2323"/>
                  </a:cubicBezTo>
                  <a:cubicBezTo>
                    <a:pt x="1340" y="4392"/>
                    <a:pt x="0" y="8024"/>
                    <a:pt x="1206" y="11090"/>
                  </a:cubicBezTo>
                  <a:cubicBezTo>
                    <a:pt x="1846" y="12727"/>
                    <a:pt x="3126" y="13978"/>
                    <a:pt x="4376" y="15183"/>
                  </a:cubicBezTo>
                  <a:cubicBezTo>
                    <a:pt x="5017" y="15808"/>
                    <a:pt x="5657" y="16434"/>
                    <a:pt x="6237" y="17118"/>
                  </a:cubicBezTo>
                  <a:cubicBezTo>
                    <a:pt x="6847" y="17863"/>
                    <a:pt x="7234" y="18696"/>
                    <a:pt x="7592" y="19574"/>
                  </a:cubicBezTo>
                  <a:cubicBezTo>
                    <a:pt x="7592" y="19589"/>
                    <a:pt x="7607" y="19604"/>
                    <a:pt x="7621" y="19619"/>
                  </a:cubicBezTo>
                  <a:cubicBezTo>
                    <a:pt x="7562" y="19783"/>
                    <a:pt x="7607" y="20006"/>
                    <a:pt x="7770" y="20095"/>
                  </a:cubicBezTo>
                  <a:cubicBezTo>
                    <a:pt x="7502" y="20959"/>
                    <a:pt x="7592" y="21896"/>
                    <a:pt x="7949" y="22730"/>
                  </a:cubicBezTo>
                  <a:cubicBezTo>
                    <a:pt x="7815" y="22760"/>
                    <a:pt x="7755" y="22953"/>
                    <a:pt x="7889" y="23013"/>
                  </a:cubicBezTo>
                  <a:cubicBezTo>
                    <a:pt x="7964" y="23043"/>
                    <a:pt x="8038" y="23072"/>
                    <a:pt x="8113" y="23102"/>
                  </a:cubicBezTo>
                  <a:cubicBezTo>
                    <a:pt x="8485" y="23802"/>
                    <a:pt x="9035" y="24382"/>
                    <a:pt x="9705" y="24754"/>
                  </a:cubicBezTo>
                  <a:cubicBezTo>
                    <a:pt x="10364" y="25117"/>
                    <a:pt x="11202" y="25304"/>
                    <a:pt x="12058" y="25304"/>
                  </a:cubicBezTo>
                  <a:cubicBezTo>
                    <a:pt x="13695" y="25304"/>
                    <a:pt x="15396" y="24618"/>
                    <a:pt x="16031" y="23162"/>
                  </a:cubicBezTo>
                  <a:cubicBezTo>
                    <a:pt x="16642" y="21733"/>
                    <a:pt x="15957" y="20170"/>
                    <a:pt x="15332" y="18875"/>
                  </a:cubicBezTo>
                  <a:cubicBezTo>
                    <a:pt x="15287" y="18785"/>
                    <a:pt x="15153" y="18711"/>
                    <a:pt x="15049" y="18711"/>
                  </a:cubicBezTo>
                  <a:cubicBezTo>
                    <a:pt x="14870" y="17788"/>
                    <a:pt x="14736" y="16895"/>
                    <a:pt x="14989" y="15957"/>
                  </a:cubicBezTo>
                  <a:cubicBezTo>
                    <a:pt x="15257" y="14915"/>
                    <a:pt x="15868" y="14112"/>
                    <a:pt x="16567" y="13308"/>
                  </a:cubicBezTo>
                  <a:cubicBezTo>
                    <a:pt x="17192" y="12593"/>
                    <a:pt x="17847" y="11879"/>
                    <a:pt x="18279" y="11030"/>
                  </a:cubicBezTo>
                  <a:cubicBezTo>
                    <a:pt x="18726" y="10167"/>
                    <a:pt x="18979" y="9214"/>
                    <a:pt x="19202" y="8277"/>
                  </a:cubicBezTo>
                  <a:cubicBezTo>
                    <a:pt x="19634" y="6416"/>
                    <a:pt x="19901" y="4422"/>
                    <a:pt x="18592" y="2844"/>
                  </a:cubicBezTo>
                  <a:cubicBezTo>
                    <a:pt x="17490" y="1519"/>
                    <a:pt x="15749" y="849"/>
                    <a:pt x="14141" y="447"/>
                  </a:cubicBezTo>
                  <a:cubicBezTo>
                    <a:pt x="13009" y="158"/>
                    <a:pt x="11820" y="0"/>
                    <a:pt x="106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3055700" y="4149125"/>
              <a:ext cx="75925" cy="40700"/>
            </a:xfrm>
            <a:custGeom>
              <a:rect b="b" l="l" r="r" t="t"/>
              <a:pathLst>
                <a:path extrusionOk="0" h="1628" w="3037">
                  <a:moveTo>
                    <a:pt x="2636" y="0"/>
                  </a:moveTo>
                  <a:cubicBezTo>
                    <a:pt x="2538" y="0"/>
                    <a:pt x="2441" y="18"/>
                    <a:pt x="2352" y="45"/>
                  </a:cubicBezTo>
                  <a:cubicBezTo>
                    <a:pt x="2263" y="60"/>
                    <a:pt x="2173" y="90"/>
                    <a:pt x="2084" y="105"/>
                  </a:cubicBezTo>
                  <a:cubicBezTo>
                    <a:pt x="1980" y="120"/>
                    <a:pt x="1906" y="164"/>
                    <a:pt x="1816" y="194"/>
                  </a:cubicBezTo>
                  <a:cubicBezTo>
                    <a:pt x="1801" y="209"/>
                    <a:pt x="1786" y="209"/>
                    <a:pt x="1772" y="224"/>
                  </a:cubicBezTo>
                  <a:cubicBezTo>
                    <a:pt x="1682" y="254"/>
                    <a:pt x="1593" y="283"/>
                    <a:pt x="1519" y="313"/>
                  </a:cubicBezTo>
                  <a:cubicBezTo>
                    <a:pt x="1459" y="328"/>
                    <a:pt x="1414" y="343"/>
                    <a:pt x="1370" y="358"/>
                  </a:cubicBezTo>
                  <a:cubicBezTo>
                    <a:pt x="1340" y="373"/>
                    <a:pt x="1310" y="388"/>
                    <a:pt x="1295" y="388"/>
                  </a:cubicBezTo>
                  <a:cubicBezTo>
                    <a:pt x="1266" y="402"/>
                    <a:pt x="1251" y="402"/>
                    <a:pt x="1236" y="417"/>
                  </a:cubicBezTo>
                  <a:cubicBezTo>
                    <a:pt x="1146" y="447"/>
                    <a:pt x="1042" y="477"/>
                    <a:pt x="953" y="507"/>
                  </a:cubicBezTo>
                  <a:cubicBezTo>
                    <a:pt x="834" y="551"/>
                    <a:pt x="745" y="611"/>
                    <a:pt x="685" y="685"/>
                  </a:cubicBezTo>
                  <a:cubicBezTo>
                    <a:pt x="640" y="700"/>
                    <a:pt x="581" y="715"/>
                    <a:pt x="536" y="730"/>
                  </a:cubicBezTo>
                  <a:cubicBezTo>
                    <a:pt x="432" y="775"/>
                    <a:pt x="313" y="804"/>
                    <a:pt x="224" y="864"/>
                  </a:cubicBezTo>
                  <a:cubicBezTo>
                    <a:pt x="15" y="998"/>
                    <a:pt x="0" y="1296"/>
                    <a:pt x="224" y="1415"/>
                  </a:cubicBezTo>
                  <a:cubicBezTo>
                    <a:pt x="328" y="1489"/>
                    <a:pt x="432" y="1519"/>
                    <a:pt x="566" y="1534"/>
                  </a:cubicBezTo>
                  <a:cubicBezTo>
                    <a:pt x="640" y="1549"/>
                    <a:pt x="715" y="1549"/>
                    <a:pt x="789" y="1564"/>
                  </a:cubicBezTo>
                  <a:cubicBezTo>
                    <a:pt x="884" y="1611"/>
                    <a:pt x="994" y="1628"/>
                    <a:pt x="1108" y="1628"/>
                  </a:cubicBezTo>
                  <a:cubicBezTo>
                    <a:pt x="1280" y="1628"/>
                    <a:pt x="1462" y="1590"/>
                    <a:pt x="1623" y="1564"/>
                  </a:cubicBezTo>
                  <a:cubicBezTo>
                    <a:pt x="1861" y="1504"/>
                    <a:pt x="2099" y="1385"/>
                    <a:pt x="2322" y="1266"/>
                  </a:cubicBezTo>
                  <a:cubicBezTo>
                    <a:pt x="2560" y="1132"/>
                    <a:pt x="2754" y="923"/>
                    <a:pt x="2903" y="700"/>
                  </a:cubicBezTo>
                  <a:cubicBezTo>
                    <a:pt x="2992" y="581"/>
                    <a:pt x="3022" y="462"/>
                    <a:pt x="3022" y="313"/>
                  </a:cubicBezTo>
                  <a:cubicBezTo>
                    <a:pt x="3022" y="254"/>
                    <a:pt x="3037" y="120"/>
                    <a:pt x="2962" y="90"/>
                  </a:cubicBezTo>
                  <a:cubicBezTo>
                    <a:pt x="2865" y="25"/>
                    <a:pt x="2751" y="0"/>
                    <a:pt x="2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3045450" y="3808325"/>
              <a:ext cx="100150" cy="94350"/>
            </a:xfrm>
            <a:custGeom>
              <a:rect b="b" l="l" r="r" t="t"/>
              <a:pathLst>
                <a:path extrusionOk="0" h="3774" w="4006">
                  <a:moveTo>
                    <a:pt x="319" y="0"/>
                  </a:moveTo>
                  <a:cubicBezTo>
                    <a:pt x="142" y="0"/>
                    <a:pt x="0" y="175"/>
                    <a:pt x="98" y="370"/>
                  </a:cubicBezTo>
                  <a:cubicBezTo>
                    <a:pt x="202" y="564"/>
                    <a:pt x="351" y="712"/>
                    <a:pt x="500" y="876"/>
                  </a:cubicBezTo>
                  <a:lnTo>
                    <a:pt x="931" y="1353"/>
                  </a:lnTo>
                  <a:cubicBezTo>
                    <a:pt x="1080" y="1516"/>
                    <a:pt x="1199" y="1710"/>
                    <a:pt x="1348" y="1844"/>
                  </a:cubicBezTo>
                  <a:cubicBezTo>
                    <a:pt x="1512" y="1993"/>
                    <a:pt x="1676" y="2141"/>
                    <a:pt x="1839" y="2290"/>
                  </a:cubicBezTo>
                  <a:cubicBezTo>
                    <a:pt x="2152" y="2573"/>
                    <a:pt x="2479" y="2841"/>
                    <a:pt x="2822" y="3094"/>
                  </a:cubicBezTo>
                  <a:cubicBezTo>
                    <a:pt x="2985" y="3228"/>
                    <a:pt x="3149" y="3362"/>
                    <a:pt x="3328" y="3466"/>
                  </a:cubicBezTo>
                  <a:cubicBezTo>
                    <a:pt x="3521" y="3570"/>
                    <a:pt x="3730" y="3660"/>
                    <a:pt x="3923" y="3764"/>
                  </a:cubicBezTo>
                  <a:cubicBezTo>
                    <a:pt x="3930" y="3771"/>
                    <a:pt x="3938" y="3774"/>
                    <a:pt x="3946" y="3774"/>
                  </a:cubicBezTo>
                  <a:cubicBezTo>
                    <a:pt x="3975" y="3774"/>
                    <a:pt x="4006" y="3739"/>
                    <a:pt x="3983" y="3704"/>
                  </a:cubicBezTo>
                  <a:cubicBezTo>
                    <a:pt x="3864" y="3541"/>
                    <a:pt x="3789" y="3347"/>
                    <a:pt x="3670" y="3168"/>
                  </a:cubicBezTo>
                  <a:cubicBezTo>
                    <a:pt x="3566" y="2990"/>
                    <a:pt x="3417" y="2826"/>
                    <a:pt x="3283" y="2662"/>
                  </a:cubicBezTo>
                  <a:cubicBezTo>
                    <a:pt x="3015" y="2320"/>
                    <a:pt x="2732" y="1993"/>
                    <a:pt x="2435" y="1695"/>
                  </a:cubicBezTo>
                  <a:cubicBezTo>
                    <a:pt x="2286" y="1546"/>
                    <a:pt x="2137" y="1397"/>
                    <a:pt x="2003" y="1248"/>
                  </a:cubicBezTo>
                  <a:cubicBezTo>
                    <a:pt x="1839" y="1099"/>
                    <a:pt x="1661" y="980"/>
                    <a:pt x="1497" y="846"/>
                  </a:cubicBezTo>
                  <a:cubicBezTo>
                    <a:pt x="1333" y="712"/>
                    <a:pt x="1169" y="564"/>
                    <a:pt x="991" y="430"/>
                  </a:cubicBezTo>
                  <a:cubicBezTo>
                    <a:pt x="827" y="281"/>
                    <a:pt x="648" y="117"/>
                    <a:pt x="440" y="28"/>
                  </a:cubicBezTo>
                  <a:cubicBezTo>
                    <a:pt x="400" y="9"/>
                    <a:pt x="358" y="0"/>
                    <a:pt x="3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3327725" y="3675050"/>
              <a:ext cx="23100" cy="101100"/>
            </a:xfrm>
            <a:custGeom>
              <a:rect b="b" l="l" r="r" t="t"/>
              <a:pathLst>
                <a:path extrusionOk="0" h="4044" w="924">
                  <a:moveTo>
                    <a:pt x="522" y="0"/>
                  </a:moveTo>
                  <a:cubicBezTo>
                    <a:pt x="386" y="0"/>
                    <a:pt x="247" y="79"/>
                    <a:pt x="209" y="223"/>
                  </a:cubicBezTo>
                  <a:cubicBezTo>
                    <a:pt x="30" y="849"/>
                    <a:pt x="0" y="1518"/>
                    <a:pt x="0" y="2159"/>
                  </a:cubicBezTo>
                  <a:cubicBezTo>
                    <a:pt x="0" y="2471"/>
                    <a:pt x="45" y="2784"/>
                    <a:pt x="60" y="3096"/>
                  </a:cubicBezTo>
                  <a:cubicBezTo>
                    <a:pt x="75" y="3260"/>
                    <a:pt x="75" y="3424"/>
                    <a:pt x="89" y="3587"/>
                  </a:cubicBezTo>
                  <a:cubicBezTo>
                    <a:pt x="119" y="3736"/>
                    <a:pt x="194" y="3870"/>
                    <a:pt x="268" y="4004"/>
                  </a:cubicBezTo>
                  <a:cubicBezTo>
                    <a:pt x="282" y="4032"/>
                    <a:pt x="309" y="4044"/>
                    <a:pt x="338" y="4044"/>
                  </a:cubicBezTo>
                  <a:cubicBezTo>
                    <a:pt x="371" y="4044"/>
                    <a:pt x="408" y="4028"/>
                    <a:pt x="432" y="4004"/>
                  </a:cubicBezTo>
                  <a:cubicBezTo>
                    <a:pt x="521" y="3870"/>
                    <a:pt x="596" y="3751"/>
                    <a:pt x="640" y="3587"/>
                  </a:cubicBezTo>
                  <a:cubicBezTo>
                    <a:pt x="670" y="3439"/>
                    <a:pt x="685" y="3275"/>
                    <a:pt x="715" y="3111"/>
                  </a:cubicBezTo>
                  <a:cubicBezTo>
                    <a:pt x="759" y="2799"/>
                    <a:pt x="834" y="2486"/>
                    <a:pt x="849" y="2159"/>
                  </a:cubicBezTo>
                  <a:cubicBezTo>
                    <a:pt x="893" y="1518"/>
                    <a:pt x="923" y="864"/>
                    <a:pt x="804" y="223"/>
                  </a:cubicBezTo>
                  <a:cubicBezTo>
                    <a:pt x="775" y="71"/>
                    <a:pt x="650" y="0"/>
                    <a:pt x="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3603075" y="3769500"/>
              <a:ext cx="78325" cy="53625"/>
            </a:xfrm>
            <a:custGeom>
              <a:rect b="b" l="l" r="r" t="t"/>
              <a:pathLst>
                <a:path extrusionOk="0" h="2145" w="3133">
                  <a:moveTo>
                    <a:pt x="2736" y="0"/>
                  </a:moveTo>
                  <a:cubicBezTo>
                    <a:pt x="2722" y="0"/>
                    <a:pt x="2709" y="1"/>
                    <a:pt x="2695" y="3"/>
                  </a:cubicBezTo>
                  <a:cubicBezTo>
                    <a:pt x="2561" y="18"/>
                    <a:pt x="2457" y="77"/>
                    <a:pt x="2338" y="107"/>
                  </a:cubicBezTo>
                  <a:cubicBezTo>
                    <a:pt x="2189" y="152"/>
                    <a:pt x="2055" y="226"/>
                    <a:pt x="1921" y="301"/>
                  </a:cubicBezTo>
                  <a:cubicBezTo>
                    <a:pt x="1713" y="420"/>
                    <a:pt x="1489" y="539"/>
                    <a:pt x="1266" y="658"/>
                  </a:cubicBezTo>
                  <a:cubicBezTo>
                    <a:pt x="1058" y="777"/>
                    <a:pt x="864" y="941"/>
                    <a:pt x="656" y="1090"/>
                  </a:cubicBezTo>
                  <a:cubicBezTo>
                    <a:pt x="477" y="1224"/>
                    <a:pt x="269" y="1387"/>
                    <a:pt x="135" y="1581"/>
                  </a:cubicBezTo>
                  <a:cubicBezTo>
                    <a:pt x="135" y="1596"/>
                    <a:pt x="120" y="1596"/>
                    <a:pt x="120" y="1596"/>
                  </a:cubicBezTo>
                  <a:cubicBezTo>
                    <a:pt x="1" y="1700"/>
                    <a:pt x="16" y="1864"/>
                    <a:pt x="90" y="1983"/>
                  </a:cubicBezTo>
                  <a:cubicBezTo>
                    <a:pt x="159" y="2105"/>
                    <a:pt x="267" y="2145"/>
                    <a:pt x="383" y="2145"/>
                  </a:cubicBezTo>
                  <a:cubicBezTo>
                    <a:pt x="494" y="2145"/>
                    <a:pt x="614" y="2108"/>
                    <a:pt x="715" y="2072"/>
                  </a:cubicBezTo>
                  <a:cubicBezTo>
                    <a:pt x="894" y="1998"/>
                    <a:pt x="1073" y="1908"/>
                    <a:pt x="1251" y="1804"/>
                  </a:cubicBezTo>
                  <a:cubicBezTo>
                    <a:pt x="1415" y="1715"/>
                    <a:pt x="1579" y="1640"/>
                    <a:pt x="1728" y="1521"/>
                  </a:cubicBezTo>
                  <a:lnTo>
                    <a:pt x="2159" y="1194"/>
                  </a:lnTo>
                  <a:cubicBezTo>
                    <a:pt x="2308" y="1075"/>
                    <a:pt x="2487" y="970"/>
                    <a:pt x="2621" y="837"/>
                  </a:cubicBezTo>
                  <a:cubicBezTo>
                    <a:pt x="2680" y="777"/>
                    <a:pt x="2740" y="703"/>
                    <a:pt x="2799" y="643"/>
                  </a:cubicBezTo>
                  <a:cubicBezTo>
                    <a:pt x="2874" y="569"/>
                    <a:pt x="2933" y="479"/>
                    <a:pt x="2993" y="390"/>
                  </a:cubicBezTo>
                  <a:cubicBezTo>
                    <a:pt x="3132" y="195"/>
                    <a:pt x="2933" y="0"/>
                    <a:pt x="2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3592675" y="4190375"/>
              <a:ext cx="87475" cy="37850"/>
            </a:xfrm>
            <a:custGeom>
              <a:rect b="b" l="l" r="r" t="t"/>
              <a:pathLst>
                <a:path extrusionOk="0" h="1514" w="3499">
                  <a:moveTo>
                    <a:pt x="446" y="0"/>
                  </a:moveTo>
                  <a:cubicBezTo>
                    <a:pt x="322" y="0"/>
                    <a:pt x="179" y="49"/>
                    <a:pt x="60" y="62"/>
                  </a:cubicBezTo>
                  <a:cubicBezTo>
                    <a:pt x="30" y="62"/>
                    <a:pt x="0" y="107"/>
                    <a:pt x="30" y="137"/>
                  </a:cubicBezTo>
                  <a:cubicBezTo>
                    <a:pt x="119" y="226"/>
                    <a:pt x="194" y="330"/>
                    <a:pt x="283" y="420"/>
                  </a:cubicBezTo>
                  <a:cubicBezTo>
                    <a:pt x="372" y="509"/>
                    <a:pt x="536" y="554"/>
                    <a:pt x="655" y="598"/>
                  </a:cubicBezTo>
                  <a:cubicBezTo>
                    <a:pt x="908" y="717"/>
                    <a:pt x="1161" y="836"/>
                    <a:pt x="1429" y="955"/>
                  </a:cubicBezTo>
                  <a:cubicBezTo>
                    <a:pt x="1682" y="1075"/>
                    <a:pt x="1950" y="1208"/>
                    <a:pt x="2218" y="1298"/>
                  </a:cubicBezTo>
                  <a:cubicBezTo>
                    <a:pt x="2455" y="1377"/>
                    <a:pt x="2715" y="1514"/>
                    <a:pt x="2967" y="1514"/>
                  </a:cubicBezTo>
                  <a:cubicBezTo>
                    <a:pt x="3001" y="1514"/>
                    <a:pt x="3034" y="1511"/>
                    <a:pt x="3067" y="1506"/>
                  </a:cubicBezTo>
                  <a:cubicBezTo>
                    <a:pt x="3334" y="1476"/>
                    <a:pt x="3498" y="1179"/>
                    <a:pt x="3290" y="970"/>
                  </a:cubicBezTo>
                  <a:cubicBezTo>
                    <a:pt x="3096" y="747"/>
                    <a:pt x="2769" y="673"/>
                    <a:pt x="2501" y="568"/>
                  </a:cubicBezTo>
                  <a:cubicBezTo>
                    <a:pt x="2233" y="479"/>
                    <a:pt x="1965" y="405"/>
                    <a:pt x="1682" y="330"/>
                  </a:cubicBezTo>
                  <a:cubicBezTo>
                    <a:pt x="1414" y="256"/>
                    <a:pt x="1161" y="181"/>
                    <a:pt x="893" y="107"/>
                  </a:cubicBezTo>
                  <a:cubicBezTo>
                    <a:pt x="759" y="77"/>
                    <a:pt x="625" y="18"/>
                    <a:pt x="491" y="3"/>
                  </a:cubicBezTo>
                  <a:cubicBezTo>
                    <a:pt x="477" y="1"/>
                    <a:pt x="462" y="0"/>
                    <a:pt x="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23"/>
          <p:cNvGrpSpPr/>
          <p:nvPr/>
        </p:nvGrpSpPr>
        <p:grpSpPr>
          <a:xfrm rot="-434988">
            <a:off x="5704469" y="167214"/>
            <a:ext cx="802896" cy="449004"/>
            <a:chOff x="2395925" y="4014675"/>
            <a:chExt cx="585000" cy="327150"/>
          </a:xfrm>
        </p:grpSpPr>
        <p:sp>
          <p:nvSpPr>
            <p:cNvPr id="574" name="Google Shape;574;p23"/>
            <p:cNvSpPr/>
            <p:nvPr/>
          </p:nvSpPr>
          <p:spPr>
            <a:xfrm>
              <a:off x="2395925" y="4014675"/>
              <a:ext cx="585000" cy="327150"/>
            </a:xfrm>
            <a:custGeom>
              <a:rect b="b" l="l" r="r" t="t"/>
              <a:pathLst>
                <a:path extrusionOk="0" h="13086" w="23400">
                  <a:moveTo>
                    <a:pt x="6947" y="507"/>
                  </a:moveTo>
                  <a:cubicBezTo>
                    <a:pt x="7988" y="507"/>
                    <a:pt x="9020" y="637"/>
                    <a:pt x="9884" y="794"/>
                  </a:cubicBezTo>
                  <a:cubicBezTo>
                    <a:pt x="12176" y="1226"/>
                    <a:pt x="15109" y="3027"/>
                    <a:pt x="14379" y="5810"/>
                  </a:cubicBezTo>
                  <a:cubicBezTo>
                    <a:pt x="13788" y="8014"/>
                    <a:pt x="11460" y="8401"/>
                    <a:pt x="9398" y="8401"/>
                  </a:cubicBezTo>
                  <a:cubicBezTo>
                    <a:pt x="8814" y="8401"/>
                    <a:pt x="8251" y="8370"/>
                    <a:pt x="7755" y="8341"/>
                  </a:cubicBezTo>
                  <a:cubicBezTo>
                    <a:pt x="7746" y="8340"/>
                    <a:pt x="7736" y="8340"/>
                    <a:pt x="7727" y="8340"/>
                  </a:cubicBezTo>
                  <a:cubicBezTo>
                    <a:pt x="7539" y="8340"/>
                    <a:pt x="7458" y="8482"/>
                    <a:pt x="7473" y="8624"/>
                  </a:cubicBezTo>
                  <a:cubicBezTo>
                    <a:pt x="6684" y="9621"/>
                    <a:pt x="5820" y="10380"/>
                    <a:pt x="4585" y="10544"/>
                  </a:cubicBezTo>
                  <a:cubicBezTo>
                    <a:pt x="5061" y="9918"/>
                    <a:pt x="5463" y="9264"/>
                    <a:pt x="5776" y="8534"/>
                  </a:cubicBezTo>
                  <a:cubicBezTo>
                    <a:pt x="5835" y="8370"/>
                    <a:pt x="5716" y="8222"/>
                    <a:pt x="5582" y="8192"/>
                  </a:cubicBezTo>
                  <a:cubicBezTo>
                    <a:pt x="5567" y="8162"/>
                    <a:pt x="5552" y="8147"/>
                    <a:pt x="5523" y="8147"/>
                  </a:cubicBezTo>
                  <a:cubicBezTo>
                    <a:pt x="2992" y="7492"/>
                    <a:pt x="0" y="4649"/>
                    <a:pt x="2412" y="2029"/>
                  </a:cubicBezTo>
                  <a:cubicBezTo>
                    <a:pt x="3478" y="861"/>
                    <a:pt x="5226" y="507"/>
                    <a:pt x="6947" y="507"/>
                  </a:cubicBezTo>
                  <a:close/>
                  <a:moveTo>
                    <a:pt x="14960" y="4113"/>
                  </a:moveTo>
                  <a:lnTo>
                    <a:pt x="14960" y="4113"/>
                  </a:lnTo>
                  <a:cubicBezTo>
                    <a:pt x="15073" y="4114"/>
                    <a:pt x="15188" y="4114"/>
                    <a:pt x="15304" y="4114"/>
                  </a:cubicBezTo>
                  <a:cubicBezTo>
                    <a:pt x="15488" y="4114"/>
                    <a:pt x="15674" y="4114"/>
                    <a:pt x="15862" y="4114"/>
                  </a:cubicBezTo>
                  <a:cubicBezTo>
                    <a:pt x="17783" y="4114"/>
                    <a:pt x="19900" y="4177"/>
                    <a:pt x="21286" y="5602"/>
                  </a:cubicBezTo>
                  <a:cubicBezTo>
                    <a:pt x="22313" y="6644"/>
                    <a:pt x="22536" y="8103"/>
                    <a:pt x="21613" y="9293"/>
                  </a:cubicBezTo>
                  <a:cubicBezTo>
                    <a:pt x="20839" y="10305"/>
                    <a:pt x="19574" y="10648"/>
                    <a:pt x="18368" y="10812"/>
                  </a:cubicBezTo>
                  <a:cubicBezTo>
                    <a:pt x="18330" y="10777"/>
                    <a:pt x="18284" y="10761"/>
                    <a:pt x="18238" y="10761"/>
                  </a:cubicBezTo>
                  <a:cubicBezTo>
                    <a:pt x="18088" y="10761"/>
                    <a:pt x="17935" y="10924"/>
                    <a:pt x="18026" y="11094"/>
                  </a:cubicBezTo>
                  <a:cubicBezTo>
                    <a:pt x="18324" y="11734"/>
                    <a:pt x="18770" y="12241"/>
                    <a:pt x="19321" y="12628"/>
                  </a:cubicBezTo>
                  <a:cubicBezTo>
                    <a:pt x="18205" y="12568"/>
                    <a:pt x="17237" y="12107"/>
                    <a:pt x="16359" y="11347"/>
                  </a:cubicBezTo>
                  <a:cubicBezTo>
                    <a:pt x="16329" y="11273"/>
                    <a:pt x="16270" y="11199"/>
                    <a:pt x="16165" y="11199"/>
                  </a:cubicBezTo>
                  <a:cubicBezTo>
                    <a:pt x="16015" y="11201"/>
                    <a:pt x="15866" y="11203"/>
                    <a:pt x="15718" y="11203"/>
                  </a:cubicBezTo>
                  <a:cubicBezTo>
                    <a:pt x="13420" y="11203"/>
                    <a:pt x="11419" y="10841"/>
                    <a:pt x="9839" y="8981"/>
                  </a:cubicBezTo>
                  <a:cubicBezTo>
                    <a:pt x="12221" y="8906"/>
                    <a:pt x="14766" y="8177"/>
                    <a:pt x="15049" y="5483"/>
                  </a:cubicBezTo>
                  <a:cubicBezTo>
                    <a:pt x="15109" y="4992"/>
                    <a:pt x="15064" y="4545"/>
                    <a:pt x="14960" y="4113"/>
                  </a:cubicBezTo>
                  <a:close/>
                  <a:moveTo>
                    <a:pt x="7002" y="1"/>
                  </a:moveTo>
                  <a:cubicBezTo>
                    <a:pt x="4620" y="1"/>
                    <a:pt x="2052" y="583"/>
                    <a:pt x="1251" y="2923"/>
                  </a:cubicBezTo>
                  <a:cubicBezTo>
                    <a:pt x="298" y="5706"/>
                    <a:pt x="2724" y="8058"/>
                    <a:pt x="5284" y="8460"/>
                  </a:cubicBezTo>
                  <a:cubicBezTo>
                    <a:pt x="4897" y="9264"/>
                    <a:pt x="4451" y="9978"/>
                    <a:pt x="3870" y="10648"/>
                  </a:cubicBezTo>
                  <a:cubicBezTo>
                    <a:pt x="3722" y="10812"/>
                    <a:pt x="3826" y="11065"/>
                    <a:pt x="4034" y="11065"/>
                  </a:cubicBezTo>
                  <a:cubicBezTo>
                    <a:pt x="4071" y="11066"/>
                    <a:pt x="4108" y="11066"/>
                    <a:pt x="4145" y="11066"/>
                  </a:cubicBezTo>
                  <a:cubicBezTo>
                    <a:pt x="5536" y="11066"/>
                    <a:pt x="7172" y="10254"/>
                    <a:pt x="7636" y="8891"/>
                  </a:cubicBezTo>
                  <a:cubicBezTo>
                    <a:pt x="7666" y="8906"/>
                    <a:pt x="7711" y="8906"/>
                    <a:pt x="7755" y="8921"/>
                  </a:cubicBezTo>
                  <a:cubicBezTo>
                    <a:pt x="8291" y="8966"/>
                    <a:pt x="8902" y="8996"/>
                    <a:pt x="9527" y="8996"/>
                  </a:cubicBezTo>
                  <a:cubicBezTo>
                    <a:pt x="9527" y="9011"/>
                    <a:pt x="9527" y="9040"/>
                    <a:pt x="9542" y="9055"/>
                  </a:cubicBezTo>
                  <a:cubicBezTo>
                    <a:pt x="10644" y="10963"/>
                    <a:pt x="12839" y="11685"/>
                    <a:pt x="14951" y="11685"/>
                  </a:cubicBezTo>
                  <a:cubicBezTo>
                    <a:pt x="15377" y="11685"/>
                    <a:pt x="15800" y="11655"/>
                    <a:pt x="16210" y="11600"/>
                  </a:cubicBezTo>
                  <a:cubicBezTo>
                    <a:pt x="17050" y="12597"/>
                    <a:pt x="18305" y="13086"/>
                    <a:pt x="19580" y="13086"/>
                  </a:cubicBezTo>
                  <a:cubicBezTo>
                    <a:pt x="19752" y="13086"/>
                    <a:pt x="19924" y="13077"/>
                    <a:pt x="20095" y="13059"/>
                  </a:cubicBezTo>
                  <a:cubicBezTo>
                    <a:pt x="20288" y="13029"/>
                    <a:pt x="20422" y="12747"/>
                    <a:pt x="20199" y="12642"/>
                  </a:cubicBezTo>
                  <a:cubicBezTo>
                    <a:pt x="19485" y="12300"/>
                    <a:pt x="18934" y="11794"/>
                    <a:pt x="18547" y="11109"/>
                  </a:cubicBezTo>
                  <a:cubicBezTo>
                    <a:pt x="20854" y="10960"/>
                    <a:pt x="23399" y="9442"/>
                    <a:pt x="22596" y="6778"/>
                  </a:cubicBezTo>
                  <a:cubicBezTo>
                    <a:pt x="21613" y="3548"/>
                    <a:pt x="17624" y="3592"/>
                    <a:pt x="14915" y="3563"/>
                  </a:cubicBezTo>
                  <a:cubicBezTo>
                    <a:pt x="14870" y="3563"/>
                    <a:pt x="14826" y="3578"/>
                    <a:pt x="14796" y="3592"/>
                  </a:cubicBezTo>
                  <a:cubicBezTo>
                    <a:pt x="13992" y="1598"/>
                    <a:pt x="11566" y="467"/>
                    <a:pt x="9497" y="184"/>
                  </a:cubicBezTo>
                  <a:cubicBezTo>
                    <a:pt x="8759" y="82"/>
                    <a:pt x="7894" y="1"/>
                    <a:pt x="70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2512400" y="4098700"/>
              <a:ext cx="27175" cy="32225"/>
            </a:xfrm>
            <a:custGeom>
              <a:rect b="b" l="l" r="r" t="t"/>
              <a:pathLst>
                <a:path extrusionOk="0" h="1289" w="1087">
                  <a:moveTo>
                    <a:pt x="512" y="0"/>
                  </a:moveTo>
                  <a:cubicBezTo>
                    <a:pt x="466" y="0"/>
                    <a:pt x="419" y="8"/>
                    <a:pt x="372" y="23"/>
                  </a:cubicBezTo>
                  <a:cubicBezTo>
                    <a:pt x="119" y="97"/>
                    <a:pt x="0" y="365"/>
                    <a:pt x="60" y="589"/>
                  </a:cubicBezTo>
                  <a:cubicBezTo>
                    <a:pt x="15" y="708"/>
                    <a:pt x="0" y="842"/>
                    <a:pt x="30" y="961"/>
                  </a:cubicBezTo>
                  <a:cubicBezTo>
                    <a:pt x="90" y="1154"/>
                    <a:pt x="253" y="1288"/>
                    <a:pt x="462" y="1288"/>
                  </a:cubicBezTo>
                  <a:cubicBezTo>
                    <a:pt x="685" y="1273"/>
                    <a:pt x="879" y="1065"/>
                    <a:pt x="983" y="886"/>
                  </a:cubicBezTo>
                  <a:cubicBezTo>
                    <a:pt x="1072" y="678"/>
                    <a:pt x="1087" y="440"/>
                    <a:pt x="953" y="246"/>
                  </a:cubicBezTo>
                  <a:cubicBezTo>
                    <a:pt x="859" y="105"/>
                    <a:pt x="689" y="0"/>
                    <a:pt x="5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3"/>
            <p:cNvSpPr/>
            <p:nvPr/>
          </p:nvSpPr>
          <p:spPr>
            <a:xfrm>
              <a:off x="2588300" y="4114225"/>
              <a:ext cx="28500" cy="27150"/>
            </a:xfrm>
            <a:custGeom>
              <a:rect b="b" l="l" r="r" t="t"/>
              <a:pathLst>
                <a:path extrusionOk="0" h="1086" w="1140">
                  <a:moveTo>
                    <a:pt x="532" y="1"/>
                  </a:moveTo>
                  <a:cubicBezTo>
                    <a:pt x="418" y="1"/>
                    <a:pt x="305" y="40"/>
                    <a:pt x="209" y="131"/>
                  </a:cubicBezTo>
                  <a:cubicBezTo>
                    <a:pt x="31" y="295"/>
                    <a:pt x="1" y="593"/>
                    <a:pt x="120" y="786"/>
                  </a:cubicBezTo>
                  <a:cubicBezTo>
                    <a:pt x="150" y="920"/>
                    <a:pt x="254" y="1024"/>
                    <a:pt x="403" y="1069"/>
                  </a:cubicBezTo>
                  <a:cubicBezTo>
                    <a:pt x="446" y="1080"/>
                    <a:pt x="490" y="1085"/>
                    <a:pt x="533" y="1085"/>
                  </a:cubicBezTo>
                  <a:cubicBezTo>
                    <a:pt x="847" y="1085"/>
                    <a:pt x="1140" y="814"/>
                    <a:pt x="1087" y="474"/>
                  </a:cubicBezTo>
                  <a:cubicBezTo>
                    <a:pt x="1046" y="205"/>
                    <a:pt x="789" y="1"/>
                    <a:pt x="5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3"/>
            <p:cNvSpPr/>
            <p:nvPr/>
          </p:nvSpPr>
          <p:spPr>
            <a:xfrm>
              <a:off x="2674650" y="4129450"/>
              <a:ext cx="28675" cy="28200"/>
            </a:xfrm>
            <a:custGeom>
              <a:rect b="b" l="l" r="r" t="t"/>
              <a:pathLst>
                <a:path extrusionOk="0" h="1128" w="1147">
                  <a:moveTo>
                    <a:pt x="353" y="0"/>
                  </a:moveTo>
                  <a:cubicBezTo>
                    <a:pt x="294" y="0"/>
                    <a:pt x="239" y="26"/>
                    <a:pt x="209" y="88"/>
                  </a:cubicBezTo>
                  <a:cubicBezTo>
                    <a:pt x="194" y="162"/>
                    <a:pt x="164" y="222"/>
                    <a:pt x="149" y="296"/>
                  </a:cubicBezTo>
                  <a:cubicBezTo>
                    <a:pt x="89" y="371"/>
                    <a:pt x="60" y="475"/>
                    <a:pt x="60" y="579"/>
                  </a:cubicBezTo>
                  <a:cubicBezTo>
                    <a:pt x="60" y="594"/>
                    <a:pt x="60" y="609"/>
                    <a:pt x="60" y="624"/>
                  </a:cubicBezTo>
                  <a:cubicBezTo>
                    <a:pt x="0" y="832"/>
                    <a:pt x="104" y="996"/>
                    <a:pt x="313" y="1070"/>
                  </a:cubicBezTo>
                  <a:cubicBezTo>
                    <a:pt x="391" y="1109"/>
                    <a:pt x="475" y="1128"/>
                    <a:pt x="558" y="1128"/>
                  </a:cubicBezTo>
                  <a:cubicBezTo>
                    <a:pt x="792" y="1128"/>
                    <a:pt x="1017" y="981"/>
                    <a:pt x="1072" y="728"/>
                  </a:cubicBezTo>
                  <a:cubicBezTo>
                    <a:pt x="1146" y="415"/>
                    <a:pt x="923" y="58"/>
                    <a:pt x="596" y="43"/>
                  </a:cubicBezTo>
                  <a:cubicBezTo>
                    <a:pt x="566" y="43"/>
                    <a:pt x="536" y="58"/>
                    <a:pt x="506" y="58"/>
                  </a:cubicBezTo>
                  <a:cubicBezTo>
                    <a:pt x="463" y="22"/>
                    <a:pt x="407" y="0"/>
                    <a:pt x="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23"/>
          <p:cNvGrpSpPr/>
          <p:nvPr/>
        </p:nvGrpSpPr>
        <p:grpSpPr>
          <a:xfrm rot="10800000">
            <a:off x="-2797070" y="-364819"/>
            <a:ext cx="5883472" cy="1944329"/>
            <a:chOff x="2431496" y="3198979"/>
            <a:chExt cx="6705576" cy="1944523"/>
          </a:xfrm>
        </p:grpSpPr>
        <p:sp>
          <p:nvSpPr>
            <p:cNvPr id="579" name="Google Shape;579;p23"/>
            <p:cNvSpPr/>
            <p:nvPr/>
          </p:nvSpPr>
          <p:spPr>
            <a:xfrm>
              <a:off x="2431496" y="3198979"/>
              <a:ext cx="6705570" cy="1944498"/>
            </a:xfrm>
            <a:custGeom>
              <a:rect b="b" l="l" r="r" t="t"/>
              <a:pathLst>
                <a:path extrusionOk="0" h="60894" w="209992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2676230" y="3460190"/>
              <a:ext cx="6460839" cy="1683290"/>
            </a:xfrm>
            <a:custGeom>
              <a:rect b="b" l="l" r="r" t="t"/>
              <a:pathLst>
                <a:path extrusionOk="0" h="52714" w="202328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3"/>
            <p:cNvSpPr/>
            <p:nvPr/>
          </p:nvSpPr>
          <p:spPr>
            <a:xfrm>
              <a:off x="2904933" y="3727309"/>
              <a:ext cx="6232138" cy="1416174"/>
            </a:xfrm>
            <a:custGeom>
              <a:rect b="b" l="l" r="r" t="t"/>
              <a:pathLst>
                <a:path extrusionOk="0" h="44349" w="195166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3"/>
            <p:cNvSpPr/>
            <p:nvPr/>
          </p:nvSpPr>
          <p:spPr>
            <a:xfrm>
              <a:off x="3208775" y="4557758"/>
              <a:ext cx="3357639" cy="585738"/>
            </a:xfrm>
            <a:custGeom>
              <a:rect b="b" l="l" r="r" t="t"/>
              <a:pathLst>
                <a:path extrusionOk="0" h="18343" w="105148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3"/>
            <p:cNvSpPr/>
            <p:nvPr/>
          </p:nvSpPr>
          <p:spPr>
            <a:xfrm>
              <a:off x="3454371" y="4705032"/>
              <a:ext cx="2811210" cy="438465"/>
            </a:xfrm>
            <a:custGeom>
              <a:rect b="b" l="l" r="r" t="t"/>
              <a:pathLst>
                <a:path extrusionOk="0" h="13731" w="88036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3"/>
            <p:cNvSpPr/>
            <p:nvPr/>
          </p:nvSpPr>
          <p:spPr>
            <a:xfrm>
              <a:off x="3757766" y="4863260"/>
              <a:ext cx="2225089" cy="280240"/>
            </a:xfrm>
            <a:custGeom>
              <a:rect b="b" l="l" r="r" t="t"/>
              <a:pathLst>
                <a:path extrusionOk="0" h="8776" w="69681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3"/>
            <p:cNvSpPr/>
            <p:nvPr/>
          </p:nvSpPr>
          <p:spPr>
            <a:xfrm>
              <a:off x="4130359" y="5014750"/>
              <a:ext cx="1517017" cy="128752"/>
            </a:xfrm>
            <a:custGeom>
              <a:rect b="b" l="l" r="r" t="t"/>
              <a:pathLst>
                <a:path extrusionOk="0" h="4032" w="47507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6" name="Google Shape;586;p23"/>
          <p:cNvSpPr/>
          <p:nvPr/>
        </p:nvSpPr>
        <p:spPr>
          <a:xfrm rot="6299960">
            <a:off x="8036534" y="1158283"/>
            <a:ext cx="872524" cy="356164"/>
          </a:xfrm>
          <a:custGeom>
            <a:rect b="b" l="l" r="r" t="t"/>
            <a:pathLst>
              <a:path extrusionOk="0" h="14247" w="34902">
                <a:moveTo>
                  <a:pt x="0" y="14247"/>
                </a:moveTo>
                <a:cubicBezTo>
                  <a:pt x="968" y="10377"/>
                  <a:pt x="853" y="5678"/>
                  <a:pt x="3674" y="2857"/>
                </a:cubicBezTo>
                <a:cubicBezTo>
                  <a:pt x="6510" y="21"/>
                  <a:pt x="11473" y="-373"/>
                  <a:pt x="15430" y="286"/>
                </a:cubicBezTo>
                <a:cubicBezTo>
                  <a:pt x="22084" y="1394"/>
                  <a:pt x="31885" y="11830"/>
                  <a:pt x="34902" y="5797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587" name="Google Shape;587;p23"/>
          <p:cNvGrpSpPr/>
          <p:nvPr/>
        </p:nvGrpSpPr>
        <p:grpSpPr>
          <a:xfrm>
            <a:off x="8244774" y="1895614"/>
            <a:ext cx="750308" cy="443949"/>
            <a:chOff x="2259350" y="2408700"/>
            <a:chExt cx="508925" cy="301125"/>
          </a:xfrm>
        </p:grpSpPr>
        <p:sp>
          <p:nvSpPr>
            <p:cNvPr id="588" name="Google Shape;588;p23"/>
            <p:cNvSpPr/>
            <p:nvPr/>
          </p:nvSpPr>
          <p:spPr>
            <a:xfrm>
              <a:off x="2756325" y="2606300"/>
              <a:ext cx="200" cy="875"/>
            </a:xfrm>
            <a:custGeom>
              <a:rect b="b" l="l" r="r" t="t"/>
              <a:pathLst>
                <a:path extrusionOk="0" h="35" w="8">
                  <a:moveTo>
                    <a:pt x="8" y="1"/>
                  </a:moveTo>
                  <a:lnTo>
                    <a:pt x="8" y="1"/>
                  </a:lnTo>
                  <a:cubicBezTo>
                    <a:pt x="0" y="23"/>
                    <a:pt x="0" y="34"/>
                    <a:pt x="2" y="34"/>
                  </a:cubicBezTo>
                  <a:cubicBezTo>
                    <a:pt x="4" y="34"/>
                    <a:pt x="8" y="23"/>
                    <a:pt x="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3"/>
            <p:cNvSpPr/>
            <p:nvPr/>
          </p:nvSpPr>
          <p:spPr>
            <a:xfrm>
              <a:off x="2364675" y="2478550"/>
              <a:ext cx="159400" cy="140475"/>
            </a:xfrm>
            <a:custGeom>
              <a:rect b="b" l="l" r="r" t="t"/>
              <a:pathLst>
                <a:path extrusionOk="0" h="5619" w="6376">
                  <a:moveTo>
                    <a:pt x="3293" y="307"/>
                  </a:moveTo>
                  <a:cubicBezTo>
                    <a:pt x="4637" y="307"/>
                    <a:pt x="6030" y="1290"/>
                    <a:pt x="5746" y="2848"/>
                  </a:cubicBezTo>
                  <a:cubicBezTo>
                    <a:pt x="5528" y="4091"/>
                    <a:pt x="4391" y="5090"/>
                    <a:pt x="3175" y="5090"/>
                  </a:cubicBezTo>
                  <a:cubicBezTo>
                    <a:pt x="2892" y="5090"/>
                    <a:pt x="2604" y="5035"/>
                    <a:pt x="2322" y="4917"/>
                  </a:cubicBezTo>
                  <a:cubicBezTo>
                    <a:pt x="997" y="4366"/>
                    <a:pt x="700" y="2774"/>
                    <a:pt x="1250" y="1553"/>
                  </a:cubicBezTo>
                  <a:cubicBezTo>
                    <a:pt x="1633" y="690"/>
                    <a:pt x="2454" y="307"/>
                    <a:pt x="3293" y="307"/>
                  </a:cubicBezTo>
                  <a:close/>
                  <a:moveTo>
                    <a:pt x="3361" y="0"/>
                  </a:moveTo>
                  <a:cubicBezTo>
                    <a:pt x="2438" y="0"/>
                    <a:pt x="1515" y="380"/>
                    <a:pt x="968" y="1211"/>
                  </a:cubicBezTo>
                  <a:cubicBezTo>
                    <a:pt x="0" y="2684"/>
                    <a:pt x="610" y="4873"/>
                    <a:pt x="2307" y="5468"/>
                  </a:cubicBezTo>
                  <a:cubicBezTo>
                    <a:pt x="2599" y="5571"/>
                    <a:pt x="2896" y="5619"/>
                    <a:pt x="3187" y="5619"/>
                  </a:cubicBezTo>
                  <a:cubicBezTo>
                    <a:pt x="4709" y="5619"/>
                    <a:pt x="6112" y="4318"/>
                    <a:pt x="6237" y="2744"/>
                  </a:cubicBezTo>
                  <a:cubicBezTo>
                    <a:pt x="6375" y="1017"/>
                    <a:pt x="4869" y="0"/>
                    <a:pt x="33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3"/>
            <p:cNvSpPr/>
            <p:nvPr/>
          </p:nvSpPr>
          <p:spPr>
            <a:xfrm>
              <a:off x="2410050" y="2498425"/>
              <a:ext cx="77075" cy="101525"/>
            </a:xfrm>
            <a:custGeom>
              <a:rect b="b" l="l" r="r" t="t"/>
              <a:pathLst>
                <a:path extrusionOk="0" h="4061" w="3083">
                  <a:moveTo>
                    <a:pt x="1102" y="773"/>
                  </a:moveTo>
                  <a:cubicBezTo>
                    <a:pt x="1251" y="1145"/>
                    <a:pt x="1430" y="1502"/>
                    <a:pt x="1594" y="1860"/>
                  </a:cubicBezTo>
                  <a:cubicBezTo>
                    <a:pt x="1594" y="1875"/>
                    <a:pt x="1594" y="1875"/>
                    <a:pt x="1594" y="1875"/>
                  </a:cubicBezTo>
                  <a:cubicBezTo>
                    <a:pt x="1579" y="1875"/>
                    <a:pt x="1549" y="1875"/>
                    <a:pt x="1534" y="1889"/>
                  </a:cubicBezTo>
                  <a:cubicBezTo>
                    <a:pt x="1460" y="1904"/>
                    <a:pt x="1370" y="1934"/>
                    <a:pt x="1266" y="1949"/>
                  </a:cubicBezTo>
                  <a:cubicBezTo>
                    <a:pt x="1117" y="1636"/>
                    <a:pt x="968" y="1309"/>
                    <a:pt x="820" y="981"/>
                  </a:cubicBezTo>
                  <a:cubicBezTo>
                    <a:pt x="909" y="892"/>
                    <a:pt x="998" y="833"/>
                    <a:pt x="1102" y="773"/>
                  </a:cubicBezTo>
                  <a:close/>
                  <a:moveTo>
                    <a:pt x="641" y="1160"/>
                  </a:moveTo>
                  <a:cubicBezTo>
                    <a:pt x="760" y="1458"/>
                    <a:pt x="894" y="1726"/>
                    <a:pt x="1028" y="2009"/>
                  </a:cubicBezTo>
                  <a:lnTo>
                    <a:pt x="879" y="2009"/>
                  </a:lnTo>
                  <a:cubicBezTo>
                    <a:pt x="269" y="1904"/>
                    <a:pt x="418" y="1532"/>
                    <a:pt x="581" y="1264"/>
                  </a:cubicBezTo>
                  <a:cubicBezTo>
                    <a:pt x="596" y="1220"/>
                    <a:pt x="626" y="1205"/>
                    <a:pt x="641" y="1160"/>
                  </a:cubicBezTo>
                  <a:close/>
                  <a:moveTo>
                    <a:pt x="2025" y="2202"/>
                  </a:moveTo>
                  <a:cubicBezTo>
                    <a:pt x="2308" y="2232"/>
                    <a:pt x="2576" y="2366"/>
                    <a:pt x="2472" y="2723"/>
                  </a:cubicBezTo>
                  <a:cubicBezTo>
                    <a:pt x="2457" y="2783"/>
                    <a:pt x="2427" y="2827"/>
                    <a:pt x="2383" y="2887"/>
                  </a:cubicBezTo>
                  <a:cubicBezTo>
                    <a:pt x="2263" y="2649"/>
                    <a:pt x="2130" y="2425"/>
                    <a:pt x="2025" y="2202"/>
                  </a:cubicBezTo>
                  <a:close/>
                  <a:moveTo>
                    <a:pt x="1728" y="2202"/>
                  </a:moveTo>
                  <a:cubicBezTo>
                    <a:pt x="1862" y="2500"/>
                    <a:pt x="1981" y="2812"/>
                    <a:pt x="2115" y="3110"/>
                  </a:cubicBezTo>
                  <a:cubicBezTo>
                    <a:pt x="2070" y="3140"/>
                    <a:pt x="2040" y="3155"/>
                    <a:pt x="1996" y="3184"/>
                  </a:cubicBezTo>
                  <a:cubicBezTo>
                    <a:pt x="1966" y="3199"/>
                    <a:pt x="1936" y="3214"/>
                    <a:pt x="1906" y="3229"/>
                  </a:cubicBezTo>
                  <a:cubicBezTo>
                    <a:pt x="1772" y="2946"/>
                    <a:pt x="1609" y="2663"/>
                    <a:pt x="1475" y="2396"/>
                  </a:cubicBezTo>
                  <a:cubicBezTo>
                    <a:pt x="1460" y="2351"/>
                    <a:pt x="1430" y="2306"/>
                    <a:pt x="1415" y="2247"/>
                  </a:cubicBezTo>
                  <a:cubicBezTo>
                    <a:pt x="1489" y="2232"/>
                    <a:pt x="1564" y="2217"/>
                    <a:pt x="1623" y="2217"/>
                  </a:cubicBezTo>
                  <a:cubicBezTo>
                    <a:pt x="1653" y="2202"/>
                    <a:pt x="1698" y="2202"/>
                    <a:pt x="1728" y="2202"/>
                  </a:cubicBezTo>
                  <a:close/>
                  <a:moveTo>
                    <a:pt x="974" y="1"/>
                  </a:moveTo>
                  <a:cubicBezTo>
                    <a:pt x="943" y="1"/>
                    <a:pt x="915" y="29"/>
                    <a:pt x="924" y="73"/>
                  </a:cubicBezTo>
                  <a:cubicBezTo>
                    <a:pt x="939" y="237"/>
                    <a:pt x="983" y="401"/>
                    <a:pt x="1028" y="550"/>
                  </a:cubicBezTo>
                  <a:cubicBezTo>
                    <a:pt x="924" y="609"/>
                    <a:pt x="805" y="669"/>
                    <a:pt x="715" y="743"/>
                  </a:cubicBezTo>
                  <a:cubicBezTo>
                    <a:pt x="656" y="609"/>
                    <a:pt x="596" y="475"/>
                    <a:pt x="537" y="327"/>
                  </a:cubicBezTo>
                  <a:cubicBezTo>
                    <a:pt x="526" y="305"/>
                    <a:pt x="505" y="295"/>
                    <a:pt x="484" y="295"/>
                  </a:cubicBezTo>
                  <a:cubicBezTo>
                    <a:pt x="447" y="295"/>
                    <a:pt x="408" y="324"/>
                    <a:pt x="418" y="371"/>
                  </a:cubicBezTo>
                  <a:cubicBezTo>
                    <a:pt x="448" y="535"/>
                    <a:pt x="492" y="714"/>
                    <a:pt x="552" y="877"/>
                  </a:cubicBezTo>
                  <a:cubicBezTo>
                    <a:pt x="492" y="937"/>
                    <a:pt x="433" y="996"/>
                    <a:pt x="388" y="1071"/>
                  </a:cubicBezTo>
                  <a:cubicBezTo>
                    <a:pt x="180" y="1339"/>
                    <a:pt x="1" y="1785"/>
                    <a:pt x="239" y="2083"/>
                  </a:cubicBezTo>
                  <a:cubicBezTo>
                    <a:pt x="391" y="2265"/>
                    <a:pt x="604" y="2323"/>
                    <a:pt x="829" y="2323"/>
                  </a:cubicBezTo>
                  <a:cubicBezTo>
                    <a:pt x="934" y="2323"/>
                    <a:pt x="1042" y="2310"/>
                    <a:pt x="1147" y="2291"/>
                  </a:cubicBezTo>
                  <a:cubicBezTo>
                    <a:pt x="1296" y="2634"/>
                    <a:pt x="1430" y="2991"/>
                    <a:pt x="1579" y="3333"/>
                  </a:cubicBezTo>
                  <a:cubicBezTo>
                    <a:pt x="1236" y="3408"/>
                    <a:pt x="879" y="3378"/>
                    <a:pt x="522" y="3467"/>
                  </a:cubicBezTo>
                  <a:cubicBezTo>
                    <a:pt x="462" y="3482"/>
                    <a:pt x="462" y="3557"/>
                    <a:pt x="507" y="3586"/>
                  </a:cubicBezTo>
                  <a:cubicBezTo>
                    <a:pt x="675" y="3692"/>
                    <a:pt x="916" y="3741"/>
                    <a:pt x="1181" y="3741"/>
                  </a:cubicBezTo>
                  <a:cubicBezTo>
                    <a:pt x="1362" y="3741"/>
                    <a:pt x="1555" y="3718"/>
                    <a:pt x="1742" y="3676"/>
                  </a:cubicBezTo>
                  <a:cubicBezTo>
                    <a:pt x="1802" y="3795"/>
                    <a:pt x="1862" y="3914"/>
                    <a:pt x="1936" y="4018"/>
                  </a:cubicBezTo>
                  <a:cubicBezTo>
                    <a:pt x="1953" y="4047"/>
                    <a:pt x="1984" y="4060"/>
                    <a:pt x="2015" y="4060"/>
                  </a:cubicBezTo>
                  <a:cubicBezTo>
                    <a:pt x="2062" y="4060"/>
                    <a:pt x="2109" y="4028"/>
                    <a:pt x="2100" y="3973"/>
                  </a:cubicBezTo>
                  <a:cubicBezTo>
                    <a:pt x="2100" y="3839"/>
                    <a:pt x="2085" y="3720"/>
                    <a:pt x="2040" y="3586"/>
                  </a:cubicBezTo>
                  <a:cubicBezTo>
                    <a:pt x="2130" y="3557"/>
                    <a:pt x="2219" y="3527"/>
                    <a:pt x="2293" y="3482"/>
                  </a:cubicBezTo>
                  <a:cubicBezTo>
                    <a:pt x="2338" y="3571"/>
                    <a:pt x="2383" y="3646"/>
                    <a:pt x="2442" y="3720"/>
                  </a:cubicBezTo>
                  <a:cubicBezTo>
                    <a:pt x="2461" y="3751"/>
                    <a:pt x="2492" y="3767"/>
                    <a:pt x="2523" y="3767"/>
                  </a:cubicBezTo>
                  <a:cubicBezTo>
                    <a:pt x="2565" y="3767"/>
                    <a:pt x="2606" y="3736"/>
                    <a:pt x="2606" y="3676"/>
                  </a:cubicBezTo>
                  <a:cubicBezTo>
                    <a:pt x="2606" y="3557"/>
                    <a:pt x="2576" y="3452"/>
                    <a:pt x="2546" y="3333"/>
                  </a:cubicBezTo>
                  <a:cubicBezTo>
                    <a:pt x="2904" y="3080"/>
                    <a:pt x="3082" y="2723"/>
                    <a:pt x="2874" y="2276"/>
                  </a:cubicBezTo>
                  <a:cubicBezTo>
                    <a:pt x="2718" y="1939"/>
                    <a:pt x="2369" y="1839"/>
                    <a:pt x="2015" y="1839"/>
                  </a:cubicBezTo>
                  <a:cubicBezTo>
                    <a:pt x="1964" y="1839"/>
                    <a:pt x="1913" y="1841"/>
                    <a:pt x="1862" y="1845"/>
                  </a:cubicBezTo>
                  <a:cubicBezTo>
                    <a:pt x="1668" y="1458"/>
                    <a:pt x="1489" y="1056"/>
                    <a:pt x="1311" y="669"/>
                  </a:cubicBezTo>
                  <a:cubicBezTo>
                    <a:pt x="1579" y="550"/>
                    <a:pt x="1862" y="460"/>
                    <a:pt x="2130" y="356"/>
                  </a:cubicBezTo>
                  <a:cubicBezTo>
                    <a:pt x="2185" y="342"/>
                    <a:pt x="2163" y="251"/>
                    <a:pt x="2111" y="251"/>
                  </a:cubicBezTo>
                  <a:cubicBezTo>
                    <a:pt x="2108" y="251"/>
                    <a:pt x="2104" y="251"/>
                    <a:pt x="2100" y="252"/>
                  </a:cubicBezTo>
                  <a:cubicBezTo>
                    <a:pt x="1802" y="297"/>
                    <a:pt x="1504" y="356"/>
                    <a:pt x="1222" y="460"/>
                  </a:cubicBezTo>
                  <a:cubicBezTo>
                    <a:pt x="1162" y="327"/>
                    <a:pt x="1088" y="178"/>
                    <a:pt x="1028" y="44"/>
                  </a:cubicBezTo>
                  <a:cubicBezTo>
                    <a:pt x="1016" y="14"/>
                    <a:pt x="994" y="1"/>
                    <a:pt x="9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3"/>
            <p:cNvSpPr/>
            <p:nvPr/>
          </p:nvSpPr>
          <p:spPr>
            <a:xfrm>
              <a:off x="2259350" y="2408700"/>
              <a:ext cx="508925" cy="301125"/>
            </a:xfrm>
            <a:custGeom>
              <a:rect b="b" l="l" r="r" t="t"/>
              <a:pathLst>
                <a:path extrusionOk="0" h="12045" w="20357">
                  <a:moveTo>
                    <a:pt x="12117" y="343"/>
                  </a:moveTo>
                  <a:cubicBezTo>
                    <a:pt x="12400" y="819"/>
                    <a:pt x="12623" y="1326"/>
                    <a:pt x="12831" y="1847"/>
                  </a:cubicBezTo>
                  <a:cubicBezTo>
                    <a:pt x="12385" y="1742"/>
                    <a:pt x="11923" y="1713"/>
                    <a:pt x="11492" y="1474"/>
                  </a:cubicBezTo>
                  <a:cubicBezTo>
                    <a:pt x="11179" y="1296"/>
                    <a:pt x="10956" y="1013"/>
                    <a:pt x="10688" y="775"/>
                  </a:cubicBezTo>
                  <a:cubicBezTo>
                    <a:pt x="11179" y="656"/>
                    <a:pt x="11655" y="522"/>
                    <a:pt x="12117" y="343"/>
                  </a:cubicBezTo>
                  <a:close/>
                  <a:moveTo>
                    <a:pt x="17773" y="1802"/>
                  </a:moveTo>
                  <a:cubicBezTo>
                    <a:pt x="17996" y="2308"/>
                    <a:pt x="18175" y="2829"/>
                    <a:pt x="18324" y="3365"/>
                  </a:cubicBezTo>
                  <a:cubicBezTo>
                    <a:pt x="17877" y="3216"/>
                    <a:pt x="17431" y="3142"/>
                    <a:pt x="17044" y="2859"/>
                  </a:cubicBezTo>
                  <a:cubicBezTo>
                    <a:pt x="16746" y="2635"/>
                    <a:pt x="16553" y="2338"/>
                    <a:pt x="16314" y="2070"/>
                  </a:cubicBezTo>
                  <a:cubicBezTo>
                    <a:pt x="16821" y="1995"/>
                    <a:pt x="17312" y="1936"/>
                    <a:pt x="17773" y="1802"/>
                  </a:cubicBezTo>
                  <a:close/>
                  <a:moveTo>
                    <a:pt x="14558" y="4838"/>
                  </a:moveTo>
                  <a:cubicBezTo>
                    <a:pt x="14871" y="5151"/>
                    <a:pt x="15079" y="5553"/>
                    <a:pt x="15124" y="6014"/>
                  </a:cubicBezTo>
                  <a:cubicBezTo>
                    <a:pt x="14945" y="5612"/>
                    <a:pt x="14752" y="5225"/>
                    <a:pt x="14558" y="4838"/>
                  </a:cubicBezTo>
                  <a:close/>
                  <a:moveTo>
                    <a:pt x="2174" y="4139"/>
                  </a:moveTo>
                  <a:cubicBezTo>
                    <a:pt x="2248" y="4645"/>
                    <a:pt x="2338" y="5062"/>
                    <a:pt x="2084" y="5583"/>
                  </a:cubicBezTo>
                  <a:cubicBezTo>
                    <a:pt x="1891" y="5999"/>
                    <a:pt x="1563" y="6372"/>
                    <a:pt x="1176" y="6625"/>
                  </a:cubicBezTo>
                  <a:cubicBezTo>
                    <a:pt x="923" y="6089"/>
                    <a:pt x="641" y="5568"/>
                    <a:pt x="373" y="5047"/>
                  </a:cubicBezTo>
                  <a:cubicBezTo>
                    <a:pt x="983" y="4749"/>
                    <a:pt x="1578" y="4436"/>
                    <a:pt x="2174" y="4139"/>
                  </a:cubicBezTo>
                  <a:close/>
                  <a:moveTo>
                    <a:pt x="14260" y="5091"/>
                  </a:moveTo>
                  <a:cubicBezTo>
                    <a:pt x="14498" y="5598"/>
                    <a:pt x="14752" y="6104"/>
                    <a:pt x="15005" y="6595"/>
                  </a:cubicBezTo>
                  <a:cubicBezTo>
                    <a:pt x="14588" y="6625"/>
                    <a:pt x="14186" y="6684"/>
                    <a:pt x="13769" y="6773"/>
                  </a:cubicBezTo>
                  <a:cubicBezTo>
                    <a:pt x="13784" y="6610"/>
                    <a:pt x="13739" y="6446"/>
                    <a:pt x="13754" y="6282"/>
                  </a:cubicBezTo>
                  <a:cubicBezTo>
                    <a:pt x="13754" y="5851"/>
                    <a:pt x="13918" y="5374"/>
                    <a:pt x="14260" y="5091"/>
                  </a:cubicBezTo>
                  <a:close/>
                  <a:moveTo>
                    <a:pt x="13471" y="7384"/>
                  </a:moveTo>
                  <a:cubicBezTo>
                    <a:pt x="13457" y="7413"/>
                    <a:pt x="13427" y="7443"/>
                    <a:pt x="13397" y="7473"/>
                  </a:cubicBezTo>
                  <a:cubicBezTo>
                    <a:pt x="13397" y="7443"/>
                    <a:pt x="13382" y="7428"/>
                    <a:pt x="13382" y="7399"/>
                  </a:cubicBezTo>
                  <a:cubicBezTo>
                    <a:pt x="13412" y="7399"/>
                    <a:pt x="13442" y="7384"/>
                    <a:pt x="13471" y="7384"/>
                  </a:cubicBezTo>
                  <a:close/>
                  <a:moveTo>
                    <a:pt x="13055" y="7488"/>
                  </a:moveTo>
                  <a:cubicBezTo>
                    <a:pt x="13070" y="7547"/>
                    <a:pt x="13084" y="7607"/>
                    <a:pt x="13114" y="7667"/>
                  </a:cubicBezTo>
                  <a:cubicBezTo>
                    <a:pt x="13070" y="7681"/>
                    <a:pt x="13025" y="7711"/>
                    <a:pt x="12995" y="7726"/>
                  </a:cubicBezTo>
                  <a:cubicBezTo>
                    <a:pt x="12950" y="7741"/>
                    <a:pt x="12921" y="7741"/>
                    <a:pt x="12891" y="7756"/>
                  </a:cubicBezTo>
                  <a:cubicBezTo>
                    <a:pt x="12861" y="7681"/>
                    <a:pt x="12831" y="7622"/>
                    <a:pt x="12816" y="7547"/>
                  </a:cubicBezTo>
                  <a:cubicBezTo>
                    <a:pt x="12891" y="7533"/>
                    <a:pt x="12980" y="7503"/>
                    <a:pt x="13055" y="7488"/>
                  </a:cubicBezTo>
                  <a:close/>
                  <a:moveTo>
                    <a:pt x="12504" y="7637"/>
                  </a:moveTo>
                  <a:cubicBezTo>
                    <a:pt x="12519" y="7696"/>
                    <a:pt x="12534" y="7771"/>
                    <a:pt x="12549" y="7830"/>
                  </a:cubicBezTo>
                  <a:cubicBezTo>
                    <a:pt x="12484" y="7835"/>
                    <a:pt x="12418" y="7837"/>
                    <a:pt x="12351" y="7837"/>
                  </a:cubicBezTo>
                  <a:cubicBezTo>
                    <a:pt x="12216" y="7837"/>
                    <a:pt x="12077" y="7830"/>
                    <a:pt x="11938" y="7830"/>
                  </a:cubicBezTo>
                  <a:cubicBezTo>
                    <a:pt x="12087" y="7771"/>
                    <a:pt x="12236" y="7726"/>
                    <a:pt x="12370" y="7681"/>
                  </a:cubicBezTo>
                  <a:cubicBezTo>
                    <a:pt x="12415" y="7667"/>
                    <a:pt x="12459" y="7652"/>
                    <a:pt x="12504" y="7637"/>
                  </a:cubicBezTo>
                  <a:close/>
                  <a:moveTo>
                    <a:pt x="19366" y="6773"/>
                  </a:moveTo>
                  <a:cubicBezTo>
                    <a:pt x="19544" y="7294"/>
                    <a:pt x="19738" y="7815"/>
                    <a:pt x="19946" y="8336"/>
                  </a:cubicBezTo>
                  <a:cubicBezTo>
                    <a:pt x="19842" y="8333"/>
                    <a:pt x="19738" y="8331"/>
                    <a:pt x="19634" y="8331"/>
                  </a:cubicBezTo>
                  <a:cubicBezTo>
                    <a:pt x="19321" y="8331"/>
                    <a:pt x="19009" y="8348"/>
                    <a:pt x="18696" y="8381"/>
                  </a:cubicBezTo>
                  <a:cubicBezTo>
                    <a:pt x="18726" y="8217"/>
                    <a:pt x="18711" y="8039"/>
                    <a:pt x="18726" y="7890"/>
                  </a:cubicBezTo>
                  <a:cubicBezTo>
                    <a:pt x="18785" y="7458"/>
                    <a:pt x="18994" y="7012"/>
                    <a:pt x="19366" y="6773"/>
                  </a:cubicBezTo>
                  <a:close/>
                  <a:moveTo>
                    <a:pt x="14990" y="6952"/>
                  </a:moveTo>
                  <a:lnTo>
                    <a:pt x="14990" y="6952"/>
                  </a:lnTo>
                  <a:cubicBezTo>
                    <a:pt x="14612" y="8008"/>
                    <a:pt x="13562" y="8765"/>
                    <a:pt x="12478" y="8765"/>
                  </a:cubicBezTo>
                  <a:cubicBezTo>
                    <a:pt x="12110" y="8765"/>
                    <a:pt x="11738" y="8678"/>
                    <a:pt x="11388" y="8485"/>
                  </a:cubicBezTo>
                  <a:cubicBezTo>
                    <a:pt x="11239" y="8396"/>
                    <a:pt x="11105" y="8277"/>
                    <a:pt x="10971" y="8158"/>
                  </a:cubicBezTo>
                  <a:cubicBezTo>
                    <a:pt x="11149" y="8098"/>
                    <a:pt x="11328" y="8039"/>
                    <a:pt x="11492" y="7979"/>
                  </a:cubicBezTo>
                  <a:cubicBezTo>
                    <a:pt x="11704" y="8132"/>
                    <a:pt x="12037" y="8202"/>
                    <a:pt x="12396" y="8202"/>
                  </a:cubicBezTo>
                  <a:cubicBezTo>
                    <a:pt x="12490" y="8202"/>
                    <a:pt x="12586" y="8197"/>
                    <a:pt x="12683" y="8187"/>
                  </a:cubicBezTo>
                  <a:cubicBezTo>
                    <a:pt x="12727" y="8307"/>
                    <a:pt x="12772" y="8426"/>
                    <a:pt x="12831" y="8545"/>
                  </a:cubicBezTo>
                  <a:cubicBezTo>
                    <a:pt x="12851" y="8577"/>
                    <a:pt x="12884" y="8592"/>
                    <a:pt x="12917" y="8592"/>
                  </a:cubicBezTo>
                  <a:cubicBezTo>
                    <a:pt x="12959" y="8592"/>
                    <a:pt x="13002" y="8566"/>
                    <a:pt x="13010" y="8515"/>
                  </a:cubicBezTo>
                  <a:cubicBezTo>
                    <a:pt x="13010" y="8396"/>
                    <a:pt x="13010" y="8262"/>
                    <a:pt x="12980" y="8128"/>
                  </a:cubicBezTo>
                  <a:cubicBezTo>
                    <a:pt x="13070" y="8113"/>
                    <a:pt x="13159" y="8083"/>
                    <a:pt x="13248" y="8054"/>
                  </a:cubicBezTo>
                  <a:cubicBezTo>
                    <a:pt x="13293" y="8143"/>
                    <a:pt x="13323" y="8232"/>
                    <a:pt x="13367" y="8307"/>
                  </a:cubicBezTo>
                  <a:cubicBezTo>
                    <a:pt x="13380" y="8346"/>
                    <a:pt x="13414" y="8365"/>
                    <a:pt x="13447" y="8365"/>
                  </a:cubicBezTo>
                  <a:cubicBezTo>
                    <a:pt x="13489" y="8365"/>
                    <a:pt x="13531" y="8335"/>
                    <a:pt x="13531" y="8277"/>
                  </a:cubicBezTo>
                  <a:cubicBezTo>
                    <a:pt x="13546" y="8173"/>
                    <a:pt x="13531" y="8054"/>
                    <a:pt x="13516" y="7934"/>
                  </a:cubicBezTo>
                  <a:cubicBezTo>
                    <a:pt x="13799" y="7771"/>
                    <a:pt x="13992" y="7547"/>
                    <a:pt x="14007" y="7250"/>
                  </a:cubicBezTo>
                  <a:cubicBezTo>
                    <a:pt x="14350" y="7160"/>
                    <a:pt x="14677" y="7071"/>
                    <a:pt x="14990" y="6952"/>
                  </a:cubicBezTo>
                  <a:close/>
                  <a:moveTo>
                    <a:pt x="10480" y="819"/>
                  </a:moveTo>
                  <a:cubicBezTo>
                    <a:pt x="10965" y="1582"/>
                    <a:pt x="11838" y="2138"/>
                    <a:pt x="12750" y="2138"/>
                  </a:cubicBezTo>
                  <a:cubicBezTo>
                    <a:pt x="12817" y="2138"/>
                    <a:pt x="12883" y="2135"/>
                    <a:pt x="12950" y="2129"/>
                  </a:cubicBezTo>
                  <a:cubicBezTo>
                    <a:pt x="13189" y="2725"/>
                    <a:pt x="13427" y="3335"/>
                    <a:pt x="13695" y="3901"/>
                  </a:cubicBezTo>
                  <a:cubicBezTo>
                    <a:pt x="13858" y="4258"/>
                    <a:pt x="14022" y="4600"/>
                    <a:pt x="14186" y="4957"/>
                  </a:cubicBezTo>
                  <a:cubicBezTo>
                    <a:pt x="13590" y="5285"/>
                    <a:pt x="13427" y="6163"/>
                    <a:pt x="13501" y="6833"/>
                  </a:cubicBezTo>
                  <a:cubicBezTo>
                    <a:pt x="11909" y="7205"/>
                    <a:pt x="10346" y="7905"/>
                    <a:pt x="8872" y="8560"/>
                  </a:cubicBezTo>
                  <a:cubicBezTo>
                    <a:pt x="7547" y="9155"/>
                    <a:pt x="6074" y="9736"/>
                    <a:pt x="4764" y="10480"/>
                  </a:cubicBezTo>
                  <a:cubicBezTo>
                    <a:pt x="4593" y="9894"/>
                    <a:pt x="3691" y="9658"/>
                    <a:pt x="3019" y="9658"/>
                  </a:cubicBezTo>
                  <a:cubicBezTo>
                    <a:pt x="2872" y="9658"/>
                    <a:pt x="2735" y="9669"/>
                    <a:pt x="2620" y="9691"/>
                  </a:cubicBezTo>
                  <a:cubicBezTo>
                    <a:pt x="2486" y="9408"/>
                    <a:pt x="2352" y="9110"/>
                    <a:pt x="2233" y="8813"/>
                  </a:cubicBezTo>
                  <a:cubicBezTo>
                    <a:pt x="1906" y="8098"/>
                    <a:pt x="1578" y="7399"/>
                    <a:pt x="1221" y="6699"/>
                  </a:cubicBezTo>
                  <a:cubicBezTo>
                    <a:pt x="2189" y="6446"/>
                    <a:pt x="2888" y="4913"/>
                    <a:pt x="2397" y="4035"/>
                  </a:cubicBezTo>
                  <a:cubicBezTo>
                    <a:pt x="3543" y="3469"/>
                    <a:pt x="4689" y="2918"/>
                    <a:pt x="5865" y="2427"/>
                  </a:cubicBezTo>
                  <a:cubicBezTo>
                    <a:pt x="6982" y="1966"/>
                    <a:pt x="8098" y="1534"/>
                    <a:pt x="9244" y="1162"/>
                  </a:cubicBezTo>
                  <a:cubicBezTo>
                    <a:pt x="9646" y="1028"/>
                    <a:pt x="10063" y="924"/>
                    <a:pt x="10480" y="819"/>
                  </a:cubicBezTo>
                  <a:close/>
                  <a:moveTo>
                    <a:pt x="16106" y="2085"/>
                  </a:moveTo>
                  <a:cubicBezTo>
                    <a:pt x="16523" y="2963"/>
                    <a:pt x="17416" y="3648"/>
                    <a:pt x="18413" y="3677"/>
                  </a:cubicBezTo>
                  <a:cubicBezTo>
                    <a:pt x="18577" y="4288"/>
                    <a:pt x="18741" y="4913"/>
                    <a:pt x="18934" y="5523"/>
                  </a:cubicBezTo>
                  <a:cubicBezTo>
                    <a:pt x="19068" y="5880"/>
                    <a:pt x="19187" y="6252"/>
                    <a:pt x="19306" y="6610"/>
                  </a:cubicBezTo>
                  <a:cubicBezTo>
                    <a:pt x="18696" y="6878"/>
                    <a:pt x="18413" y="7741"/>
                    <a:pt x="18428" y="8411"/>
                  </a:cubicBezTo>
                  <a:cubicBezTo>
                    <a:pt x="16791" y="8589"/>
                    <a:pt x="15153" y="9110"/>
                    <a:pt x="13635" y="9602"/>
                  </a:cubicBezTo>
                  <a:cubicBezTo>
                    <a:pt x="12251" y="10033"/>
                    <a:pt x="10718" y="10435"/>
                    <a:pt x="9319" y="11045"/>
                  </a:cubicBezTo>
                  <a:cubicBezTo>
                    <a:pt x="9207" y="10346"/>
                    <a:pt x="8081" y="10014"/>
                    <a:pt x="7403" y="10014"/>
                  </a:cubicBezTo>
                  <a:cubicBezTo>
                    <a:pt x="7360" y="10014"/>
                    <a:pt x="7318" y="10016"/>
                    <a:pt x="7279" y="10018"/>
                  </a:cubicBezTo>
                  <a:cubicBezTo>
                    <a:pt x="7250" y="9929"/>
                    <a:pt x="7235" y="9840"/>
                    <a:pt x="7205" y="9765"/>
                  </a:cubicBezTo>
                  <a:cubicBezTo>
                    <a:pt x="7845" y="9438"/>
                    <a:pt x="8500" y="9125"/>
                    <a:pt x="9155" y="8857"/>
                  </a:cubicBezTo>
                  <a:cubicBezTo>
                    <a:pt x="9586" y="8694"/>
                    <a:pt x="10033" y="8515"/>
                    <a:pt x="10465" y="8351"/>
                  </a:cubicBezTo>
                  <a:cubicBezTo>
                    <a:pt x="10688" y="8634"/>
                    <a:pt x="10971" y="8872"/>
                    <a:pt x="11313" y="9036"/>
                  </a:cubicBezTo>
                  <a:cubicBezTo>
                    <a:pt x="11691" y="9217"/>
                    <a:pt x="12086" y="9299"/>
                    <a:pt x="12476" y="9299"/>
                  </a:cubicBezTo>
                  <a:cubicBezTo>
                    <a:pt x="13889" y="9299"/>
                    <a:pt x="15246" y="8219"/>
                    <a:pt x="15526" y="6773"/>
                  </a:cubicBezTo>
                  <a:cubicBezTo>
                    <a:pt x="15764" y="5553"/>
                    <a:pt x="15124" y="4600"/>
                    <a:pt x="14201" y="4094"/>
                  </a:cubicBezTo>
                  <a:cubicBezTo>
                    <a:pt x="14082" y="3871"/>
                    <a:pt x="13978" y="3648"/>
                    <a:pt x="13858" y="3424"/>
                  </a:cubicBezTo>
                  <a:cubicBezTo>
                    <a:pt x="13754" y="3201"/>
                    <a:pt x="13620" y="2903"/>
                    <a:pt x="13486" y="2591"/>
                  </a:cubicBezTo>
                  <a:cubicBezTo>
                    <a:pt x="13933" y="2487"/>
                    <a:pt x="14379" y="2382"/>
                    <a:pt x="14826" y="2278"/>
                  </a:cubicBezTo>
                  <a:cubicBezTo>
                    <a:pt x="15243" y="2204"/>
                    <a:pt x="15674" y="2144"/>
                    <a:pt x="16106" y="2085"/>
                  </a:cubicBezTo>
                  <a:close/>
                  <a:moveTo>
                    <a:pt x="2724" y="9809"/>
                  </a:moveTo>
                  <a:cubicBezTo>
                    <a:pt x="3174" y="9809"/>
                    <a:pt x="3708" y="9968"/>
                    <a:pt x="4079" y="10167"/>
                  </a:cubicBezTo>
                  <a:cubicBezTo>
                    <a:pt x="4198" y="10242"/>
                    <a:pt x="4332" y="10316"/>
                    <a:pt x="4407" y="10435"/>
                  </a:cubicBezTo>
                  <a:cubicBezTo>
                    <a:pt x="4451" y="10480"/>
                    <a:pt x="4481" y="10569"/>
                    <a:pt x="4496" y="10644"/>
                  </a:cubicBezTo>
                  <a:cubicBezTo>
                    <a:pt x="4094" y="10882"/>
                    <a:pt x="3692" y="11150"/>
                    <a:pt x="3335" y="11447"/>
                  </a:cubicBezTo>
                  <a:cubicBezTo>
                    <a:pt x="3305" y="11194"/>
                    <a:pt x="3126" y="10897"/>
                    <a:pt x="3037" y="10703"/>
                  </a:cubicBezTo>
                  <a:cubicBezTo>
                    <a:pt x="2918" y="10405"/>
                    <a:pt x="2784" y="10108"/>
                    <a:pt x="2665" y="9810"/>
                  </a:cubicBezTo>
                  <a:cubicBezTo>
                    <a:pt x="2685" y="9809"/>
                    <a:pt x="2704" y="9809"/>
                    <a:pt x="2724" y="9809"/>
                  </a:cubicBezTo>
                  <a:close/>
                  <a:moveTo>
                    <a:pt x="7309" y="10123"/>
                  </a:moveTo>
                  <a:lnTo>
                    <a:pt x="7309" y="10123"/>
                  </a:lnTo>
                  <a:cubicBezTo>
                    <a:pt x="7785" y="10167"/>
                    <a:pt x="8321" y="10390"/>
                    <a:pt x="8678" y="10658"/>
                  </a:cubicBezTo>
                  <a:cubicBezTo>
                    <a:pt x="8798" y="10733"/>
                    <a:pt x="8902" y="10822"/>
                    <a:pt x="8976" y="10941"/>
                  </a:cubicBezTo>
                  <a:cubicBezTo>
                    <a:pt x="9021" y="11001"/>
                    <a:pt x="9021" y="11090"/>
                    <a:pt x="9051" y="11164"/>
                  </a:cubicBezTo>
                  <a:cubicBezTo>
                    <a:pt x="8604" y="11358"/>
                    <a:pt x="8187" y="11581"/>
                    <a:pt x="7785" y="11834"/>
                  </a:cubicBezTo>
                  <a:cubicBezTo>
                    <a:pt x="7800" y="11581"/>
                    <a:pt x="7651" y="11269"/>
                    <a:pt x="7592" y="11060"/>
                  </a:cubicBezTo>
                  <a:cubicBezTo>
                    <a:pt x="7503" y="10748"/>
                    <a:pt x="7413" y="10435"/>
                    <a:pt x="7309" y="10123"/>
                  </a:cubicBezTo>
                  <a:close/>
                  <a:moveTo>
                    <a:pt x="12283" y="1"/>
                  </a:moveTo>
                  <a:cubicBezTo>
                    <a:pt x="12282" y="1"/>
                    <a:pt x="12281" y="1"/>
                    <a:pt x="12281" y="1"/>
                  </a:cubicBezTo>
                  <a:cubicBezTo>
                    <a:pt x="10033" y="165"/>
                    <a:pt x="7622" y="1221"/>
                    <a:pt x="5597" y="2129"/>
                  </a:cubicBezTo>
                  <a:cubicBezTo>
                    <a:pt x="4660" y="2546"/>
                    <a:pt x="3707" y="2948"/>
                    <a:pt x="2784" y="3409"/>
                  </a:cubicBezTo>
                  <a:cubicBezTo>
                    <a:pt x="2323" y="3633"/>
                    <a:pt x="1861" y="3886"/>
                    <a:pt x="1415" y="4154"/>
                  </a:cubicBezTo>
                  <a:cubicBezTo>
                    <a:pt x="1191" y="4288"/>
                    <a:pt x="968" y="4436"/>
                    <a:pt x="760" y="4585"/>
                  </a:cubicBezTo>
                  <a:cubicBezTo>
                    <a:pt x="536" y="4734"/>
                    <a:pt x="1" y="4838"/>
                    <a:pt x="164" y="5181"/>
                  </a:cubicBezTo>
                  <a:cubicBezTo>
                    <a:pt x="566" y="6089"/>
                    <a:pt x="879" y="7041"/>
                    <a:pt x="1325" y="7934"/>
                  </a:cubicBezTo>
                  <a:cubicBezTo>
                    <a:pt x="1787" y="8857"/>
                    <a:pt x="2144" y="9765"/>
                    <a:pt x="2546" y="10718"/>
                  </a:cubicBezTo>
                  <a:cubicBezTo>
                    <a:pt x="2650" y="10986"/>
                    <a:pt x="2918" y="11700"/>
                    <a:pt x="3171" y="11894"/>
                  </a:cubicBezTo>
                  <a:cubicBezTo>
                    <a:pt x="3188" y="11905"/>
                    <a:pt x="3205" y="11910"/>
                    <a:pt x="3221" y="11910"/>
                  </a:cubicBezTo>
                  <a:cubicBezTo>
                    <a:pt x="3245" y="11910"/>
                    <a:pt x="3266" y="11897"/>
                    <a:pt x="3275" y="11879"/>
                  </a:cubicBezTo>
                  <a:cubicBezTo>
                    <a:pt x="4481" y="11209"/>
                    <a:pt x="5701" y="10524"/>
                    <a:pt x="6952" y="9884"/>
                  </a:cubicBezTo>
                  <a:cubicBezTo>
                    <a:pt x="7056" y="10271"/>
                    <a:pt x="7175" y="10644"/>
                    <a:pt x="7294" y="11031"/>
                  </a:cubicBezTo>
                  <a:cubicBezTo>
                    <a:pt x="7369" y="11313"/>
                    <a:pt x="7413" y="11805"/>
                    <a:pt x="7637" y="12028"/>
                  </a:cubicBezTo>
                  <a:cubicBezTo>
                    <a:pt x="7648" y="12039"/>
                    <a:pt x="7664" y="12044"/>
                    <a:pt x="7680" y="12044"/>
                  </a:cubicBezTo>
                  <a:cubicBezTo>
                    <a:pt x="7707" y="12044"/>
                    <a:pt x="7737" y="12031"/>
                    <a:pt x="7756" y="12013"/>
                  </a:cubicBezTo>
                  <a:cubicBezTo>
                    <a:pt x="9750" y="11194"/>
                    <a:pt x="11789" y="10510"/>
                    <a:pt x="13873" y="9929"/>
                  </a:cubicBezTo>
                  <a:cubicBezTo>
                    <a:pt x="14975" y="9616"/>
                    <a:pt x="16091" y="9349"/>
                    <a:pt x="17208" y="9110"/>
                  </a:cubicBezTo>
                  <a:cubicBezTo>
                    <a:pt x="18130" y="8932"/>
                    <a:pt x="19113" y="8917"/>
                    <a:pt x="20006" y="8664"/>
                  </a:cubicBezTo>
                  <a:cubicBezTo>
                    <a:pt x="20036" y="8649"/>
                    <a:pt x="20065" y="8634"/>
                    <a:pt x="20080" y="8619"/>
                  </a:cubicBezTo>
                  <a:cubicBezTo>
                    <a:pt x="20103" y="8632"/>
                    <a:pt x="20129" y="8638"/>
                    <a:pt x="20156" y="8638"/>
                  </a:cubicBezTo>
                  <a:cubicBezTo>
                    <a:pt x="20252" y="8638"/>
                    <a:pt x="20357" y="8560"/>
                    <a:pt x="20333" y="8455"/>
                  </a:cubicBezTo>
                  <a:cubicBezTo>
                    <a:pt x="20006" y="7294"/>
                    <a:pt x="19559" y="6178"/>
                    <a:pt x="19172" y="5062"/>
                  </a:cubicBezTo>
                  <a:cubicBezTo>
                    <a:pt x="18785" y="3990"/>
                    <a:pt x="18130" y="1474"/>
                    <a:pt x="17982" y="1474"/>
                  </a:cubicBezTo>
                  <a:cubicBezTo>
                    <a:pt x="17862" y="1470"/>
                    <a:pt x="17743" y="1467"/>
                    <a:pt x="17622" y="1467"/>
                  </a:cubicBezTo>
                  <a:cubicBezTo>
                    <a:pt x="16219" y="1467"/>
                    <a:pt x="14718" y="1777"/>
                    <a:pt x="13293" y="2174"/>
                  </a:cubicBezTo>
                  <a:cubicBezTo>
                    <a:pt x="12849" y="1124"/>
                    <a:pt x="12391" y="1"/>
                    <a:pt x="122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2" name="Google Shape;592;p23"/>
          <p:cNvSpPr/>
          <p:nvPr/>
        </p:nvSpPr>
        <p:spPr>
          <a:xfrm>
            <a:off x="-156725" y="3259586"/>
            <a:ext cx="1781350" cy="2020675"/>
          </a:xfrm>
          <a:custGeom>
            <a:rect b="b" l="l" r="r" t="t"/>
            <a:pathLst>
              <a:path extrusionOk="0" h="80827" w="71254">
                <a:moveTo>
                  <a:pt x="0" y="6566"/>
                </a:moveTo>
                <a:cubicBezTo>
                  <a:pt x="6516" y="-3204"/>
                  <a:pt x="28155" y="-1382"/>
                  <a:pt x="35202" y="8013"/>
                </a:cubicBezTo>
                <a:cubicBezTo>
                  <a:pt x="38600" y="12543"/>
                  <a:pt x="38241" y="19338"/>
                  <a:pt x="37131" y="24890"/>
                </a:cubicBezTo>
                <a:cubicBezTo>
                  <a:pt x="36306" y="29015"/>
                  <a:pt x="33351" y="33927"/>
                  <a:pt x="35684" y="37428"/>
                </a:cubicBezTo>
                <a:cubicBezTo>
                  <a:pt x="41348" y="45925"/>
                  <a:pt x="54192" y="46229"/>
                  <a:pt x="62688" y="51894"/>
                </a:cubicBezTo>
                <a:cubicBezTo>
                  <a:pt x="70898" y="57369"/>
                  <a:pt x="73370" y="72001"/>
                  <a:pt x="68957" y="80827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593" name="Google Shape;593;p23"/>
          <p:cNvGrpSpPr/>
          <p:nvPr/>
        </p:nvGrpSpPr>
        <p:grpSpPr>
          <a:xfrm flipH="1">
            <a:off x="8191214" y="3178754"/>
            <a:ext cx="563163" cy="698145"/>
            <a:chOff x="2955600" y="3012300"/>
            <a:chExt cx="290275" cy="359850"/>
          </a:xfrm>
        </p:grpSpPr>
        <p:sp>
          <p:nvSpPr>
            <p:cNvPr id="594" name="Google Shape;594;p23"/>
            <p:cNvSpPr/>
            <p:nvPr/>
          </p:nvSpPr>
          <p:spPr>
            <a:xfrm>
              <a:off x="2955600" y="3012300"/>
              <a:ext cx="290275" cy="359850"/>
            </a:xfrm>
            <a:custGeom>
              <a:rect b="b" l="l" r="r" t="t"/>
              <a:pathLst>
                <a:path extrusionOk="0" h="14394" w="11611">
                  <a:moveTo>
                    <a:pt x="11134" y="10226"/>
                  </a:moveTo>
                  <a:cubicBezTo>
                    <a:pt x="11298" y="10226"/>
                    <a:pt x="11357" y="10241"/>
                    <a:pt x="11387" y="10256"/>
                  </a:cubicBezTo>
                  <a:cubicBezTo>
                    <a:pt x="11149" y="11134"/>
                    <a:pt x="9601" y="13084"/>
                    <a:pt x="9244" y="13084"/>
                  </a:cubicBezTo>
                  <a:cubicBezTo>
                    <a:pt x="8976" y="12846"/>
                    <a:pt x="8753" y="11179"/>
                    <a:pt x="8946" y="10807"/>
                  </a:cubicBezTo>
                  <a:cubicBezTo>
                    <a:pt x="9065" y="10613"/>
                    <a:pt x="10390" y="10226"/>
                    <a:pt x="11134" y="10226"/>
                  </a:cubicBezTo>
                  <a:close/>
                  <a:moveTo>
                    <a:pt x="9318" y="223"/>
                  </a:moveTo>
                  <a:cubicBezTo>
                    <a:pt x="9720" y="432"/>
                    <a:pt x="10658" y="5374"/>
                    <a:pt x="11357" y="10018"/>
                  </a:cubicBezTo>
                  <a:cubicBezTo>
                    <a:pt x="11298" y="10003"/>
                    <a:pt x="11223" y="10003"/>
                    <a:pt x="11134" y="10003"/>
                  </a:cubicBezTo>
                  <a:cubicBezTo>
                    <a:pt x="10509" y="10003"/>
                    <a:pt x="8946" y="10345"/>
                    <a:pt x="8753" y="10702"/>
                  </a:cubicBezTo>
                  <a:cubicBezTo>
                    <a:pt x="8559" y="11075"/>
                    <a:pt x="8678" y="12548"/>
                    <a:pt x="8976" y="13099"/>
                  </a:cubicBezTo>
                  <a:cubicBezTo>
                    <a:pt x="8083" y="13277"/>
                    <a:pt x="3751" y="14171"/>
                    <a:pt x="2739" y="14171"/>
                  </a:cubicBezTo>
                  <a:cubicBezTo>
                    <a:pt x="2665" y="14171"/>
                    <a:pt x="2635" y="14156"/>
                    <a:pt x="2620" y="14156"/>
                  </a:cubicBezTo>
                  <a:cubicBezTo>
                    <a:pt x="2039" y="13784"/>
                    <a:pt x="224" y="2531"/>
                    <a:pt x="224" y="1846"/>
                  </a:cubicBezTo>
                  <a:cubicBezTo>
                    <a:pt x="447" y="1310"/>
                    <a:pt x="7577" y="372"/>
                    <a:pt x="9318" y="223"/>
                  </a:cubicBezTo>
                  <a:close/>
                  <a:moveTo>
                    <a:pt x="9318" y="0"/>
                  </a:moveTo>
                  <a:cubicBezTo>
                    <a:pt x="9021" y="30"/>
                    <a:pt x="6743" y="283"/>
                    <a:pt x="4451" y="625"/>
                  </a:cubicBezTo>
                  <a:cubicBezTo>
                    <a:pt x="15" y="1310"/>
                    <a:pt x="15" y="1667"/>
                    <a:pt x="0" y="1831"/>
                  </a:cubicBezTo>
                  <a:cubicBezTo>
                    <a:pt x="0" y="2203"/>
                    <a:pt x="477" y="5388"/>
                    <a:pt x="998" y="8276"/>
                  </a:cubicBezTo>
                  <a:cubicBezTo>
                    <a:pt x="2069" y="14260"/>
                    <a:pt x="2426" y="14349"/>
                    <a:pt x="2560" y="14379"/>
                  </a:cubicBezTo>
                  <a:cubicBezTo>
                    <a:pt x="2605" y="14379"/>
                    <a:pt x="2665" y="14394"/>
                    <a:pt x="2739" y="14394"/>
                  </a:cubicBezTo>
                  <a:cubicBezTo>
                    <a:pt x="3855" y="14394"/>
                    <a:pt x="8633" y="13397"/>
                    <a:pt x="9154" y="13292"/>
                  </a:cubicBezTo>
                  <a:cubicBezTo>
                    <a:pt x="9169" y="13292"/>
                    <a:pt x="9199" y="13307"/>
                    <a:pt x="9244" y="13307"/>
                  </a:cubicBezTo>
                  <a:cubicBezTo>
                    <a:pt x="9795" y="13307"/>
                    <a:pt x="11372" y="11179"/>
                    <a:pt x="11610" y="10301"/>
                  </a:cubicBezTo>
                  <a:cubicBezTo>
                    <a:pt x="11610" y="10301"/>
                    <a:pt x="11610" y="10301"/>
                    <a:pt x="11610" y="10286"/>
                  </a:cubicBezTo>
                  <a:cubicBezTo>
                    <a:pt x="11610" y="10286"/>
                    <a:pt x="11610" y="10271"/>
                    <a:pt x="11610" y="10256"/>
                  </a:cubicBezTo>
                  <a:cubicBezTo>
                    <a:pt x="11610" y="10256"/>
                    <a:pt x="11610" y="10256"/>
                    <a:pt x="11610" y="10241"/>
                  </a:cubicBezTo>
                  <a:cubicBezTo>
                    <a:pt x="11610" y="10226"/>
                    <a:pt x="11610" y="10196"/>
                    <a:pt x="11596" y="10181"/>
                  </a:cubicBezTo>
                  <a:cubicBezTo>
                    <a:pt x="11536" y="9750"/>
                    <a:pt x="11194" y="7443"/>
                    <a:pt x="10777" y="5165"/>
                  </a:cubicBezTo>
                  <a:cubicBezTo>
                    <a:pt x="9854" y="0"/>
                    <a:pt x="9512" y="0"/>
                    <a:pt x="93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3"/>
            <p:cNvSpPr/>
            <p:nvPr/>
          </p:nvSpPr>
          <p:spPr>
            <a:xfrm>
              <a:off x="3129900" y="3310500"/>
              <a:ext cx="30000" cy="23700"/>
            </a:xfrm>
            <a:custGeom>
              <a:rect b="b" l="l" r="r" t="t"/>
              <a:pathLst>
                <a:path extrusionOk="0" h="948" w="1200">
                  <a:moveTo>
                    <a:pt x="1039" y="0"/>
                  </a:moveTo>
                  <a:cubicBezTo>
                    <a:pt x="1023" y="0"/>
                    <a:pt x="1007" y="3"/>
                    <a:pt x="992" y="10"/>
                  </a:cubicBezTo>
                  <a:cubicBezTo>
                    <a:pt x="620" y="159"/>
                    <a:pt x="337" y="471"/>
                    <a:pt x="69" y="769"/>
                  </a:cubicBezTo>
                  <a:cubicBezTo>
                    <a:pt x="0" y="849"/>
                    <a:pt x="72" y="947"/>
                    <a:pt x="150" y="947"/>
                  </a:cubicBezTo>
                  <a:cubicBezTo>
                    <a:pt x="173" y="947"/>
                    <a:pt x="197" y="938"/>
                    <a:pt x="218" y="918"/>
                  </a:cubicBezTo>
                  <a:cubicBezTo>
                    <a:pt x="500" y="635"/>
                    <a:pt x="828" y="427"/>
                    <a:pt x="1111" y="174"/>
                  </a:cubicBezTo>
                  <a:cubicBezTo>
                    <a:pt x="1199" y="98"/>
                    <a:pt x="1126" y="0"/>
                    <a:pt x="1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3"/>
            <p:cNvSpPr/>
            <p:nvPr/>
          </p:nvSpPr>
          <p:spPr>
            <a:xfrm>
              <a:off x="3148200" y="3325350"/>
              <a:ext cx="10775" cy="8950"/>
            </a:xfrm>
            <a:custGeom>
              <a:rect b="b" l="l" r="r" t="t"/>
              <a:pathLst>
                <a:path extrusionOk="0" h="358" w="431">
                  <a:moveTo>
                    <a:pt x="299" y="0"/>
                  </a:moveTo>
                  <a:cubicBezTo>
                    <a:pt x="285" y="0"/>
                    <a:pt x="272" y="4"/>
                    <a:pt x="260" y="11"/>
                  </a:cubicBezTo>
                  <a:cubicBezTo>
                    <a:pt x="200" y="56"/>
                    <a:pt x="141" y="115"/>
                    <a:pt x="81" y="160"/>
                  </a:cubicBezTo>
                  <a:cubicBezTo>
                    <a:pt x="0" y="241"/>
                    <a:pt x="80" y="357"/>
                    <a:pt x="169" y="357"/>
                  </a:cubicBezTo>
                  <a:cubicBezTo>
                    <a:pt x="195" y="357"/>
                    <a:pt x="221" y="347"/>
                    <a:pt x="245" y="324"/>
                  </a:cubicBezTo>
                  <a:cubicBezTo>
                    <a:pt x="304" y="264"/>
                    <a:pt x="349" y="205"/>
                    <a:pt x="394" y="145"/>
                  </a:cubicBezTo>
                  <a:cubicBezTo>
                    <a:pt x="431" y="83"/>
                    <a:pt x="365" y="0"/>
                    <a:pt x="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3"/>
            <p:cNvSpPr/>
            <p:nvPr/>
          </p:nvSpPr>
          <p:spPr>
            <a:xfrm>
              <a:off x="3020200" y="3097675"/>
              <a:ext cx="153225" cy="31850"/>
            </a:xfrm>
            <a:custGeom>
              <a:rect b="b" l="l" r="r" t="t"/>
              <a:pathLst>
                <a:path extrusionOk="0" h="1274" w="6129">
                  <a:moveTo>
                    <a:pt x="5309" y="0"/>
                  </a:moveTo>
                  <a:cubicBezTo>
                    <a:pt x="4422" y="0"/>
                    <a:pt x="3684" y="756"/>
                    <a:pt x="2730" y="768"/>
                  </a:cubicBezTo>
                  <a:cubicBezTo>
                    <a:pt x="2718" y="768"/>
                    <a:pt x="2706" y="768"/>
                    <a:pt x="2694" y="768"/>
                  </a:cubicBezTo>
                  <a:cubicBezTo>
                    <a:pt x="2003" y="768"/>
                    <a:pt x="1557" y="527"/>
                    <a:pt x="1119" y="527"/>
                  </a:cubicBezTo>
                  <a:cubicBezTo>
                    <a:pt x="799" y="527"/>
                    <a:pt x="484" y="655"/>
                    <a:pt x="81" y="1095"/>
                  </a:cubicBezTo>
                  <a:cubicBezTo>
                    <a:pt x="0" y="1175"/>
                    <a:pt x="70" y="1273"/>
                    <a:pt x="154" y="1273"/>
                  </a:cubicBezTo>
                  <a:cubicBezTo>
                    <a:pt x="179" y="1273"/>
                    <a:pt x="206" y="1265"/>
                    <a:pt x="229" y="1244"/>
                  </a:cubicBezTo>
                  <a:cubicBezTo>
                    <a:pt x="581" y="920"/>
                    <a:pt x="912" y="818"/>
                    <a:pt x="1244" y="818"/>
                  </a:cubicBezTo>
                  <a:cubicBezTo>
                    <a:pt x="1797" y="818"/>
                    <a:pt x="2353" y="1101"/>
                    <a:pt x="3013" y="1110"/>
                  </a:cubicBezTo>
                  <a:cubicBezTo>
                    <a:pt x="3022" y="1110"/>
                    <a:pt x="3030" y="1110"/>
                    <a:pt x="3039" y="1110"/>
                  </a:cubicBezTo>
                  <a:cubicBezTo>
                    <a:pt x="3963" y="1110"/>
                    <a:pt x="4585" y="412"/>
                    <a:pt x="5506" y="412"/>
                  </a:cubicBezTo>
                  <a:cubicBezTo>
                    <a:pt x="5609" y="412"/>
                    <a:pt x="5715" y="421"/>
                    <a:pt x="5826" y="440"/>
                  </a:cubicBezTo>
                  <a:cubicBezTo>
                    <a:pt x="5836" y="442"/>
                    <a:pt x="5846" y="443"/>
                    <a:pt x="5855" y="443"/>
                  </a:cubicBezTo>
                  <a:cubicBezTo>
                    <a:pt x="6019" y="443"/>
                    <a:pt x="6129" y="213"/>
                    <a:pt x="5960" y="143"/>
                  </a:cubicBezTo>
                  <a:cubicBezTo>
                    <a:pt x="5732" y="41"/>
                    <a:pt x="5517" y="0"/>
                    <a:pt x="53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3"/>
            <p:cNvSpPr/>
            <p:nvPr/>
          </p:nvSpPr>
          <p:spPr>
            <a:xfrm>
              <a:off x="3006475" y="3138200"/>
              <a:ext cx="171275" cy="48300"/>
            </a:xfrm>
            <a:custGeom>
              <a:rect b="b" l="l" r="r" t="t"/>
              <a:pathLst>
                <a:path extrusionOk="0" h="1932" w="6851">
                  <a:moveTo>
                    <a:pt x="6664" y="1"/>
                  </a:moveTo>
                  <a:cubicBezTo>
                    <a:pt x="6648" y="1"/>
                    <a:pt x="6631" y="4"/>
                    <a:pt x="6613" y="10"/>
                  </a:cubicBezTo>
                  <a:cubicBezTo>
                    <a:pt x="5366" y="357"/>
                    <a:pt x="4531" y="1155"/>
                    <a:pt x="3221" y="1155"/>
                  </a:cubicBezTo>
                  <a:cubicBezTo>
                    <a:pt x="3124" y="1155"/>
                    <a:pt x="3024" y="1151"/>
                    <a:pt x="2922" y="1141"/>
                  </a:cubicBezTo>
                  <a:cubicBezTo>
                    <a:pt x="2594" y="1107"/>
                    <a:pt x="2289" y="1081"/>
                    <a:pt x="1999" y="1081"/>
                  </a:cubicBezTo>
                  <a:cubicBezTo>
                    <a:pt x="1289" y="1081"/>
                    <a:pt x="673" y="1236"/>
                    <a:pt x="49" y="1796"/>
                  </a:cubicBezTo>
                  <a:cubicBezTo>
                    <a:pt x="1" y="1844"/>
                    <a:pt x="50" y="1932"/>
                    <a:pt x="102" y="1932"/>
                  </a:cubicBezTo>
                  <a:cubicBezTo>
                    <a:pt x="115" y="1932"/>
                    <a:pt x="127" y="1927"/>
                    <a:pt x="138" y="1915"/>
                  </a:cubicBezTo>
                  <a:cubicBezTo>
                    <a:pt x="718" y="1472"/>
                    <a:pt x="1276" y="1359"/>
                    <a:pt x="1850" y="1359"/>
                  </a:cubicBezTo>
                  <a:cubicBezTo>
                    <a:pt x="2454" y="1359"/>
                    <a:pt x="3075" y="1484"/>
                    <a:pt x="3755" y="1484"/>
                  </a:cubicBezTo>
                  <a:cubicBezTo>
                    <a:pt x="3775" y="1484"/>
                    <a:pt x="3795" y="1484"/>
                    <a:pt x="3815" y="1484"/>
                  </a:cubicBezTo>
                  <a:cubicBezTo>
                    <a:pt x="4768" y="1484"/>
                    <a:pt x="5944" y="769"/>
                    <a:pt x="6718" y="278"/>
                  </a:cubicBezTo>
                  <a:cubicBezTo>
                    <a:pt x="6850" y="198"/>
                    <a:pt x="6794" y="1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3025975" y="3191975"/>
              <a:ext cx="162975" cy="47400"/>
            </a:xfrm>
            <a:custGeom>
              <a:rect b="b" l="l" r="r" t="t"/>
              <a:pathLst>
                <a:path extrusionOk="0" h="1896" w="6519">
                  <a:moveTo>
                    <a:pt x="6224" y="1"/>
                  </a:moveTo>
                  <a:cubicBezTo>
                    <a:pt x="5072" y="1"/>
                    <a:pt x="4108" y="869"/>
                    <a:pt x="2946" y="1000"/>
                  </a:cubicBezTo>
                  <a:cubicBezTo>
                    <a:pt x="1874" y="1134"/>
                    <a:pt x="1026" y="1059"/>
                    <a:pt x="88" y="1699"/>
                  </a:cubicBezTo>
                  <a:cubicBezTo>
                    <a:pt x="1" y="1761"/>
                    <a:pt x="59" y="1896"/>
                    <a:pt x="141" y="1896"/>
                  </a:cubicBezTo>
                  <a:cubicBezTo>
                    <a:pt x="157" y="1896"/>
                    <a:pt x="175" y="1890"/>
                    <a:pt x="192" y="1878"/>
                  </a:cubicBezTo>
                  <a:cubicBezTo>
                    <a:pt x="1234" y="1208"/>
                    <a:pt x="2187" y="1446"/>
                    <a:pt x="3318" y="1268"/>
                  </a:cubicBezTo>
                  <a:cubicBezTo>
                    <a:pt x="4375" y="1104"/>
                    <a:pt x="5312" y="538"/>
                    <a:pt x="6354" y="285"/>
                  </a:cubicBezTo>
                  <a:cubicBezTo>
                    <a:pt x="6518" y="256"/>
                    <a:pt x="6473" y="17"/>
                    <a:pt x="6310" y="3"/>
                  </a:cubicBezTo>
                  <a:cubicBezTo>
                    <a:pt x="6281" y="1"/>
                    <a:pt x="6253" y="1"/>
                    <a:pt x="6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3"/>
            <p:cNvSpPr/>
            <p:nvPr/>
          </p:nvSpPr>
          <p:spPr>
            <a:xfrm>
              <a:off x="3040550" y="3238775"/>
              <a:ext cx="149925" cy="45275"/>
            </a:xfrm>
            <a:custGeom>
              <a:rect b="b" l="l" r="r" t="t"/>
              <a:pathLst>
                <a:path extrusionOk="0" h="1811" w="5997">
                  <a:moveTo>
                    <a:pt x="5812" y="1"/>
                  </a:moveTo>
                  <a:cubicBezTo>
                    <a:pt x="5799" y="1"/>
                    <a:pt x="5786" y="2"/>
                    <a:pt x="5771" y="6"/>
                  </a:cubicBezTo>
                  <a:cubicBezTo>
                    <a:pt x="3866" y="378"/>
                    <a:pt x="1767" y="542"/>
                    <a:pt x="100" y="1614"/>
                  </a:cubicBezTo>
                  <a:cubicBezTo>
                    <a:pt x="1" y="1676"/>
                    <a:pt x="57" y="1810"/>
                    <a:pt x="147" y="1810"/>
                  </a:cubicBezTo>
                  <a:cubicBezTo>
                    <a:pt x="165" y="1810"/>
                    <a:pt x="185" y="1805"/>
                    <a:pt x="204" y="1792"/>
                  </a:cubicBezTo>
                  <a:cubicBezTo>
                    <a:pt x="1976" y="691"/>
                    <a:pt x="3970" y="988"/>
                    <a:pt x="5846" y="274"/>
                  </a:cubicBezTo>
                  <a:cubicBezTo>
                    <a:pt x="5996" y="219"/>
                    <a:pt x="5958" y="1"/>
                    <a:pt x="58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1" name="Google Shape;601;p23"/>
          <p:cNvSpPr/>
          <p:nvPr/>
        </p:nvSpPr>
        <p:spPr>
          <a:xfrm>
            <a:off x="7974716" y="2519575"/>
            <a:ext cx="710375" cy="723325"/>
          </a:xfrm>
          <a:custGeom>
            <a:rect b="b" l="l" r="r" t="t"/>
            <a:pathLst>
              <a:path extrusionOk="0" h="28933" w="28415">
                <a:moveTo>
                  <a:pt x="24348" y="0"/>
                </a:moveTo>
                <a:cubicBezTo>
                  <a:pt x="28577" y="0"/>
                  <a:pt x="29795" y="10192"/>
                  <a:pt x="26277" y="12538"/>
                </a:cubicBezTo>
                <a:cubicBezTo>
                  <a:pt x="18701" y="17590"/>
                  <a:pt x="2504" y="13253"/>
                  <a:pt x="719" y="22182"/>
                </a:cubicBezTo>
                <a:cubicBezTo>
                  <a:pt x="277" y="24394"/>
                  <a:pt x="-816" y="27925"/>
                  <a:pt x="1202" y="28933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602" name="Google Shape;602;p23"/>
          <p:cNvSpPr/>
          <p:nvPr/>
        </p:nvSpPr>
        <p:spPr>
          <a:xfrm>
            <a:off x="8335260" y="4122925"/>
            <a:ext cx="947375" cy="494275"/>
          </a:xfrm>
          <a:custGeom>
            <a:rect b="b" l="l" r="r" t="t"/>
            <a:pathLst>
              <a:path extrusionOk="0" h="19771" w="37895">
                <a:moveTo>
                  <a:pt x="765" y="0"/>
                </a:moveTo>
                <a:cubicBezTo>
                  <a:pt x="-2099" y="5725"/>
                  <a:pt x="4043" y="14356"/>
                  <a:pt x="9927" y="16878"/>
                </a:cubicBezTo>
                <a:cubicBezTo>
                  <a:pt x="18541" y="20570"/>
                  <a:pt x="30097" y="14572"/>
                  <a:pt x="37895" y="19771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_1">
    <p:bg>
      <p:bgPr>
        <a:solidFill>
          <a:schemeClr val="accent2"/>
        </a:solidFill>
      </p:bgPr>
    </p:bg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4"/>
          <p:cNvSpPr txBox="1"/>
          <p:nvPr>
            <p:ph type="title"/>
          </p:nvPr>
        </p:nvSpPr>
        <p:spPr>
          <a:xfrm flipH="1">
            <a:off x="1930475" y="1694550"/>
            <a:ext cx="47565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0" sz="4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05" name="Google Shape;605;p24"/>
          <p:cNvSpPr txBox="1"/>
          <p:nvPr>
            <p:ph idx="1" type="subTitle"/>
          </p:nvPr>
        </p:nvSpPr>
        <p:spPr>
          <a:xfrm flipH="1">
            <a:off x="1930525" y="2251660"/>
            <a:ext cx="4756500" cy="11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grpSp>
        <p:nvGrpSpPr>
          <p:cNvPr id="606" name="Google Shape;606;p24"/>
          <p:cNvGrpSpPr/>
          <p:nvPr/>
        </p:nvGrpSpPr>
        <p:grpSpPr>
          <a:xfrm flipH="1" rot="10800000">
            <a:off x="3267765" y="-590238"/>
            <a:ext cx="5883472" cy="1944311"/>
            <a:chOff x="2431496" y="3198979"/>
            <a:chExt cx="6705576" cy="1944505"/>
          </a:xfrm>
        </p:grpSpPr>
        <p:sp>
          <p:nvSpPr>
            <p:cNvPr id="607" name="Google Shape;607;p24"/>
            <p:cNvSpPr/>
            <p:nvPr/>
          </p:nvSpPr>
          <p:spPr>
            <a:xfrm>
              <a:off x="2431496" y="3198979"/>
              <a:ext cx="6705570" cy="1944498"/>
            </a:xfrm>
            <a:custGeom>
              <a:rect b="b" l="l" r="r" t="t"/>
              <a:pathLst>
                <a:path extrusionOk="0" h="60894" w="209992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4"/>
            <p:cNvSpPr/>
            <p:nvPr/>
          </p:nvSpPr>
          <p:spPr>
            <a:xfrm>
              <a:off x="2676230" y="3460190"/>
              <a:ext cx="6460839" cy="1683290"/>
            </a:xfrm>
            <a:custGeom>
              <a:rect b="b" l="l" r="r" t="t"/>
              <a:pathLst>
                <a:path extrusionOk="0" h="52714" w="202328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4"/>
            <p:cNvSpPr/>
            <p:nvPr/>
          </p:nvSpPr>
          <p:spPr>
            <a:xfrm>
              <a:off x="2904933" y="3727309"/>
              <a:ext cx="6232138" cy="1416174"/>
            </a:xfrm>
            <a:custGeom>
              <a:rect b="b" l="l" r="r" t="t"/>
              <a:pathLst>
                <a:path extrusionOk="0" h="44349" w="195166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0" name="Google Shape;610;p24"/>
          <p:cNvSpPr/>
          <p:nvPr/>
        </p:nvSpPr>
        <p:spPr>
          <a:xfrm flipH="1">
            <a:off x="7719607" y="3302248"/>
            <a:ext cx="1781350" cy="2020675"/>
          </a:xfrm>
          <a:custGeom>
            <a:rect b="b" l="l" r="r" t="t"/>
            <a:pathLst>
              <a:path extrusionOk="0" h="80827" w="71254">
                <a:moveTo>
                  <a:pt x="0" y="6566"/>
                </a:moveTo>
                <a:cubicBezTo>
                  <a:pt x="6516" y="-3204"/>
                  <a:pt x="28155" y="-1382"/>
                  <a:pt x="35202" y="8013"/>
                </a:cubicBezTo>
                <a:cubicBezTo>
                  <a:pt x="38600" y="12543"/>
                  <a:pt x="38241" y="19338"/>
                  <a:pt x="37131" y="24890"/>
                </a:cubicBezTo>
                <a:cubicBezTo>
                  <a:pt x="36306" y="29015"/>
                  <a:pt x="33351" y="33927"/>
                  <a:pt x="35684" y="37428"/>
                </a:cubicBezTo>
                <a:cubicBezTo>
                  <a:pt x="41348" y="45925"/>
                  <a:pt x="54192" y="46229"/>
                  <a:pt x="62688" y="51894"/>
                </a:cubicBezTo>
                <a:cubicBezTo>
                  <a:pt x="70898" y="57369"/>
                  <a:pt x="73370" y="72001"/>
                  <a:pt x="68957" y="80827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611" name="Google Shape;611;p24"/>
          <p:cNvSpPr/>
          <p:nvPr/>
        </p:nvSpPr>
        <p:spPr>
          <a:xfrm flipH="1">
            <a:off x="0" y="4107339"/>
            <a:ext cx="872550" cy="356175"/>
          </a:xfrm>
          <a:custGeom>
            <a:rect b="b" l="l" r="r" t="t"/>
            <a:pathLst>
              <a:path extrusionOk="0" h="14247" w="34902">
                <a:moveTo>
                  <a:pt x="0" y="14247"/>
                </a:moveTo>
                <a:cubicBezTo>
                  <a:pt x="968" y="10377"/>
                  <a:pt x="853" y="5678"/>
                  <a:pt x="3674" y="2857"/>
                </a:cubicBezTo>
                <a:cubicBezTo>
                  <a:pt x="6510" y="21"/>
                  <a:pt x="11473" y="-373"/>
                  <a:pt x="15430" y="286"/>
                </a:cubicBezTo>
                <a:cubicBezTo>
                  <a:pt x="22084" y="1394"/>
                  <a:pt x="31885" y="11830"/>
                  <a:pt x="34902" y="5797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612" name="Google Shape;612;p24"/>
          <p:cNvGrpSpPr/>
          <p:nvPr/>
        </p:nvGrpSpPr>
        <p:grpSpPr>
          <a:xfrm flipH="1" rot="-617645">
            <a:off x="911915" y="4387669"/>
            <a:ext cx="390771" cy="519572"/>
            <a:chOff x="6940425" y="4192275"/>
            <a:chExt cx="390772" cy="519574"/>
          </a:xfrm>
        </p:grpSpPr>
        <p:sp>
          <p:nvSpPr>
            <p:cNvPr id="613" name="Google Shape;613;p24"/>
            <p:cNvSpPr/>
            <p:nvPr/>
          </p:nvSpPr>
          <p:spPr>
            <a:xfrm>
              <a:off x="6940425" y="4192275"/>
              <a:ext cx="227940" cy="231352"/>
            </a:xfrm>
            <a:custGeom>
              <a:rect b="b" l="l" r="r" t="t"/>
              <a:pathLst>
                <a:path extrusionOk="0" h="5561" w="5479">
                  <a:moveTo>
                    <a:pt x="2076" y="501"/>
                  </a:moveTo>
                  <a:cubicBezTo>
                    <a:pt x="2543" y="501"/>
                    <a:pt x="3020" y="684"/>
                    <a:pt x="3365" y="982"/>
                  </a:cubicBezTo>
                  <a:cubicBezTo>
                    <a:pt x="3811" y="1355"/>
                    <a:pt x="4109" y="1846"/>
                    <a:pt x="4228" y="2411"/>
                  </a:cubicBezTo>
                  <a:cubicBezTo>
                    <a:pt x="4436" y="3349"/>
                    <a:pt x="4154" y="4614"/>
                    <a:pt x="3126" y="4942"/>
                  </a:cubicBezTo>
                  <a:cubicBezTo>
                    <a:pt x="2957" y="4998"/>
                    <a:pt x="2794" y="5024"/>
                    <a:pt x="2636" y="5024"/>
                  </a:cubicBezTo>
                  <a:cubicBezTo>
                    <a:pt x="1880" y="5024"/>
                    <a:pt x="1274" y="4424"/>
                    <a:pt x="953" y="3721"/>
                  </a:cubicBezTo>
                  <a:cubicBezTo>
                    <a:pt x="507" y="2754"/>
                    <a:pt x="328" y="893"/>
                    <a:pt x="1668" y="551"/>
                  </a:cubicBezTo>
                  <a:cubicBezTo>
                    <a:pt x="1801" y="517"/>
                    <a:pt x="1938" y="501"/>
                    <a:pt x="2076" y="501"/>
                  </a:cubicBezTo>
                  <a:close/>
                  <a:moveTo>
                    <a:pt x="2255" y="0"/>
                  </a:moveTo>
                  <a:cubicBezTo>
                    <a:pt x="2027" y="0"/>
                    <a:pt x="1797" y="35"/>
                    <a:pt x="1578" y="104"/>
                  </a:cubicBezTo>
                  <a:cubicBezTo>
                    <a:pt x="1385" y="164"/>
                    <a:pt x="1191" y="253"/>
                    <a:pt x="1028" y="372"/>
                  </a:cubicBezTo>
                  <a:cubicBezTo>
                    <a:pt x="179" y="1012"/>
                    <a:pt x="1" y="2367"/>
                    <a:pt x="254" y="3334"/>
                  </a:cubicBezTo>
                  <a:cubicBezTo>
                    <a:pt x="537" y="4442"/>
                    <a:pt x="1533" y="5560"/>
                    <a:pt x="2694" y="5560"/>
                  </a:cubicBezTo>
                  <a:cubicBezTo>
                    <a:pt x="2937" y="5560"/>
                    <a:pt x="3187" y="5511"/>
                    <a:pt x="3439" y="5403"/>
                  </a:cubicBezTo>
                  <a:cubicBezTo>
                    <a:pt x="5478" y="4525"/>
                    <a:pt x="4987" y="1608"/>
                    <a:pt x="3513" y="417"/>
                  </a:cubicBezTo>
                  <a:cubicBezTo>
                    <a:pt x="3166" y="139"/>
                    <a:pt x="2713" y="0"/>
                    <a:pt x="2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4"/>
            <p:cNvSpPr/>
            <p:nvPr/>
          </p:nvSpPr>
          <p:spPr>
            <a:xfrm>
              <a:off x="6975746" y="4425874"/>
              <a:ext cx="355452" cy="285976"/>
            </a:xfrm>
            <a:custGeom>
              <a:rect b="b" l="l" r="r" t="t"/>
              <a:pathLst>
                <a:path extrusionOk="0" h="6874" w="8544">
                  <a:moveTo>
                    <a:pt x="3833" y="546"/>
                  </a:moveTo>
                  <a:cubicBezTo>
                    <a:pt x="5545" y="546"/>
                    <a:pt x="7047" y="2033"/>
                    <a:pt x="7874" y="3510"/>
                  </a:cubicBezTo>
                  <a:cubicBezTo>
                    <a:pt x="6639" y="3926"/>
                    <a:pt x="2143" y="5846"/>
                    <a:pt x="953" y="6293"/>
                  </a:cubicBezTo>
                  <a:cubicBezTo>
                    <a:pt x="759" y="5206"/>
                    <a:pt x="506" y="3926"/>
                    <a:pt x="863" y="2840"/>
                  </a:cubicBezTo>
                  <a:cubicBezTo>
                    <a:pt x="1191" y="1842"/>
                    <a:pt x="1935" y="994"/>
                    <a:pt x="2947" y="681"/>
                  </a:cubicBezTo>
                  <a:cubicBezTo>
                    <a:pt x="3247" y="589"/>
                    <a:pt x="3543" y="546"/>
                    <a:pt x="3833" y="546"/>
                  </a:cubicBezTo>
                  <a:close/>
                  <a:moveTo>
                    <a:pt x="3836" y="0"/>
                  </a:moveTo>
                  <a:cubicBezTo>
                    <a:pt x="3653" y="0"/>
                    <a:pt x="3471" y="14"/>
                    <a:pt x="3290" y="41"/>
                  </a:cubicBezTo>
                  <a:cubicBezTo>
                    <a:pt x="1072" y="384"/>
                    <a:pt x="0" y="2482"/>
                    <a:pt x="89" y="4462"/>
                  </a:cubicBezTo>
                  <a:cubicBezTo>
                    <a:pt x="134" y="5126"/>
                    <a:pt x="690" y="6874"/>
                    <a:pt x="830" y="6874"/>
                  </a:cubicBezTo>
                  <a:cubicBezTo>
                    <a:pt x="831" y="6874"/>
                    <a:pt x="833" y="6874"/>
                    <a:pt x="834" y="6874"/>
                  </a:cubicBezTo>
                  <a:cubicBezTo>
                    <a:pt x="2188" y="6591"/>
                    <a:pt x="8365" y="3882"/>
                    <a:pt x="8425" y="3837"/>
                  </a:cubicBezTo>
                  <a:cubicBezTo>
                    <a:pt x="8440" y="3807"/>
                    <a:pt x="8470" y="3777"/>
                    <a:pt x="8470" y="3748"/>
                  </a:cubicBezTo>
                  <a:cubicBezTo>
                    <a:pt x="8544" y="3376"/>
                    <a:pt x="8246" y="2587"/>
                    <a:pt x="7844" y="2110"/>
                  </a:cubicBezTo>
                  <a:cubicBezTo>
                    <a:pt x="7413" y="1604"/>
                    <a:pt x="6907" y="1158"/>
                    <a:pt x="6356" y="800"/>
                  </a:cubicBezTo>
                  <a:cubicBezTo>
                    <a:pt x="5614" y="318"/>
                    <a:pt x="4728" y="0"/>
                    <a:pt x="3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5" name="Google Shape;615;p24"/>
          <p:cNvSpPr/>
          <p:nvPr/>
        </p:nvSpPr>
        <p:spPr>
          <a:xfrm>
            <a:off x="1468100" y="4567001"/>
            <a:ext cx="1094441" cy="216969"/>
          </a:xfrm>
          <a:custGeom>
            <a:rect b="b" l="l" r="r" t="t"/>
            <a:pathLst>
              <a:path extrusionOk="0" h="8196" w="40389">
                <a:moveTo>
                  <a:pt x="0" y="7267"/>
                </a:moveTo>
                <a:cubicBezTo>
                  <a:pt x="6929" y="10730"/>
                  <a:pt x="14926" y="3104"/>
                  <a:pt x="22313" y="771"/>
                </a:cubicBezTo>
                <a:cubicBezTo>
                  <a:pt x="28214" y="-1093"/>
                  <a:pt x="36011" y="633"/>
                  <a:pt x="40389" y="5007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616" name="Google Shape;616;p24"/>
          <p:cNvSpPr/>
          <p:nvPr/>
        </p:nvSpPr>
        <p:spPr>
          <a:xfrm flipH="1" rot="3478118">
            <a:off x="2726924" y="4438296"/>
            <a:ext cx="391405" cy="611673"/>
          </a:xfrm>
          <a:custGeom>
            <a:rect b="b" l="l" r="r" t="t"/>
            <a:pathLst>
              <a:path extrusionOk="0" h="17442" w="11161">
                <a:moveTo>
                  <a:pt x="10614" y="732"/>
                </a:moveTo>
                <a:lnTo>
                  <a:pt x="10614" y="732"/>
                </a:lnTo>
                <a:cubicBezTo>
                  <a:pt x="10539" y="2980"/>
                  <a:pt x="10554" y="5213"/>
                  <a:pt x="10658" y="7460"/>
                </a:cubicBezTo>
                <a:cubicBezTo>
                  <a:pt x="9989" y="7029"/>
                  <a:pt x="9319" y="6597"/>
                  <a:pt x="8634" y="6150"/>
                </a:cubicBezTo>
                <a:cubicBezTo>
                  <a:pt x="8587" y="6119"/>
                  <a:pt x="8537" y="6104"/>
                  <a:pt x="8489" y="6104"/>
                </a:cubicBezTo>
                <a:cubicBezTo>
                  <a:pt x="8402" y="6104"/>
                  <a:pt x="8320" y="6153"/>
                  <a:pt x="8262" y="6240"/>
                </a:cubicBezTo>
                <a:cubicBezTo>
                  <a:pt x="7265" y="8115"/>
                  <a:pt x="6610" y="10110"/>
                  <a:pt x="6386" y="12223"/>
                </a:cubicBezTo>
                <a:cubicBezTo>
                  <a:pt x="6238" y="13623"/>
                  <a:pt x="6014" y="15587"/>
                  <a:pt x="6818" y="16853"/>
                </a:cubicBezTo>
                <a:cubicBezTo>
                  <a:pt x="5464" y="16347"/>
                  <a:pt x="4585" y="15126"/>
                  <a:pt x="3811" y="13935"/>
                </a:cubicBezTo>
                <a:cubicBezTo>
                  <a:pt x="3768" y="13874"/>
                  <a:pt x="3708" y="13848"/>
                  <a:pt x="3646" y="13848"/>
                </a:cubicBezTo>
                <a:cubicBezTo>
                  <a:pt x="3558" y="13848"/>
                  <a:pt x="3468" y="13901"/>
                  <a:pt x="3424" y="13980"/>
                </a:cubicBezTo>
                <a:cubicBezTo>
                  <a:pt x="2888" y="14947"/>
                  <a:pt x="2308" y="15885"/>
                  <a:pt x="1698" y="16808"/>
                </a:cubicBezTo>
                <a:cubicBezTo>
                  <a:pt x="879" y="12313"/>
                  <a:pt x="3156" y="8547"/>
                  <a:pt x="6238" y="5406"/>
                </a:cubicBezTo>
                <a:cubicBezTo>
                  <a:pt x="6342" y="5287"/>
                  <a:pt x="6252" y="5079"/>
                  <a:pt x="6089" y="5064"/>
                </a:cubicBezTo>
                <a:cubicBezTo>
                  <a:pt x="5568" y="5004"/>
                  <a:pt x="5106" y="4915"/>
                  <a:pt x="4615" y="4781"/>
                </a:cubicBezTo>
                <a:cubicBezTo>
                  <a:pt x="6744" y="3635"/>
                  <a:pt x="8738" y="2280"/>
                  <a:pt x="10614" y="732"/>
                </a:cubicBezTo>
                <a:close/>
                <a:moveTo>
                  <a:pt x="10833" y="1"/>
                </a:moveTo>
                <a:cubicBezTo>
                  <a:pt x="10791" y="1"/>
                  <a:pt x="10747" y="15"/>
                  <a:pt x="10703" y="48"/>
                </a:cubicBezTo>
                <a:cubicBezTo>
                  <a:pt x="8619" y="1834"/>
                  <a:pt x="6371" y="3352"/>
                  <a:pt x="3945" y="4632"/>
                </a:cubicBezTo>
                <a:cubicBezTo>
                  <a:pt x="3796" y="4707"/>
                  <a:pt x="3737" y="4989"/>
                  <a:pt x="3930" y="5049"/>
                </a:cubicBezTo>
                <a:cubicBezTo>
                  <a:pt x="4496" y="5228"/>
                  <a:pt x="5032" y="5347"/>
                  <a:pt x="5612" y="5436"/>
                </a:cubicBezTo>
                <a:cubicBezTo>
                  <a:pt x="2710" y="8487"/>
                  <a:pt x="1" y="12744"/>
                  <a:pt x="1549" y="17046"/>
                </a:cubicBezTo>
                <a:cubicBezTo>
                  <a:pt x="1534" y="17076"/>
                  <a:pt x="1519" y="17091"/>
                  <a:pt x="1504" y="17106"/>
                </a:cubicBezTo>
                <a:cubicBezTo>
                  <a:pt x="1429" y="17219"/>
                  <a:pt x="1523" y="17342"/>
                  <a:pt x="1626" y="17342"/>
                </a:cubicBezTo>
                <a:cubicBezTo>
                  <a:pt x="1645" y="17342"/>
                  <a:pt x="1664" y="17338"/>
                  <a:pt x="1683" y="17329"/>
                </a:cubicBezTo>
                <a:cubicBezTo>
                  <a:pt x="1690" y="17331"/>
                  <a:pt x="1698" y="17333"/>
                  <a:pt x="1707" y="17333"/>
                </a:cubicBezTo>
                <a:cubicBezTo>
                  <a:pt x="1750" y="17333"/>
                  <a:pt x="1799" y="17302"/>
                  <a:pt x="1787" y="17240"/>
                </a:cubicBezTo>
                <a:cubicBezTo>
                  <a:pt x="1787" y="17225"/>
                  <a:pt x="1787" y="17225"/>
                  <a:pt x="1787" y="17210"/>
                </a:cubicBezTo>
                <a:cubicBezTo>
                  <a:pt x="2472" y="16347"/>
                  <a:pt x="3082" y="15439"/>
                  <a:pt x="3648" y="14486"/>
                </a:cubicBezTo>
                <a:cubicBezTo>
                  <a:pt x="4526" y="15811"/>
                  <a:pt x="5553" y="17031"/>
                  <a:pt x="7175" y="17433"/>
                </a:cubicBezTo>
                <a:cubicBezTo>
                  <a:pt x="7196" y="17439"/>
                  <a:pt x="7215" y="17441"/>
                  <a:pt x="7233" y="17441"/>
                </a:cubicBezTo>
                <a:cubicBezTo>
                  <a:pt x="7359" y="17441"/>
                  <a:pt x="7426" y="17312"/>
                  <a:pt x="7413" y="17195"/>
                </a:cubicBezTo>
                <a:cubicBezTo>
                  <a:pt x="7503" y="17121"/>
                  <a:pt x="7547" y="17001"/>
                  <a:pt x="7443" y="16882"/>
                </a:cubicBezTo>
                <a:cubicBezTo>
                  <a:pt x="6342" y="15573"/>
                  <a:pt x="6744" y="12863"/>
                  <a:pt x="7012" y="11315"/>
                </a:cubicBezTo>
                <a:cubicBezTo>
                  <a:pt x="7279" y="9678"/>
                  <a:pt x="7830" y="8145"/>
                  <a:pt x="8589" y="6686"/>
                </a:cubicBezTo>
                <a:cubicBezTo>
                  <a:pt x="9304" y="7163"/>
                  <a:pt x="10033" y="7624"/>
                  <a:pt x="10763" y="8100"/>
                </a:cubicBezTo>
                <a:cubicBezTo>
                  <a:pt x="10810" y="8128"/>
                  <a:pt x="10860" y="8141"/>
                  <a:pt x="10909" y="8141"/>
                </a:cubicBezTo>
                <a:cubicBezTo>
                  <a:pt x="11043" y="8141"/>
                  <a:pt x="11160" y="8041"/>
                  <a:pt x="11150" y="7877"/>
                </a:cubicBezTo>
                <a:cubicBezTo>
                  <a:pt x="11001" y="5347"/>
                  <a:pt x="10971" y="2816"/>
                  <a:pt x="11075" y="271"/>
                </a:cubicBezTo>
                <a:cubicBezTo>
                  <a:pt x="11075" y="136"/>
                  <a:pt x="10965" y="1"/>
                  <a:pt x="108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4"/>
          <p:cNvSpPr/>
          <p:nvPr/>
        </p:nvSpPr>
        <p:spPr>
          <a:xfrm rot="-6299960">
            <a:off x="670627" y="180646"/>
            <a:ext cx="407113" cy="627406"/>
          </a:xfrm>
          <a:custGeom>
            <a:rect b="b" l="l" r="r" t="t"/>
            <a:pathLst>
              <a:path extrusionOk="0" h="25097" w="16285">
                <a:moveTo>
                  <a:pt x="9259" y="13292"/>
                </a:moveTo>
                <a:cubicBezTo>
                  <a:pt x="6564" y="13947"/>
                  <a:pt x="3766" y="13188"/>
                  <a:pt x="2605" y="10524"/>
                </a:cubicBezTo>
                <a:cubicBezTo>
                  <a:pt x="1980" y="9050"/>
                  <a:pt x="2456" y="7889"/>
                  <a:pt x="3424" y="7234"/>
                </a:cubicBezTo>
                <a:cubicBezTo>
                  <a:pt x="4376" y="6579"/>
                  <a:pt x="5775" y="6416"/>
                  <a:pt x="7056" y="6966"/>
                </a:cubicBezTo>
                <a:cubicBezTo>
                  <a:pt x="9229" y="7934"/>
                  <a:pt x="10539" y="10211"/>
                  <a:pt x="10732" y="12786"/>
                </a:cubicBezTo>
                <a:cubicBezTo>
                  <a:pt x="10256" y="12995"/>
                  <a:pt x="9765" y="13173"/>
                  <a:pt x="9259" y="13292"/>
                </a:cubicBezTo>
                <a:close/>
                <a:moveTo>
                  <a:pt x="15972" y="3930"/>
                </a:moveTo>
                <a:cubicBezTo>
                  <a:pt x="15719" y="2843"/>
                  <a:pt x="15272" y="1831"/>
                  <a:pt x="14647" y="997"/>
                </a:cubicBezTo>
                <a:cubicBezTo>
                  <a:pt x="14364" y="625"/>
                  <a:pt x="14022" y="313"/>
                  <a:pt x="13679" y="30"/>
                </a:cubicBezTo>
                <a:cubicBezTo>
                  <a:pt x="13664" y="0"/>
                  <a:pt x="13620" y="0"/>
                  <a:pt x="13590" y="30"/>
                </a:cubicBezTo>
                <a:cubicBezTo>
                  <a:pt x="13575" y="45"/>
                  <a:pt x="13575" y="89"/>
                  <a:pt x="13590" y="104"/>
                </a:cubicBezTo>
                <a:cubicBezTo>
                  <a:pt x="13873" y="447"/>
                  <a:pt x="14096" y="834"/>
                  <a:pt x="14334" y="1221"/>
                </a:cubicBezTo>
                <a:cubicBezTo>
                  <a:pt x="14840" y="2054"/>
                  <a:pt x="15287" y="2992"/>
                  <a:pt x="15510" y="4019"/>
                </a:cubicBezTo>
                <a:cubicBezTo>
                  <a:pt x="15793" y="5374"/>
                  <a:pt x="15748" y="6847"/>
                  <a:pt x="15153" y="8291"/>
                </a:cubicBezTo>
                <a:cubicBezTo>
                  <a:pt x="14394" y="10167"/>
                  <a:pt x="12965" y="11610"/>
                  <a:pt x="11298" y="12504"/>
                </a:cubicBezTo>
                <a:cubicBezTo>
                  <a:pt x="11030" y="9794"/>
                  <a:pt x="9601" y="7428"/>
                  <a:pt x="7294" y="6416"/>
                </a:cubicBezTo>
                <a:cubicBezTo>
                  <a:pt x="5820" y="5761"/>
                  <a:pt x="4168" y="5939"/>
                  <a:pt x="3066" y="6713"/>
                </a:cubicBezTo>
                <a:cubicBezTo>
                  <a:pt x="1905" y="7532"/>
                  <a:pt x="1310" y="8961"/>
                  <a:pt x="2114" y="10732"/>
                </a:cubicBezTo>
                <a:cubicBezTo>
                  <a:pt x="3394" y="13620"/>
                  <a:pt x="6430" y="14468"/>
                  <a:pt x="9378" y="13739"/>
                </a:cubicBezTo>
                <a:cubicBezTo>
                  <a:pt x="9839" y="13620"/>
                  <a:pt x="10300" y="13471"/>
                  <a:pt x="10762" y="13278"/>
                </a:cubicBezTo>
                <a:cubicBezTo>
                  <a:pt x="10762" y="13531"/>
                  <a:pt x="10762" y="13799"/>
                  <a:pt x="10747" y="14066"/>
                </a:cubicBezTo>
                <a:cubicBezTo>
                  <a:pt x="10583" y="16671"/>
                  <a:pt x="9303" y="19410"/>
                  <a:pt x="6654" y="21360"/>
                </a:cubicBezTo>
                <a:cubicBezTo>
                  <a:pt x="5805" y="21985"/>
                  <a:pt x="4882" y="22476"/>
                  <a:pt x="3930" y="22893"/>
                </a:cubicBezTo>
                <a:cubicBezTo>
                  <a:pt x="3126" y="23236"/>
                  <a:pt x="2278" y="23503"/>
                  <a:pt x="1414" y="23697"/>
                </a:cubicBezTo>
                <a:lnTo>
                  <a:pt x="4019" y="21301"/>
                </a:lnTo>
                <a:cubicBezTo>
                  <a:pt x="4093" y="21226"/>
                  <a:pt x="4704" y="20750"/>
                  <a:pt x="4987" y="20422"/>
                </a:cubicBezTo>
                <a:cubicBezTo>
                  <a:pt x="5046" y="20363"/>
                  <a:pt x="5091" y="20318"/>
                  <a:pt x="5106" y="20273"/>
                </a:cubicBezTo>
                <a:cubicBezTo>
                  <a:pt x="5150" y="20110"/>
                  <a:pt x="5150" y="20050"/>
                  <a:pt x="5091" y="20006"/>
                </a:cubicBezTo>
                <a:cubicBezTo>
                  <a:pt x="4882" y="19782"/>
                  <a:pt x="4629" y="20110"/>
                  <a:pt x="3677" y="20928"/>
                </a:cubicBezTo>
                <a:lnTo>
                  <a:pt x="938" y="23295"/>
                </a:lnTo>
                <a:cubicBezTo>
                  <a:pt x="878" y="23340"/>
                  <a:pt x="283" y="23786"/>
                  <a:pt x="119" y="24024"/>
                </a:cubicBezTo>
                <a:cubicBezTo>
                  <a:pt x="0" y="24203"/>
                  <a:pt x="30" y="24367"/>
                  <a:pt x="75" y="24456"/>
                </a:cubicBezTo>
                <a:cubicBezTo>
                  <a:pt x="75" y="24456"/>
                  <a:pt x="223" y="24620"/>
                  <a:pt x="521" y="24650"/>
                </a:cubicBezTo>
                <a:cubicBezTo>
                  <a:pt x="1027" y="24709"/>
                  <a:pt x="2248" y="24813"/>
                  <a:pt x="2367" y="24828"/>
                </a:cubicBezTo>
                <a:lnTo>
                  <a:pt x="4004" y="24932"/>
                </a:lnTo>
                <a:lnTo>
                  <a:pt x="6669" y="25096"/>
                </a:lnTo>
                <a:cubicBezTo>
                  <a:pt x="6728" y="25096"/>
                  <a:pt x="6788" y="25066"/>
                  <a:pt x="6788" y="25007"/>
                </a:cubicBezTo>
                <a:cubicBezTo>
                  <a:pt x="6803" y="24947"/>
                  <a:pt x="6758" y="24888"/>
                  <a:pt x="6698" y="24873"/>
                </a:cubicBezTo>
                <a:lnTo>
                  <a:pt x="4064" y="24411"/>
                </a:lnTo>
                <a:lnTo>
                  <a:pt x="2426" y="24203"/>
                </a:lnTo>
                <a:cubicBezTo>
                  <a:pt x="2352" y="24203"/>
                  <a:pt x="1801" y="24144"/>
                  <a:pt x="1295" y="24084"/>
                </a:cubicBezTo>
                <a:cubicBezTo>
                  <a:pt x="2263" y="23935"/>
                  <a:pt x="3215" y="23697"/>
                  <a:pt x="4123" y="23355"/>
                </a:cubicBezTo>
                <a:cubicBezTo>
                  <a:pt x="5121" y="22968"/>
                  <a:pt x="6073" y="22432"/>
                  <a:pt x="6966" y="21777"/>
                </a:cubicBezTo>
                <a:cubicBezTo>
                  <a:pt x="9765" y="19752"/>
                  <a:pt x="11134" y="16865"/>
                  <a:pt x="11328" y="14096"/>
                </a:cubicBezTo>
                <a:cubicBezTo>
                  <a:pt x="11357" y="13739"/>
                  <a:pt x="11357" y="13367"/>
                  <a:pt x="11342" y="13010"/>
                </a:cubicBezTo>
                <a:cubicBezTo>
                  <a:pt x="13158" y="12072"/>
                  <a:pt x="14766" y="10524"/>
                  <a:pt x="15600" y="8470"/>
                </a:cubicBezTo>
                <a:cubicBezTo>
                  <a:pt x="16225" y="6922"/>
                  <a:pt x="16284" y="5359"/>
                  <a:pt x="15972" y="393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4"/>
          <p:cNvSpPr/>
          <p:nvPr/>
        </p:nvSpPr>
        <p:spPr>
          <a:xfrm>
            <a:off x="506025" y="551725"/>
            <a:ext cx="373325" cy="1066225"/>
          </a:xfrm>
          <a:custGeom>
            <a:rect b="b" l="l" r="r" t="t"/>
            <a:pathLst>
              <a:path extrusionOk="0" h="42649" w="14933">
                <a:moveTo>
                  <a:pt x="13557" y="42649"/>
                </a:moveTo>
                <a:cubicBezTo>
                  <a:pt x="20228" y="29307"/>
                  <a:pt x="0" y="14917"/>
                  <a:pt x="0" y="0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619" name="Google Shape;619;p24"/>
          <p:cNvSpPr/>
          <p:nvPr/>
        </p:nvSpPr>
        <p:spPr>
          <a:xfrm rot="1467770">
            <a:off x="394727" y="2369780"/>
            <a:ext cx="595905" cy="781884"/>
          </a:xfrm>
          <a:custGeom>
            <a:rect b="b" l="l" r="r" t="t"/>
            <a:pathLst>
              <a:path extrusionOk="0" h="32763" w="24970">
                <a:moveTo>
                  <a:pt x="22031" y="32763"/>
                </a:moveTo>
                <a:cubicBezTo>
                  <a:pt x="26385" y="26231"/>
                  <a:pt x="26051" y="14031"/>
                  <a:pt x="19771" y="9321"/>
                </a:cubicBezTo>
                <a:cubicBezTo>
                  <a:pt x="13942" y="4949"/>
                  <a:pt x="1770" y="7068"/>
                  <a:pt x="0" y="0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620" name="Google Shape;620;p24"/>
          <p:cNvGrpSpPr/>
          <p:nvPr/>
        </p:nvGrpSpPr>
        <p:grpSpPr>
          <a:xfrm rot="2186892">
            <a:off x="69631" y="3191881"/>
            <a:ext cx="733305" cy="773280"/>
            <a:chOff x="3045450" y="3675050"/>
            <a:chExt cx="733300" cy="773275"/>
          </a:xfrm>
        </p:grpSpPr>
        <p:sp>
          <p:nvSpPr>
            <p:cNvPr id="621" name="Google Shape;621;p24"/>
            <p:cNvSpPr/>
            <p:nvPr/>
          </p:nvSpPr>
          <p:spPr>
            <a:xfrm>
              <a:off x="3697225" y="3972000"/>
              <a:ext cx="81525" cy="20250"/>
            </a:xfrm>
            <a:custGeom>
              <a:rect b="b" l="l" r="r" t="t"/>
              <a:pathLst>
                <a:path extrusionOk="0" h="810" w="3261">
                  <a:moveTo>
                    <a:pt x="2263" y="0"/>
                  </a:moveTo>
                  <a:cubicBezTo>
                    <a:pt x="2010" y="15"/>
                    <a:pt x="1742" y="75"/>
                    <a:pt x="1489" y="105"/>
                  </a:cubicBezTo>
                  <a:cubicBezTo>
                    <a:pt x="1207" y="134"/>
                    <a:pt x="954" y="194"/>
                    <a:pt x="686" y="253"/>
                  </a:cubicBezTo>
                  <a:cubicBezTo>
                    <a:pt x="537" y="283"/>
                    <a:pt x="433" y="313"/>
                    <a:pt x="299" y="387"/>
                  </a:cubicBezTo>
                  <a:cubicBezTo>
                    <a:pt x="254" y="417"/>
                    <a:pt x="209" y="432"/>
                    <a:pt x="165" y="462"/>
                  </a:cubicBezTo>
                  <a:cubicBezTo>
                    <a:pt x="120" y="506"/>
                    <a:pt x="105" y="551"/>
                    <a:pt x="31" y="581"/>
                  </a:cubicBezTo>
                  <a:cubicBezTo>
                    <a:pt x="1" y="596"/>
                    <a:pt x="16" y="640"/>
                    <a:pt x="46" y="655"/>
                  </a:cubicBezTo>
                  <a:cubicBezTo>
                    <a:pt x="120" y="670"/>
                    <a:pt x="135" y="700"/>
                    <a:pt x="194" y="730"/>
                  </a:cubicBezTo>
                  <a:cubicBezTo>
                    <a:pt x="239" y="759"/>
                    <a:pt x="299" y="759"/>
                    <a:pt x="343" y="774"/>
                  </a:cubicBezTo>
                  <a:cubicBezTo>
                    <a:pt x="452" y="796"/>
                    <a:pt x="537" y="810"/>
                    <a:pt x="639" y="810"/>
                  </a:cubicBezTo>
                  <a:cubicBezTo>
                    <a:pt x="677" y="810"/>
                    <a:pt x="716" y="808"/>
                    <a:pt x="760" y="804"/>
                  </a:cubicBezTo>
                  <a:cubicBezTo>
                    <a:pt x="1013" y="804"/>
                    <a:pt x="1281" y="789"/>
                    <a:pt x="1534" y="745"/>
                  </a:cubicBezTo>
                  <a:cubicBezTo>
                    <a:pt x="2070" y="685"/>
                    <a:pt x="2621" y="626"/>
                    <a:pt x="3127" y="387"/>
                  </a:cubicBezTo>
                  <a:cubicBezTo>
                    <a:pt x="3261" y="328"/>
                    <a:pt x="3231" y="90"/>
                    <a:pt x="3082" y="60"/>
                  </a:cubicBezTo>
                  <a:cubicBezTo>
                    <a:pt x="2948" y="30"/>
                    <a:pt x="2814" y="30"/>
                    <a:pt x="2680" y="30"/>
                  </a:cubicBezTo>
                  <a:cubicBezTo>
                    <a:pt x="2546" y="15"/>
                    <a:pt x="2397" y="0"/>
                    <a:pt x="22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3113750" y="3815700"/>
              <a:ext cx="497550" cy="632625"/>
            </a:xfrm>
            <a:custGeom>
              <a:rect b="b" l="l" r="r" t="t"/>
              <a:pathLst>
                <a:path extrusionOk="0" h="25305" w="19902">
                  <a:moveTo>
                    <a:pt x="12265" y="6230"/>
                  </a:moveTo>
                  <a:cubicBezTo>
                    <a:pt x="12759" y="6230"/>
                    <a:pt x="12896" y="6917"/>
                    <a:pt x="12831" y="7369"/>
                  </a:cubicBezTo>
                  <a:cubicBezTo>
                    <a:pt x="12682" y="8396"/>
                    <a:pt x="11908" y="9244"/>
                    <a:pt x="10926" y="9765"/>
                  </a:cubicBezTo>
                  <a:cubicBezTo>
                    <a:pt x="10896" y="9066"/>
                    <a:pt x="10941" y="8366"/>
                    <a:pt x="11104" y="7696"/>
                  </a:cubicBezTo>
                  <a:cubicBezTo>
                    <a:pt x="11238" y="7190"/>
                    <a:pt x="11462" y="6476"/>
                    <a:pt x="12012" y="6282"/>
                  </a:cubicBezTo>
                  <a:cubicBezTo>
                    <a:pt x="12105" y="6247"/>
                    <a:pt x="12190" y="6230"/>
                    <a:pt x="12265" y="6230"/>
                  </a:cubicBezTo>
                  <a:close/>
                  <a:moveTo>
                    <a:pt x="6647" y="7066"/>
                  </a:moveTo>
                  <a:cubicBezTo>
                    <a:pt x="6777" y="7066"/>
                    <a:pt x="6932" y="7138"/>
                    <a:pt x="7115" y="7309"/>
                  </a:cubicBezTo>
                  <a:cubicBezTo>
                    <a:pt x="7532" y="7696"/>
                    <a:pt x="7651" y="8336"/>
                    <a:pt x="7800" y="8872"/>
                  </a:cubicBezTo>
                  <a:cubicBezTo>
                    <a:pt x="7934" y="9334"/>
                    <a:pt x="8038" y="9795"/>
                    <a:pt x="8157" y="10271"/>
                  </a:cubicBezTo>
                  <a:cubicBezTo>
                    <a:pt x="7830" y="10212"/>
                    <a:pt x="7517" y="10122"/>
                    <a:pt x="7249" y="9974"/>
                  </a:cubicBezTo>
                  <a:cubicBezTo>
                    <a:pt x="6758" y="9706"/>
                    <a:pt x="6371" y="9259"/>
                    <a:pt x="6178" y="8738"/>
                  </a:cubicBezTo>
                  <a:cubicBezTo>
                    <a:pt x="6010" y="8283"/>
                    <a:pt x="6112" y="7066"/>
                    <a:pt x="6647" y="7066"/>
                  </a:cubicBezTo>
                  <a:close/>
                  <a:moveTo>
                    <a:pt x="10682" y="860"/>
                  </a:moveTo>
                  <a:cubicBezTo>
                    <a:pt x="11426" y="860"/>
                    <a:pt x="12169" y="928"/>
                    <a:pt x="12891" y="1058"/>
                  </a:cubicBezTo>
                  <a:cubicBezTo>
                    <a:pt x="14528" y="1340"/>
                    <a:pt x="16344" y="1861"/>
                    <a:pt x="17579" y="3007"/>
                  </a:cubicBezTo>
                  <a:cubicBezTo>
                    <a:pt x="19172" y="4481"/>
                    <a:pt x="18800" y="6565"/>
                    <a:pt x="18294" y="8440"/>
                  </a:cubicBezTo>
                  <a:cubicBezTo>
                    <a:pt x="18011" y="9512"/>
                    <a:pt x="17639" y="10554"/>
                    <a:pt x="16954" y="11432"/>
                  </a:cubicBezTo>
                  <a:cubicBezTo>
                    <a:pt x="16329" y="12251"/>
                    <a:pt x="15540" y="12921"/>
                    <a:pt x="14915" y="13725"/>
                  </a:cubicBezTo>
                  <a:cubicBezTo>
                    <a:pt x="13799" y="15168"/>
                    <a:pt x="13293" y="17312"/>
                    <a:pt x="14052" y="19024"/>
                  </a:cubicBezTo>
                  <a:cubicBezTo>
                    <a:pt x="13650" y="19158"/>
                    <a:pt x="13233" y="19247"/>
                    <a:pt x="12831" y="19336"/>
                  </a:cubicBezTo>
                  <a:cubicBezTo>
                    <a:pt x="12042" y="16791"/>
                    <a:pt x="11447" y="14201"/>
                    <a:pt x="11090" y="11566"/>
                  </a:cubicBezTo>
                  <a:cubicBezTo>
                    <a:pt x="11045" y="11150"/>
                    <a:pt x="10985" y="10733"/>
                    <a:pt x="10956" y="10316"/>
                  </a:cubicBezTo>
                  <a:cubicBezTo>
                    <a:pt x="11804" y="9899"/>
                    <a:pt x="12548" y="9289"/>
                    <a:pt x="12980" y="8560"/>
                  </a:cubicBezTo>
                  <a:cubicBezTo>
                    <a:pt x="13456" y="7771"/>
                    <a:pt x="13769" y="6282"/>
                    <a:pt x="12727" y="5761"/>
                  </a:cubicBezTo>
                  <a:cubicBezTo>
                    <a:pt x="12536" y="5666"/>
                    <a:pt x="12356" y="5623"/>
                    <a:pt x="12186" y="5623"/>
                  </a:cubicBezTo>
                  <a:cubicBezTo>
                    <a:pt x="11245" y="5623"/>
                    <a:pt x="10641" y="6931"/>
                    <a:pt x="10464" y="7726"/>
                  </a:cubicBezTo>
                  <a:cubicBezTo>
                    <a:pt x="10286" y="8485"/>
                    <a:pt x="10241" y="9259"/>
                    <a:pt x="10271" y="10048"/>
                  </a:cubicBezTo>
                  <a:cubicBezTo>
                    <a:pt x="9773" y="10228"/>
                    <a:pt x="9237" y="10318"/>
                    <a:pt x="8722" y="10318"/>
                  </a:cubicBezTo>
                  <a:cubicBezTo>
                    <a:pt x="8683" y="10318"/>
                    <a:pt x="8643" y="10317"/>
                    <a:pt x="8604" y="10316"/>
                  </a:cubicBezTo>
                  <a:cubicBezTo>
                    <a:pt x="8500" y="9855"/>
                    <a:pt x="8395" y="9408"/>
                    <a:pt x="8276" y="8961"/>
                  </a:cubicBezTo>
                  <a:cubicBezTo>
                    <a:pt x="8077" y="8272"/>
                    <a:pt x="7689" y="6636"/>
                    <a:pt x="6733" y="6636"/>
                  </a:cubicBezTo>
                  <a:cubicBezTo>
                    <a:pt x="6616" y="6636"/>
                    <a:pt x="6491" y="6660"/>
                    <a:pt x="6356" y="6714"/>
                  </a:cubicBezTo>
                  <a:cubicBezTo>
                    <a:pt x="5165" y="7175"/>
                    <a:pt x="5612" y="8947"/>
                    <a:pt x="6192" y="9691"/>
                  </a:cubicBezTo>
                  <a:cubicBezTo>
                    <a:pt x="6743" y="10375"/>
                    <a:pt x="7487" y="10718"/>
                    <a:pt x="8291" y="10822"/>
                  </a:cubicBezTo>
                  <a:lnTo>
                    <a:pt x="8306" y="10822"/>
                  </a:lnTo>
                  <a:cubicBezTo>
                    <a:pt x="8961" y="13695"/>
                    <a:pt x="9229" y="16597"/>
                    <a:pt x="9378" y="19530"/>
                  </a:cubicBezTo>
                  <a:cubicBezTo>
                    <a:pt x="8916" y="19485"/>
                    <a:pt x="8440" y="19411"/>
                    <a:pt x="7964" y="19381"/>
                  </a:cubicBezTo>
                  <a:lnTo>
                    <a:pt x="7934" y="19381"/>
                  </a:lnTo>
                  <a:cubicBezTo>
                    <a:pt x="7815" y="18086"/>
                    <a:pt x="6981" y="16940"/>
                    <a:pt x="6148" y="15987"/>
                  </a:cubicBezTo>
                  <a:cubicBezTo>
                    <a:pt x="5180" y="14871"/>
                    <a:pt x="4034" y="13903"/>
                    <a:pt x="3096" y="12727"/>
                  </a:cubicBezTo>
                  <a:cubicBezTo>
                    <a:pt x="2114" y="11477"/>
                    <a:pt x="1578" y="10048"/>
                    <a:pt x="1638" y="8455"/>
                  </a:cubicBezTo>
                  <a:cubicBezTo>
                    <a:pt x="1712" y="6833"/>
                    <a:pt x="2352" y="5255"/>
                    <a:pt x="3349" y="4005"/>
                  </a:cubicBezTo>
                  <a:cubicBezTo>
                    <a:pt x="5133" y="1799"/>
                    <a:pt x="7914" y="860"/>
                    <a:pt x="10682" y="860"/>
                  </a:cubicBezTo>
                  <a:close/>
                  <a:moveTo>
                    <a:pt x="10316" y="10584"/>
                  </a:moveTo>
                  <a:cubicBezTo>
                    <a:pt x="10390" y="11551"/>
                    <a:pt x="10569" y="12534"/>
                    <a:pt x="10747" y="13472"/>
                  </a:cubicBezTo>
                  <a:cubicBezTo>
                    <a:pt x="11104" y="15481"/>
                    <a:pt x="11611" y="17476"/>
                    <a:pt x="12221" y="19440"/>
                  </a:cubicBezTo>
                  <a:cubicBezTo>
                    <a:pt x="11983" y="19470"/>
                    <a:pt x="11730" y="19500"/>
                    <a:pt x="11491" y="19530"/>
                  </a:cubicBezTo>
                  <a:cubicBezTo>
                    <a:pt x="11117" y="19559"/>
                    <a:pt x="10742" y="19575"/>
                    <a:pt x="10367" y="19575"/>
                  </a:cubicBezTo>
                  <a:cubicBezTo>
                    <a:pt x="10161" y="19575"/>
                    <a:pt x="9956" y="19570"/>
                    <a:pt x="9750" y="19559"/>
                  </a:cubicBezTo>
                  <a:cubicBezTo>
                    <a:pt x="9705" y="19559"/>
                    <a:pt x="9646" y="19559"/>
                    <a:pt x="9586" y="19545"/>
                  </a:cubicBezTo>
                  <a:cubicBezTo>
                    <a:pt x="9720" y="16642"/>
                    <a:pt x="9363" y="13695"/>
                    <a:pt x="8723" y="10837"/>
                  </a:cubicBezTo>
                  <a:lnTo>
                    <a:pt x="8723" y="10837"/>
                  </a:lnTo>
                  <a:cubicBezTo>
                    <a:pt x="8761" y="10838"/>
                    <a:pt x="8800" y="10839"/>
                    <a:pt x="8838" y="10839"/>
                  </a:cubicBezTo>
                  <a:cubicBezTo>
                    <a:pt x="9336" y="10839"/>
                    <a:pt x="9832" y="10750"/>
                    <a:pt x="10316" y="10584"/>
                  </a:cubicBezTo>
                  <a:close/>
                  <a:moveTo>
                    <a:pt x="14870" y="19470"/>
                  </a:moveTo>
                  <a:cubicBezTo>
                    <a:pt x="15034" y="19813"/>
                    <a:pt x="15198" y="20170"/>
                    <a:pt x="15332" y="20527"/>
                  </a:cubicBezTo>
                  <a:cubicBezTo>
                    <a:pt x="15213" y="20527"/>
                    <a:pt x="15094" y="20572"/>
                    <a:pt x="15019" y="20676"/>
                  </a:cubicBezTo>
                  <a:cubicBezTo>
                    <a:pt x="14722" y="21167"/>
                    <a:pt x="14349" y="21495"/>
                    <a:pt x="13814" y="21703"/>
                  </a:cubicBezTo>
                  <a:cubicBezTo>
                    <a:pt x="13278" y="21896"/>
                    <a:pt x="12697" y="21971"/>
                    <a:pt x="12132" y="21971"/>
                  </a:cubicBezTo>
                  <a:cubicBezTo>
                    <a:pt x="12103" y="21971"/>
                    <a:pt x="12073" y="21971"/>
                    <a:pt x="12044" y="21971"/>
                  </a:cubicBezTo>
                  <a:cubicBezTo>
                    <a:pt x="10632" y="21971"/>
                    <a:pt x="9277" y="21618"/>
                    <a:pt x="7979" y="21108"/>
                  </a:cubicBezTo>
                  <a:cubicBezTo>
                    <a:pt x="7964" y="21093"/>
                    <a:pt x="7964" y="21093"/>
                    <a:pt x="7949" y="21093"/>
                  </a:cubicBezTo>
                  <a:cubicBezTo>
                    <a:pt x="7934" y="20795"/>
                    <a:pt x="7949" y="20482"/>
                    <a:pt x="7994" y="20185"/>
                  </a:cubicBezTo>
                  <a:cubicBezTo>
                    <a:pt x="8621" y="20342"/>
                    <a:pt x="9300" y="20402"/>
                    <a:pt x="9973" y="20402"/>
                  </a:cubicBezTo>
                  <a:cubicBezTo>
                    <a:pt x="10512" y="20402"/>
                    <a:pt x="11048" y="20363"/>
                    <a:pt x="11551" y="20304"/>
                  </a:cubicBezTo>
                  <a:cubicBezTo>
                    <a:pt x="12697" y="20185"/>
                    <a:pt x="13799" y="19887"/>
                    <a:pt x="14870" y="19470"/>
                  </a:cubicBezTo>
                  <a:close/>
                  <a:moveTo>
                    <a:pt x="15510" y="21137"/>
                  </a:moveTo>
                  <a:cubicBezTo>
                    <a:pt x="15615" y="21569"/>
                    <a:pt x="15659" y="22001"/>
                    <a:pt x="15585" y="22417"/>
                  </a:cubicBezTo>
                  <a:cubicBezTo>
                    <a:pt x="15257" y="22432"/>
                    <a:pt x="14975" y="22611"/>
                    <a:pt x="14677" y="22715"/>
                  </a:cubicBezTo>
                  <a:cubicBezTo>
                    <a:pt x="14394" y="22819"/>
                    <a:pt x="14096" y="22909"/>
                    <a:pt x="13799" y="22983"/>
                  </a:cubicBezTo>
                  <a:cubicBezTo>
                    <a:pt x="13173" y="23162"/>
                    <a:pt x="12519" y="23251"/>
                    <a:pt x="11864" y="23296"/>
                  </a:cubicBezTo>
                  <a:cubicBezTo>
                    <a:pt x="11707" y="23304"/>
                    <a:pt x="11551" y="23308"/>
                    <a:pt x="11394" y="23308"/>
                  </a:cubicBezTo>
                  <a:cubicBezTo>
                    <a:pt x="10402" y="23308"/>
                    <a:pt x="9406" y="23149"/>
                    <a:pt x="8455" y="22879"/>
                  </a:cubicBezTo>
                  <a:cubicBezTo>
                    <a:pt x="8217" y="22432"/>
                    <a:pt x="8053" y="21971"/>
                    <a:pt x="7979" y="21480"/>
                  </a:cubicBezTo>
                  <a:lnTo>
                    <a:pt x="7979" y="21480"/>
                  </a:lnTo>
                  <a:cubicBezTo>
                    <a:pt x="9281" y="22195"/>
                    <a:pt x="10804" y="22553"/>
                    <a:pt x="12282" y="22553"/>
                  </a:cubicBezTo>
                  <a:cubicBezTo>
                    <a:pt x="12341" y="22553"/>
                    <a:pt x="12400" y="22553"/>
                    <a:pt x="12459" y="22551"/>
                  </a:cubicBezTo>
                  <a:cubicBezTo>
                    <a:pt x="13575" y="22522"/>
                    <a:pt x="14945" y="22179"/>
                    <a:pt x="15510" y="21137"/>
                  </a:cubicBezTo>
                  <a:close/>
                  <a:moveTo>
                    <a:pt x="15376" y="23057"/>
                  </a:moveTo>
                  <a:lnTo>
                    <a:pt x="15376" y="23057"/>
                  </a:lnTo>
                  <a:cubicBezTo>
                    <a:pt x="15317" y="23147"/>
                    <a:pt x="15272" y="23251"/>
                    <a:pt x="15198" y="23340"/>
                  </a:cubicBezTo>
                  <a:cubicBezTo>
                    <a:pt x="14439" y="24367"/>
                    <a:pt x="12935" y="24725"/>
                    <a:pt x="11745" y="24725"/>
                  </a:cubicBezTo>
                  <a:cubicBezTo>
                    <a:pt x="10554" y="24725"/>
                    <a:pt x="9482" y="24248"/>
                    <a:pt x="8768" y="23325"/>
                  </a:cubicBezTo>
                  <a:lnTo>
                    <a:pt x="8768" y="23325"/>
                  </a:lnTo>
                  <a:cubicBezTo>
                    <a:pt x="9675" y="23623"/>
                    <a:pt x="10619" y="23761"/>
                    <a:pt x="11578" y="23761"/>
                  </a:cubicBezTo>
                  <a:cubicBezTo>
                    <a:pt x="11673" y="23761"/>
                    <a:pt x="11768" y="23760"/>
                    <a:pt x="11864" y="23757"/>
                  </a:cubicBezTo>
                  <a:cubicBezTo>
                    <a:pt x="12548" y="23742"/>
                    <a:pt x="13218" y="23668"/>
                    <a:pt x="13873" y="23519"/>
                  </a:cubicBezTo>
                  <a:cubicBezTo>
                    <a:pt x="14215" y="23444"/>
                    <a:pt x="14558" y="23340"/>
                    <a:pt x="14885" y="23236"/>
                  </a:cubicBezTo>
                  <a:cubicBezTo>
                    <a:pt x="15049" y="23177"/>
                    <a:pt x="15213" y="23117"/>
                    <a:pt x="15376" y="23057"/>
                  </a:cubicBezTo>
                  <a:close/>
                  <a:moveTo>
                    <a:pt x="10633" y="0"/>
                  </a:moveTo>
                  <a:cubicBezTo>
                    <a:pt x="8151" y="0"/>
                    <a:pt x="5679" y="691"/>
                    <a:pt x="3766" y="2323"/>
                  </a:cubicBezTo>
                  <a:cubicBezTo>
                    <a:pt x="1340" y="4392"/>
                    <a:pt x="0" y="8024"/>
                    <a:pt x="1206" y="11090"/>
                  </a:cubicBezTo>
                  <a:cubicBezTo>
                    <a:pt x="1846" y="12727"/>
                    <a:pt x="3126" y="13978"/>
                    <a:pt x="4376" y="15183"/>
                  </a:cubicBezTo>
                  <a:cubicBezTo>
                    <a:pt x="5017" y="15808"/>
                    <a:pt x="5657" y="16434"/>
                    <a:pt x="6237" y="17118"/>
                  </a:cubicBezTo>
                  <a:cubicBezTo>
                    <a:pt x="6847" y="17863"/>
                    <a:pt x="7234" y="18696"/>
                    <a:pt x="7592" y="19574"/>
                  </a:cubicBezTo>
                  <a:cubicBezTo>
                    <a:pt x="7592" y="19589"/>
                    <a:pt x="7607" y="19604"/>
                    <a:pt x="7621" y="19619"/>
                  </a:cubicBezTo>
                  <a:cubicBezTo>
                    <a:pt x="7562" y="19783"/>
                    <a:pt x="7607" y="20006"/>
                    <a:pt x="7770" y="20095"/>
                  </a:cubicBezTo>
                  <a:cubicBezTo>
                    <a:pt x="7502" y="20959"/>
                    <a:pt x="7592" y="21896"/>
                    <a:pt x="7949" y="22730"/>
                  </a:cubicBezTo>
                  <a:cubicBezTo>
                    <a:pt x="7815" y="22760"/>
                    <a:pt x="7755" y="22953"/>
                    <a:pt x="7889" y="23013"/>
                  </a:cubicBezTo>
                  <a:cubicBezTo>
                    <a:pt x="7964" y="23043"/>
                    <a:pt x="8038" y="23072"/>
                    <a:pt x="8113" y="23102"/>
                  </a:cubicBezTo>
                  <a:cubicBezTo>
                    <a:pt x="8485" y="23802"/>
                    <a:pt x="9035" y="24382"/>
                    <a:pt x="9705" y="24754"/>
                  </a:cubicBezTo>
                  <a:cubicBezTo>
                    <a:pt x="10364" y="25117"/>
                    <a:pt x="11202" y="25304"/>
                    <a:pt x="12058" y="25304"/>
                  </a:cubicBezTo>
                  <a:cubicBezTo>
                    <a:pt x="13695" y="25304"/>
                    <a:pt x="15396" y="24618"/>
                    <a:pt x="16031" y="23162"/>
                  </a:cubicBezTo>
                  <a:cubicBezTo>
                    <a:pt x="16642" y="21733"/>
                    <a:pt x="15957" y="20170"/>
                    <a:pt x="15332" y="18875"/>
                  </a:cubicBezTo>
                  <a:cubicBezTo>
                    <a:pt x="15287" y="18785"/>
                    <a:pt x="15153" y="18711"/>
                    <a:pt x="15049" y="18711"/>
                  </a:cubicBezTo>
                  <a:cubicBezTo>
                    <a:pt x="14870" y="17788"/>
                    <a:pt x="14736" y="16895"/>
                    <a:pt x="14989" y="15957"/>
                  </a:cubicBezTo>
                  <a:cubicBezTo>
                    <a:pt x="15257" y="14915"/>
                    <a:pt x="15868" y="14112"/>
                    <a:pt x="16567" y="13308"/>
                  </a:cubicBezTo>
                  <a:cubicBezTo>
                    <a:pt x="17192" y="12593"/>
                    <a:pt x="17847" y="11879"/>
                    <a:pt x="18279" y="11030"/>
                  </a:cubicBezTo>
                  <a:cubicBezTo>
                    <a:pt x="18726" y="10167"/>
                    <a:pt x="18979" y="9214"/>
                    <a:pt x="19202" y="8277"/>
                  </a:cubicBezTo>
                  <a:cubicBezTo>
                    <a:pt x="19634" y="6416"/>
                    <a:pt x="19901" y="4422"/>
                    <a:pt x="18592" y="2844"/>
                  </a:cubicBezTo>
                  <a:cubicBezTo>
                    <a:pt x="17490" y="1519"/>
                    <a:pt x="15749" y="849"/>
                    <a:pt x="14141" y="447"/>
                  </a:cubicBezTo>
                  <a:cubicBezTo>
                    <a:pt x="13009" y="158"/>
                    <a:pt x="11820" y="0"/>
                    <a:pt x="106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3055700" y="4149125"/>
              <a:ext cx="75925" cy="40700"/>
            </a:xfrm>
            <a:custGeom>
              <a:rect b="b" l="l" r="r" t="t"/>
              <a:pathLst>
                <a:path extrusionOk="0" h="1628" w="3037">
                  <a:moveTo>
                    <a:pt x="2636" y="0"/>
                  </a:moveTo>
                  <a:cubicBezTo>
                    <a:pt x="2538" y="0"/>
                    <a:pt x="2441" y="18"/>
                    <a:pt x="2352" y="45"/>
                  </a:cubicBezTo>
                  <a:cubicBezTo>
                    <a:pt x="2263" y="60"/>
                    <a:pt x="2173" y="90"/>
                    <a:pt x="2084" y="105"/>
                  </a:cubicBezTo>
                  <a:cubicBezTo>
                    <a:pt x="1980" y="120"/>
                    <a:pt x="1906" y="164"/>
                    <a:pt x="1816" y="194"/>
                  </a:cubicBezTo>
                  <a:cubicBezTo>
                    <a:pt x="1801" y="209"/>
                    <a:pt x="1786" y="209"/>
                    <a:pt x="1772" y="224"/>
                  </a:cubicBezTo>
                  <a:cubicBezTo>
                    <a:pt x="1682" y="254"/>
                    <a:pt x="1593" y="283"/>
                    <a:pt x="1519" y="313"/>
                  </a:cubicBezTo>
                  <a:cubicBezTo>
                    <a:pt x="1459" y="328"/>
                    <a:pt x="1414" y="343"/>
                    <a:pt x="1370" y="358"/>
                  </a:cubicBezTo>
                  <a:cubicBezTo>
                    <a:pt x="1340" y="373"/>
                    <a:pt x="1310" y="388"/>
                    <a:pt x="1295" y="388"/>
                  </a:cubicBezTo>
                  <a:cubicBezTo>
                    <a:pt x="1266" y="402"/>
                    <a:pt x="1251" y="402"/>
                    <a:pt x="1236" y="417"/>
                  </a:cubicBezTo>
                  <a:cubicBezTo>
                    <a:pt x="1146" y="447"/>
                    <a:pt x="1042" y="477"/>
                    <a:pt x="953" y="507"/>
                  </a:cubicBezTo>
                  <a:cubicBezTo>
                    <a:pt x="834" y="551"/>
                    <a:pt x="745" y="611"/>
                    <a:pt x="685" y="685"/>
                  </a:cubicBezTo>
                  <a:cubicBezTo>
                    <a:pt x="640" y="700"/>
                    <a:pt x="581" y="715"/>
                    <a:pt x="536" y="730"/>
                  </a:cubicBezTo>
                  <a:cubicBezTo>
                    <a:pt x="432" y="775"/>
                    <a:pt x="313" y="804"/>
                    <a:pt x="224" y="864"/>
                  </a:cubicBezTo>
                  <a:cubicBezTo>
                    <a:pt x="15" y="998"/>
                    <a:pt x="0" y="1296"/>
                    <a:pt x="224" y="1415"/>
                  </a:cubicBezTo>
                  <a:cubicBezTo>
                    <a:pt x="328" y="1489"/>
                    <a:pt x="432" y="1519"/>
                    <a:pt x="566" y="1534"/>
                  </a:cubicBezTo>
                  <a:cubicBezTo>
                    <a:pt x="640" y="1549"/>
                    <a:pt x="715" y="1549"/>
                    <a:pt x="789" y="1564"/>
                  </a:cubicBezTo>
                  <a:cubicBezTo>
                    <a:pt x="884" y="1611"/>
                    <a:pt x="994" y="1628"/>
                    <a:pt x="1108" y="1628"/>
                  </a:cubicBezTo>
                  <a:cubicBezTo>
                    <a:pt x="1280" y="1628"/>
                    <a:pt x="1462" y="1590"/>
                    <a:pt x="1623" y="1564"/>
                  </a:cubicBezTo>
                  <a:cubicBezTo>
                    <a:pt x="1861" y="1504"/>
                    <a:pt x="2099" y="1385"/>
                    <a:pt x="2322" y="1266"/>
                  </a:cubicBezTo>
                  <a:cubicBezTo>
                    <a:pt x="2560" y="1132"/>
                    <a:pt x="2754" y="923"/>
                    <a:pt x="2903" y="700"/>
                  </a:cubicBezTo>
                  <a:cubicBezTo>
                    <a:pt x="2992" y="581"/>
                    <a:pt x="3022" y="462"/>
                    <a:pt x="3022" y="313"/>
                  </a:cubicBezTo>
                  <a:cubicBezTo>
                    <a:pt x="3022" y="254"/>
                    <a:pt x="3037" y="120"/>
                    <a:pt x="2962" y="90"/>
                  </a:cubicBezTo>
                  <a:cubicBezTo>
                    <a:pt x="2865" y="25"/>
                    <a:pt x="2751" y="0"/>
                    <a:pt x="2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3045450" y="3808325"/>
              <a:ext cx="100150" cy="94350"/>
            </a:xfrm>
            <a:custGeom>
              <a:rect b="b" l="l" r="r" t="t"/>
              <a:pathLst>
                <a:path extrusionOk="0" h="3774" w="4006">
                  <a:moveTo>
                    <a:pt x="319" y="0"/>
                  </a:moveTo>
                  <a:cubicBezTo>
                    <a:pt x="142" y="0"/>
                    <a:pt x="0" y="175"/>
                    <a:pt x="98" y="370"/>
                  </a:cubicBezTo>
                  <a:cubicBezTo>
                    <a:pt x="202" y="564"/>
                    <a:pt x="351" y="712"/>
                    <a:pt x="500" y="876"/>
                  </a:cubicBezTo>
                  <a:lnTo>
                    <a:pt x="931" y="1353"/>
                  </a:lnTo>
                  <a:cubicBezTo>
                    <a:pt x="1080" y="1516"/>
                    <a:pt x="1199" y="1710"/>
                    <a:pt x="1348" y="1844"/>
                  </a:cubicBezTo>
                  <a:cubicBezTo>
                    <a:pt x="1512" y="1993"/>
                    <a:pt x="1676" y="2141"/>
                    <a:pt x="1839" y="2290"/>
                  </a:cubicBezTo>
                  <a:cubicBezTo>
                    <a:pt x="2152" y="2573"/>
                    <a:pt x="2479" y="2841"/>
                    <a:pt x="2822" y="3094"/>
                  </a:cubicBezTo>
                  <a:cubicBezTo>
                    <a:pt x="2985" y="3228"/>
                    <a:pt x="3149" y="3362"/>
                    <a:pt x="3328" y="3466"/>
                  </a:cubicBezTo>
                  <a:cubicBezTo>
                    <a:pt x="3521" y="3570"/>
                    <a:pt x="3730" y="3660"/>
                    <a:pt x="3923" y="3764"/>
                  </a:cubicBezTo>
                  <a:cubicBezTo>
                    <a:pt x="3930" y="3771"/>
                    <a:pt x="3938" y="3774"/>
                    <a:pt x="3946" y="3774"/>
                  </a:cubicBezTo>
                  <a:cubicBezTo>
                    <a:pt x="3975" y="3774"/>
                    <a:pt x="4006" y="3739"/>
                    <a:pt x="3983" y="3704"/>
                  </a:cubicBezTo>
                  <a:cubicBezTo>
                    <a:pt x="3864" y="3541"/>
                    <a:pt x="3789" y="3347"/>
                    <a:pt x="3670" y="3168"/>
                  </a:cubicBezTo>
                  <a:cubicBezTo>
                    <a:pt x="3566" y="2990"/>
                    <a:pt x="3417" y="2826"/>
                    <a:pt x="3283" y="2662"/>
                  </a:cubicBezTo>
                  <a:cubicBezTo>
                    <a:pt x="3015" y="2320"/>
                    <a:pt x="2732" y="1993"/>
                    <a:pt x="2435" y="1695"/>
                  </a:cubicBezTo>
                  <a:cubicBezTo>
                    <a:pt x="2286" y="1546"/>
                    <a:pt x="2137" y="1397"/>
                    <a:pt x="2003" y="1248"/>
                  </a:cubicBezTo>
                  <a:cubicBezTo>
                    <a:pt x="1839" y="1099"/>
                    <a:pt x="1661" y="980"/>
                    <a:pt x="1497" y="846"/>
                  </a:cubicBezTo>
                  <a:cubicBezTo>
                    <a:pt x="1333" y="712"/>
                    <a:pt x="1169" y="564"/>
                    <a:pt x="991" y="430"/>
                  </a:cubicBezTo>
                  <a:cubicBezTo>
                    <a:pt x="827" y="281"/>
                    <a:pt x="648" y="117"/>
                    <a:pt x="440" y="28"/>
                  </a:cubicBezTo>
                  <a:cubicBezTo>
                    <a:pt x="400" y="9"/>
                    <a:pt x="358" y="0"/>
                    <a:pt x="3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4"/>
            <p:cNvSpPr/>
            <p:nvPr/>
          </p:nvSpPr>
          <p:spPr>
            <a:xfrm>
              <a:off x="3327725" y="3675050"/>
              <a:ext cx="23100" cy="101100"/>
            </a:xfrm>
            <a:custGeom>
              <a:rect b="b" l="l" r="r" t="t"/>
              <a:pathLst>
                <a:path extrusionOk="0" h="4044" w="924">
                  <a:moveTo>
                    <a:pt x="522" y="0"/>
                  </a:moveTo>
                  <a:cubicBezTo>
                    <a:pt x="386" y="0"/>
                    <a:pt x="247" y="79"/>
                    <a:pt x="209" y="223"/>
                  </a:cubicBezTo>
                  <a:cubicBezTo>
                    <a:pt x="30" y="849"/>
                    <a:pt x="0" y="1518"/>
                    <a:pt x="0" y="2159"/>
                  </a:cubicBezTo>
                  <a:cubicBezTo>
                    <a:pt x="0" y="2471"/>
                    <a:pt x="45" y="2784"/>
                    <a:pt x="60" y="3096"/>
                  </a:cubicBezTo>
                  <a:cubicBezTo>
                    <a:pt x="75" y="3260"/>
                    <a:pt x="75" y="3424"/>
                    <a:pt x="89" y="3587"/>
                  </a:cubicBezTo>
                  <a:cubicBezTo>
                    <a:pt x="119" y="3736"/>
                    <a:pt x="194" y="3870"/>
                    <a:pt x="268" y="4004"/>
                  </a:cubicBezTo>
                  <a:cubicBezTo>
                    <a:pt x="282" y="4032"/>
                    <a:pt x="309" y="4044"/>
                    <a:pt x="338" y="4044"/>
                  </a:cubicBezTo>
                  <a:cubicBezTo>
                    <a:pt x="371" y="4044"/>
                    <a:pt x="408" y="4028"/>
                    <a:pt x="432" y="4004"/>
                  </a:cubicBezTo>
                  <a:cubicBezTo>
                    <a:pt x="521" y="3870"/>
                    <a:pt x="596" y="3751"/>
                    <a:pt x="640" y="3587"/>
                  </a:cubicBezTo>
                  <a:cubicBezTo>
                    <a:pt x="670" y="3439"/>
                    <a:pt x="685" y="3275"/>
                    <a:pt x="715" y="3111"/>
                  </a:cubicBezTo>
                  <a:cubicBezTo>
                    <a:pt x="759" y="2799"/>
                    <a:pt x="834" y="2486"/>
                    <a:pt x="849" y="2159"/>
                  </a:cubicBezTo>
                  <a:cubicBezTo>
                    <a:pt x="893" y="1518"/>
                    <a:pt x="923" y="864"/>
                    <a:pt x="804" y="223"/>
                  </a:cubicBezTo>
                  <a:cubicBezTo>
                    <a:pt x="775" y="71"/>
                    <a:pt x="650" y="0"/>
                    <a:pt x="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3603075" y="3769500"/>
              <a:ext cx="78325" cy="53625"/>
            </a:xfrm>
            <a:custGeom>
              <a:rect b="b" l="l" r="r" t="t"/>
              <a:pathLst>
                <a:path extrusionOk="0" h="2145" w="3133">
                  <a:moveTo>
                    <a:pt x="2736" y="0"/>
                  </a:moveTo>
                  <a:cubicBezTo>
                    <a:pt x="2722" y="0"/>
                    <a:pt x="2709" y="1"/>
                    <a:pt x="2695" y="3"/>
                  </a:cubicBezTo>
                  <a:cubicBezTo>
                    <a:pt x="2561" y="18"/>
                    <a:pt x="2457" y="77"/>
                    <a:pt x="2338" y="107"/>
                  </a:cubicBezTo>
                  <a:cubicBezTo>
                    <a:pt x="2189" y="152"/>
                    <a:pt x="2055" y="226"/>
                    <a:pt x="1921" y="301"/>
                  </a:cubicBezTo>
                  <a:cubicBezTo>
                    <a:pt x="1713" y="420"/>
                    <a:pt x="1489" y="539"/>
                    <a:pt x="1266" y="658"/>
                  </a:cubicBezTo>
                  <a:cubicBezTo>
                    <a:pt x="1058" y="777"/>
                    <a:pt x="864" y="941"/>
                    <a:pt x="656" y="1090"/>
                  </a:cubicBezTo>
                  <a:cubicBezTo>
                    <a:pt x="477" y="1224"/>
                    <a:pt x="269" y="1387"/>
                    <a:pt x="135" y="1581"/>
                  </a:cubicBezTo>
                  <a:cubicBezTo>
                    <a:pt x="135" y="1596"/>
                    <a:pt x="120" y="1596"/>
                    <a:pt x="120" y="1596"/>
                  </a:cubicBezTo>
                  <a:cubicBezTo>
                    <a:pt x="1" y="1700"/>
                    <a:pt x="16" y="1864"/>
                    <a:pt x="90" y="1983"/>
                  </a:cubicBezTo>
                  <a:cubicBezTo>
                    <a:pt x="159" y="2105"/>
                    <a:pt x="267" y="2145"/>
                    <a:pt x="383" y="2145"/>
                  </a:cubicBezTo>
                  <a:cubicBezTo>
                    <a:pt x="494" y="2145"/>
                    <a:pt x="614" y="2108"/>
                    <a:pt x="715" y="2072"/>
                  </a:cubicBezTo>
                  <a:cubicBezTo>
                    <a:pt x="894" y="1998"/>
                    <a:pt x="1073" y="1908"/>
                    <a:pt x="1251" y="1804"/>
                  </a:cubicBezTo>
                  <a:cubicBezTo>
                    <a:pt x="1415" y="1715"/>
                    <a:pt x="1579" y="1640"/>
                    <a:pt x="1728" y="1521"/>
                  </a:cubicBezTo>
                  <a:lnTo>
                    <a:pt x="2159" y="1194"/>
                  </a:lnTo>
                  <a:cubicBezTo>
                    <a:pt x="2308" y="1075"/>
                    <a:pt x="2487" y="970"/>
                    <a:pt x="2621" y="837"/>
                  </a:cubicBezTo>
                  <a:cubicBezTo>
                    <a:pt x="2680" y="777"/>
                    <a:pt x="2740" y="703"/>
                    <a:pt x="2799" y="643"/>
                  </a:cubicBezTo>
                  <a:cubicBezTo>
                    <a:pt x="2874" y="569"/>
                    <a:pt x="2933" y="479"/>
                    <a:pt x="2993" y="390"/>
                  </a:cubicBezTo>
                  <a:cubicBezTo>
                    <a:pt x="3132" y="195"/>
                    <a:pt x="2933" y="0"/>
                    <a:pt x="2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3592675" y="4190375"/>
              <a:ext cx="87475" cy="37850"/>
            </a:xfrm>
            <a:custGeom>
              <a:rect b="b" l="l" r="r" t="t"/>
              <a:pathLst>
                <a:path extrusionOk="0" h="1514" w="3499">
                  <a:moveTo>
                    <a:pt x="446" y="0"/>
                  </a:moveTo>
                  <a:cubicBezTo>
                    <a:pt x="322" y="0"/>
                    <a:pt x="179" y="49"/>
                    <a:pt x="60" y="62"/>
                  </a:cubicBezTo>
                  <a:cubicBezTo>
                    <a:pt x="30" y="62"/>
                    <a:pt x="0" y="107"/>
                    <a:pt x="30" y="137"/>
                  </a:cubicBezTo>
                  <a:cubicBezTo>
                    <a:pt x="119" y="226"/>
                    <a:pt x="194" y="330"/>
                    <a:pt x="283" y="420"/>
                  </a:cubicBezTo>
                  <a:cubicBezTo>
                    <a:pt x="372" y="509"/>
                    <a:pt x="536" y="554"/>
                    <a:pt x="655" y="598"/>
                  </a:cubicBezTo>
                  <a:cubicBezTo>
                    <a:pt x="908" y="717"/>
                    <a:pt x="1161" y="836"/>
                    <a:pt x="1429" y="955"/>
                  </a:cubicBezTo>
                  <a:cubicBezTo>
                    <a:pt x="1682" y="1075"/>
                    <a:pt x="1950" y="1208"/>
                    <a:pt x="2218" y="1298"/>
                  </a:cubicBezTo>
                  <a:cubicBezTo>
                    <a:pt x="2455" y="1377"/>
                    <a:pt x="2715" y="1514"/>
                    <a:pt x="2967" y="1514"/>
                  </a:cubicBezTo>
                  <a:cubicBezTo>
                    <a:pt x="3001" y="1514"/>
                    <a:pt x="3034" y="1511"/>
                    <a:pt x="3067" y="1506"/>
                  </a:cubicBezTo>
                  <a:cubicBezTo>
                    <a:pt x="3334" y="1476"/>
                    <a:pt x="3498" y="1179"/>
                    <a:pt x="3290" y="970"/>
                  </a:cubicBezTo>
                  <a:cubicBezTo>
                    <a:pt x="3096" y="747"/>
                    <a:pt x="2769" y="673"/>
                    <a:pt x="2501" y="568"/>
                  </a:cubicBezTo>
                  <a:cubicBezTo>
                    <a:pt x="2233" y="479"/>
                    <a:pt x="1965" y="405"/>
                    <a:pt x="1682" y="330"/>
                  </a:cubicBezTo>
                  <a:cubicBezTo>
                    <a:pt x="1414" y="256"/>
                    <a:pt x="1161" y="181"/>
                    <a:pt x="893" y="107"/>
                  </a:cubicBezTo>
                  <a:cubicBezTo>
                    <a:pt x="759" y="77"/>
                    <a:pt x="625" y="18"/>
                    <a:pt x="491" y="3"/>
                  </a:cubicBezTo>
                  <a:cubicBezTo>
                    <a:pt x="477" y="1"/>
                    <a:pt x="462" y="0"/>
                    <a:pt x="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8" name="Google Shape;628;p24"/>
          <p:cNvSpPr/>
          <p:nvPr/>
        </p:nvSpPr>
        <p:spPr>
          <a:xfrm rot="-813898">
            <a:off x="220499" y="1522766"/>
            <a:ext cx="882753" cy="776307"/>
          </a:xfrm>
          <a:custGeom>
            <a:rect b="b" l="l" r="r" t="t"/>
            <a:pathLst>
              <a:path extrusionOk="0" h="19217" w="21852">
                <a:moveTo>
                  <a:pt x="4615" y="1370"/>
                </a:moveTo>
                <a:cubicBezTo>
                  <a:pt x="4719" y="3037"/>
                  <a:pt x="5568" y="6118"/>
                  <a:pt x="6714" y="8619"/>
                </a:cubicBezTo>
                <a:cubicBezTo>
                  <a:pt x="4451" y="8693"/>
                  <a:pt x="1757" y="9110"/>
                  <a:pt x="760" y="10122"/>
                </a:cubicBezTo>
                <a:cubicBezTo>
                  <a:pt x="1251" y="8291"/>
                  <a:pt x="3067" y="4436"/>
                  <a:pt x="4615" y="1370"/>
                </a:cubicBezTo>
                <a:close/>
                <a:moveTo>
                  <a:pt x="5225" y="313"/>
                </a:moveTo>
                <a:cubicBezTo>
                  <a:pt x="7220" y="313"/>
                  <a:pt x="19753" y="7175"/>
                  <a:pt x="21390" y="9154"/>
                </a:cubicBezTo>
                <a:cubicBezTo>
                  <a:pt x="21554" y="9348"/>
                  <a:pt x="21539" y="9422"/>
                  <a:pt x="21539" y="9422"/>
                </a:cubicBezTo>
                <a:cubicBezTo>
                  <a:pt x="21361" y="10345"/>
                  <a:pt x="15660" y="12429"/>
                  <a:pt x="11849" y="12429"/>
                </a:cubicBezTo>
                <a:cubicBezTo>
                  <a:pt x="10703" y="12429"/>
                  <a:pt x="9869" y="12251"/>
                  <a:pt x="9334" y="11893"/>
                </a:cubicBezTo>
                <a:cubicBezTo>
                  <a:pt x="6982" y="10286"/>
                  <a:pt x="4689" y="2828"/>
                  <a:pt x="4943" y="759"/>
                </a:cubicBezTo>
                <a:cubicBezTo>
                  <a:pt x="4972" y="521"/>
                  <a:pt x="5032" y="357"/>
                  <a:pt x="5106" y="328"/>
                </a:cubicBezTo>
                <a:cubicBezTo>
                  <a:pt x="5121" y="328"/>
                  <a:pt x="5166" y="313"/>
                  <a:pt x="5225" y="313"/>
                </a:cubicBezTo>
                <a:close/>
                <a:moveTo>
                  <a:pt x="21167" y="10226"/>
                </a:moveTo>
                <a:cubicBezTo>
                  <a:pt x="19559" y="13590"/>
                  <a:pt x="17133" y="18130"/>
                  <a:pt x="16076" y="18740"/>
                </a:cubicBezTo>
                <a:cubicBezTo>
                  <a:pt x="16151" y="17669"/>
                  <a:pt x="14886" y="14915"/>
                  <a:pt x="13591" y="12623"/>
                </a:cubicBezTo>
                <a:cubicBezTo>
                  <a:pt x="16463" y="12265"/>
                  <a:pt x="19753" y="11164"/>
                  <a:pt x="21167" y="10226"/>
                </a:cubicBezTo>
                <a:close/>
                <a:moveTo>
                  <a:pt x="6863" y="8931"/>
                </a:moveTo>
                <a:cubicBezTo>
                  <a:pt x="7562" y="10375"/>
                  <a:pt x="8351" y="11596"/>
                  <a:pt x="9170" y="12146"/>
                </a:cubicBezTo>
                <a:cubicBezTo>
                  <a:pt x="9750" y="12548"/>
                  <a:pt x="10643" y="12742"/>
                  <a:pt x="11849" y="12742"/>
                </a:cubicBezTo>
                <a:cubicBezTo>
                  <a:pt x="12296" y="12742"/>
                  <a:pt x="12772" y="12712"/>
                  <a:pt x="13248" y="12667"/>
                </a:cubicBezTo>
                <a:cubicBezTo>
                  <a:pt x="14677" y="15228"/>
                  <a:pt x="16047" y="18383"/>
                  <a:pt x="15719" y="18874"/>
                </a:cubicBezTo>
                <a:cubicBezTo>
                  <a:pt x="15719" y="18874"/>
                  <a:pt x="15689" y="18904"/>
                  <a:pt x="15570" y="18904"/>
                </a:cubicBezTo>
                <a:cubicBezTo>
                  <a:pt x="13174" y="18904"/>
                  <a:pt x="790" y="12414"/>
                  <a:pt x="671" y="11104"/>
                </a:cubicBezTo>
                <a:cubicBezTo>
                  <a:pt x="656" y="10836"/>
                  <a:pt x="745" y="10598"/>
                  <a:pt x="953" y="10375"/>
                </a:cubicBezTo>
                <a:cubicBezTo>
                  <a:pt x="1817" y="9437"/>
                  <a:pt x="4451" y="8991"/>
                  <a:pt x="6863" y="8931"/>
                </a:cubicBezTo>
                <a:close/>
                <a:moveTo>
                  <a:pt x="5225" y="0"/>
                </a:moveTo>
                <a:cubicBezTo>
                  <a:pt x="5151" y="0"/>
                  <a:pt x="5076" y="15"/>
                  <a:pt x="5017" y="45"/>
                </a:cubicBezTo>
                <a:lnTo>
                  <a:pt x="5002" y="45"/>
                </a:lnTo>
                <a:cubicBezTo>
                  <a:pt x="4987" y="45"/>
                  <a:pt x="4987" y="60"/>
                  <a:pt x="4972" y="60"/>
                </a:cubicBezTo>
                <a:cubicBezTo>
                  <a:pt x="4957" y="60"/>
                  <a:pt x="4957" y="60"/>
                  <a:pt x="4957" y="75"/>
                </a:cubicBezTo>
                <a:cubicBezTo>
                  <a:pt x="4794" y="164"/>
                  <a:pt x="4689" y="343"/>
                  <a:pt x="4645" y="640"/>
                </a:cubicBezTo>
                <a:cubicBezTo>
                  <a:pt x="3543" y="2784"/>
                  <a:pt x="1" y="9839"/>
                  <a:pt x="358" y="11134"/>
                </a:cubicBezTo>
                <a:cubicBezTo>
                  <a:pt x="507" y="12801"/>
                  <a:pt x="13442" y="19217"/>
                  <a:pt x="15570" y="19217"/>
                </a:cubicBezTo>
                <a:cubicBezTo>
                  <a:pt x="15734" y="19217"/>
                  <a:pt x="15853" y="19187"/>
                  <a:pt x="15928" y="19112"/>
                </a:cubicBezTo>
                <a:cubicBezTo>
                  <a:pt x="17431" y="18874"/>
                  <a:pt x="21093" y="11104"/>
                  <a:pt x="21762" y="9661"/>
                </a:cubicBezTo>
                <a:cubicBezTo>
                  <a:pt x="21792" y="9616"/>
                  <a:pt x="21822" y="9571"/>
                  <a:pt x="21837" y="9527"/>
                </a:cubicBezTo>
                <a:cubicBezTo>
                  <a:pt x="21837" y="9527"/>
                  <a:pt x="21837" y="9527"/>
                  <a:pt x="21837" y="9512"/>
                </a:cubicBezTo>
                <a:cubicBezTo>
                  <a:pt x="21837" y="9497"/>
                  <a:pt x="21837" y="9497"/>
                  <a:pt x="21852" y="9482"/>
                </a:cubicBezTo>
                <a:cubicBezTo>
                  <a:pt x="21852" y="9482"/>
                  <a:pt x="21852" y="9482"/>
                  <a:pt x="21852" y="9467"/>
                </a:cubicBezTo>
                <a:cubicBezTo>
                  <a:pt x="21852" y="9467"/>
                  <a:pt x="21852" y="9452"/>
                  <a:pt x="21852" y="9452"/>
                </a:cubicBezTo>
                <a:cubicBezTo>
                  <a:pt x="21852" y="9303"/>
                  <a:pt x="21792" y="9154"/>
                  <a:pt x="21628" y="8946"/>
                </a:cubicBezTo>
                <a:cubicBezTo>
                  <a:pt x="19902" y="6862"/>
                  <a:pt x="7339" y="0"/>
                  <a:pt x="5225" y="0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6">
    <p:bg>
      <p:bgPr>
        <a:solidFill>
          <a:schemeClr val="accent2"/>
        </a:solidFill>
      </p:bgPr>
    </p:bg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5"/>
          <p:cNvSpPr txBox="1"/>
          <p:nvPr>
            <p:ph idx="1" type="subTitle"/>
          </p:nvPr>
        </p:nvSpPr>
        <p:spPr>
          <a:xfrm>
            <a:off x="4757600" y="1941375"/>
            <a:ext cx="3245700" cy="18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31" name="Google Shape;631;p25"/>
          <p:cNvGrpSpPr/>
          <p:nvPr/>
        </p:nvGrpSpPr>
        <p:grpSpPr>
          <a:xfrm rot="1619733">
            <a:off x="-1321504" y="4346386"/>
            <a:ext cx="6705340" cy="1944432"/>
            <a:chOff x="2431496" y="3198979"/>
            <a:chExt cx="6705654" cy="1944523"/>
          </a:xfrm>
        </p:grpSpPr>
        <p:sp>
          <p:nvSpPr>
            <p:cNvPr id="632" name="Google Shape;632;p25"/>
            <p:cNvSpPr/>
            <p:nvPr/>
          </p:nvSpPr>
          <p:spPr>
            <a:xfrm>
              <a:off x="2431496" y="3198979"/>
              <a:ext cx="6705570" cy="1944498"/>
            </a:xfrm>
            <a:custGeom>
              <a:rect b="b" l="l" r="r" t="t"/>
              <a:pathLst>
                <a:path extrusionOk="0" h="60894" w="209992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2676230" y="3460190"/>
              <a:ext cx="6460839" cy="1683290"/>
            </a:xfrm>
            <a:custGeom>
              <a:rect b="b" l="l" r="r" t="t"/>
              <a:pathLst>
                <a:path extrusionOk="0" h="52714" w="202328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5"/>
            <p:cNvSpPr/>
            <p:nvPr/>
          </p:nvSpPr>
          <p:spPr>
            <a:xfrm>
              <a:off x="2904933" y="3727309"/>
              <a:ext cx="6232138" cy="1416174"/>
            </a:xfrm>
            <a:custGeom>
              <a:rect b="b" l="l" r="r" t="t"/>
              <a:pathLst>
                <a:path extrusionOk="0" h="44349" w="195166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5"/>
            <p:cNvSpPr/>
            <p:nvPr/>
          </p:nvSpPr>
          <p:spPr>
            <a:xfrm>
              <a:off x="3208775" y="4557758"/>
              <a:ext cx="3357639" cy="585738"/>
            </a:xfrm>
            <a:custGeom>
              <a:rect b="b" l="l" r="r" t="t"/>
              <a:pathLst>
                <a:path extrusionOk="0" h="18343" w="105148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5"/>
            <p:cNvSpPr/>
            <p:nvPr/>
          </p:nvSpPr>
          <p:spPr>
            <a:xfrm>
              <a:off x="3454371" y="4705032"/>
              <a:ext cx="2811210" cy="438465"/>
            </a:xfrm>
            <a:custGeom>
              <a:rect b="b" l="l" r="r" t="t"/>
              <a:pathLst>
                <a:path extrusionOk="0" h="13731" w="88036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3757766" y="4863260"/>
              <a:ext cx="2225089" cy="280240"/>
            </a:xfrm>
            <a:custGeom>
              <a:rect b="b" l="l" r="r" t="t"/>
              <a:pathLst>
                <a:path extrusionOk="0" h="8776" w="69681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4130359" y="5014750"/>
              <a:ext cx="1517017" cy="128752"/>
            </a:xfrm>
            <a:custGeom>
              <a:rect b="b" l="l" r="r" t="t"/>
              <a:pathLst>
                <a:path extrusionOk="0" h="4032" w="47507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8042939" y="4042104"/>
              <a:ext cx="1094199" cy="1101384"/>
            </a:xfrm>
            <a:custGeom>
              <a:rect b="b" l="l" r="r" t="t"/>
              <a:pathLst>
                <a:path extrusionOk="0" h="34491" w="34266">
                  <a:moveTo>
                    <a:pt x="34266" y="0"/>
                  </a:moveTo>
                  <a:lnTo>
                    <a:pt x="32561" y="2564"/>
                  </a:lnTo>
                  <a:lnTo>
                    <a:pt x="29046" y="7678"/>
                  </a:lnTo>
                  <a:lnTo>
                    <a:pt x="26284" y="11444"/>
                  </a:lnTo>
                  <a:lnTo>
                    <a:pt x="24381" y="13902"/>
                  </a:lnTo>
                  <a:lnTo>
                    <a:pt x="22425" y="16307"/>
                  </a:lnTo>
                  <a:lnTo>
                    <a:pt x="20404" y="18646"/>
                  </a:lnTo>
                  <a:lnTo>
                    <a:pt x="18303" y="20919"/>
                  </a:lnTo>
                  <a:lnTo>
                    <a:pt x="16149" y="23099"/>
                  </a:lnTo>
                  <a:lnTo>
                    <a:pt x="13902" y="25187"/>
                  </a:lnTo>
                  <a:lnTo>
                    <a:pt x="11590" y="27169"/>
                  </a:lnTo>
                  <a:lnTo>
                    <a:pt x="9171" y="29033"/>
                  </a:lnTo>
                  <a:lnTo>
                    <a:pt x="6674" y="30777"/>
                  </a:lnTo>
                  <a:lnTo>
                    <a:pt x="4084" y="32376"/>
                  </a:lnTo>
                  <a:lnTo>
                    <a:pt x="1388" y="33830"/>
                  </a:lnTo>
                  <a:lnTo>
                    <a:pt x="0" y="34490"/>
                  </a:lnTo>
                  <a:lnTo>
                    <a:pt x="1890" y="34490"/>
                  </a:lnTo>
                  <a:lnTo>
                    <a:pt x="3185" y="33816"/>
                  </a:lnTo>
                  <a:lnTo>
                    <a:pt x="5696" y="32376"/>
                  </a:lnTo>
                  <a:lnTo>
                    <a:pt x="8114" y="30790"/>
                  </a:lnTo>
                  <a:lnTo>
                    <a:pt x="10453" y="29099"/>
                  </a:lnTo>
                  <a:lnTo>
                    <a:pt x="12713" y="27288"/>
                  </a:lnTo>
                  <a:lnTo>
                    <a:pt x="14893" y="25385"/>
                  </a:lnTo>
                  <a:lnTo>
                    <a:pt x="17008" y="23390"/>
                  </a:lnTo>
                  <a:lnTo>
                    <a:pt x="19056" y="21315"/>
                  </a:lnTo>
                  <a:lnTo>
                    <a:pt x="21038" y="19148"/>
                  </a:lnTo>
                  <a:lnTo>
                    <a:pt x="22954" y="16928"/>
                  </a:lnTo>
                  <a:lnTo>
                    <a:pt x="24817" y="14655"/>
                  </a:lnTo>
                  <a:lnTo>
                    <a:pt x="26641" y="12330"/>
                  </a:lnTo>
                  <a:lnTo>
                    <a:pt x="29271" y="8775"/>
                  </a:lnTo>
                  <a:lnTo>
                    <a:pt x="32640" y="3938"/>
                  </a:lnTo>
                  <a:lnTo>
                    <a:pt x="34266" y="1494"/>
                  </a:lnTo>
                  <a:lnTo>
                    <a:pt x="34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5"/>
            <p:cNvSpPr/>
            <p:nvPr/>
          </p:nvSpPr>
          <p:spPr>
            <a:xfrm>
              <a:off x="8346749" y="4329469"/>
              <a:ext cx="790393" cy="814023"/>
            </a:xfrm>
            <a:custGeom>
              <a:rect b="b" l="l" r="r" t="t"/>
              <a:pathLst>
                <a:path extrusionOk="0" h="25492" w="24752">
                  <a:moveTo>
                    <a:pt x="24752" y="1"/>
                  </a:moveTo>
                  <a:lnTo>
                    <a:pt x="23496" y="1851"/>
                  </a:lnTo>
                  <a:lnTo>
                    <a:pt x="20853" y="5445"/>
                  </a:lnTo>
                  <a:lnTo>
                    <a:pt x="18052" y="8920"/>
                  </a:lnTo>
                  <a:lnTo>
                    <a:pt x="15092" y="12264"/>
                  </a:lnTo>
                  <a:lnTo>
                    <a:pt x="11986" y="15475"/>
                  </a:lnTo>
                  <a:lnTo>
                    <a:pt x="8736" y="18527"/>
                  </a:lnTo>
                  <a:lnTo>
                    <a:pt x="5340" y="21434"/>
                  </a:lnTo>
                  <a:lnTo>
                    <a:pt x="1811" y="24183"/>
                  </a:lnTo>
                  <a:lnTo>
                    <a:pt x="1" y="25491"/>
                  </a:lnTo>
                  <a:lnTo>
                    <a:pt x="1415" y="25491"/>
                  </a:lnTo>
                  <a:lnTo>
                    <a:pt x="3106" y="24249"/>
                  </a:lnTo>
                  <a:lnTo>
                    <a:pt x="6397" y="21619"/>
                  </a:lnTo>
                  <a:lnTo>
                    <a:pt x="9581" y="18871"/>
                  </a:lnTo>
                  <a:lnTo>
                    <a:pt x="12634" y="15977"/>
                  </a:lnTo>
                  <a:lnTo>
                    <a:pt x="15568" y="12964"/>
                  </a:lnTo>
                  <a:lnTo>
                    <a:pt x="18369" y="9832"/>
                  </a:lnTo>
                  <a:lnTo>
                    <a:pt x="21025" y="6568"/>
                  </a:lnTo>
                  <a:lnTo>
                    <a:pt x="23549" y="3212"/>
                  </a:lnTo>
                  <a:lnTo>
                    <a:pt x="24752" y="1481"/>
                  </a:lnTo>
                  <a:lnTo>
                    <a:pt x="247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5"/>
            <p:cNvSpPr/>
            <p:nvPr/>
          </p:nvSpPr>
          <p:spPr>
            <a:xfrm>
              <a:off x="8670006" y="4631172"/>
              <a:ext cx="467141" cy="512325"/>
            </a:xfrm>
            <a:custGeom>
              <a:rect b="b" l="l" r="r" t="t"/>
              <a:pathLst>
                <a:path extrusionOk="0" h="16044" w="14629">
                  <a:moveTo>
                    <a:pt x="14629" y="1"/>
                  </a:moveTo>
                  <a:lnTo>
                    <a:pt x="13862" y="1151"/>
                  </a:lnTo>
                  <a:lnTo>
                    <a:pt x="12290" y="3397"/>
                  </a:lnTo>
                  <a:lnTo>
                    <a:pt x="10638" y="5577"/>
                  </a:lnTo>
                  <a:lnTo>
                    <a:pt x="8920" y="7705"/>
                  </a:lnTo>
                  <a:lnTo>
                    <a:pt x="7110" y="9727"/>
                  </a:lnTo>
                  <a:lnTo>
                    <a:pt x="5207" y="11669"/>
                  </a:lnTo>
                  <a:lnTo>
                    <a:pt x="3211" y="13506"/>
                  </a:lnTo>
                  <a:lnTo>
                    <a:pt x="1097" y="15237"/>
                  </a:lnTo>
                  <a:lnTo>
                    <a:pt x="0" y="16043"/>
                  </a:lnTo>
                  <a:lnTo>
                    <a:pt x="1388" y="16043"/>
                  </a:lnTo>
                  <a:lnTo>
                    <a:pt x="2366" y="15290"/>
                  </a:lnTo>
                  <a:lnTo>
                    <a:pt x="4255" y="13691"/>
                  </a:lnTo>
                  <a:lnTo>
                    <a:pt x="6039" y="12013"/>
                  </a:lnTo>
                  <a:lnTo>
                    <a:pt x="7757" y="10242"/>
                  </a:lnTo>
                  <a:lnTo>
                    <a:pt x="9396" y="8405"/>
                  </a:lnTo>
                  <a:lnTo>
                    <a:pt x="10968" y="6502"/>
                  </a:lnTo>
                  <a:lnTo>
                    <a:pt x="12475" y="4533"/>
                  </a:lnTo>
                  <a:lnTo>
                    <a:pt x="13928" y="2512"/>
                  </a:lnTo>
                  <a:lnTo>
                    <a:pt x="14629" y="1481"/>
                  </a:lnTo>
                  <a:lnTo>
                    <a:pt x="146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5"/>
            <p:cNvSpPr/>
            <p:nvPr/>
          </p:nvSpPr>
          <p:spPr>
            <a:xfrm>
              <a:off x="8942170" y="4945551"/>
              <a:ext cx="194980" cy="197950"/>
            </a:xfrm>
            <a:custGeom>
              <a:rect b="b" l="l" r="r" t="t"/>
              <a:pathLst>
                <a:path extrusionOk="0" h="6199" w="6106">
                  <a:moveTo>
                    <a:pt x="6106" y="1"/>
                  </a:moveTo>
                  <a:lnTo>
                    <a:pt x="5405" y="833"/>
                  </a:lnTo>
                  <a:lnTo>
                    <a:pt x="3938" y="2432"/>
                  </a:lnTo>
                  <a:lnTo>
                    <a:pt x="2406" y="3978"/>
                  </a:lnTo>
                  <a:lnTo>
                    <a:pt x="820" y="5471"/>
                  </a:lnTo>
                  <a:lnTo>
                    <a:pt x="1" y="6198"/>
                  </a:lnTo>
                  <a:lnTo>
                    <a:pt x="1230" y="6198"/>
                  </a:lnTo>
                  <a:lnTo>
                    <a:pt x="2498" y="5022"/>
                  </a:lnTo>
                  <a:lnTo>
                    <a:pt x="4943" y="2551"/>
                  </a:lnTo>
                  <a:lnTo>
                    <a:pt x="6106" y="1269"/>
                  </a:lnTo>
                  <a:lnTo>
                    <a:pt x="61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3" name="Google Shape;643;p25"/>
          <p:cNvSpPr/>
          <p:nvPr/>
        </p:nvSpPr>
        <p:spPr>
          <a:xfrm>
            <a:off x="3903575" y="-27550"/>
            <a:ext cx="3288150" cy="988575"/>
          </a:xfrm>
          <a:custGeom>
            <a:rect b="b" l="l" r="r" t="t"/>
            <a:pathLst>
              <a:path extrusionOk="0" h="39543" w="131526">
                <a:moveTo>
                  <a:pt x="0" y="0"/>
                </a:moveTo>
                <a:cubicBezTo>
                  <a:pt x="3297" y="8244"/>
                  <a:pt x="5196" y="17548"/>
                  <a:pt x="11022" y="24248"/>
                </a:cubicBezTo>
                <a:cubicBezTo>
                  <a:pt x="18896" y="33303"/>
                  <a:pt x="31812" y="40800"/>
                  <a:pt x="43720" y="39311"/>
                </a:cubicBezTo>
                <a:cubicBezTo>
                  <a:pt x="53430" y="38097"/>
                  <a:pt x="56209" y="23668"/>
                  <a:pt x="64661" y="18737"/>
                </a:cubicBezTo>
                <a:cubicBezTo>
                  <a:pt x="76097" y="12066"/>
                  <a:pt x="91279" y="19076"/>
                  <a:pt x="104339" y="16900"/>
                </a:cubicBezTo>
                <a:cubicBezTo>
                  <a:pt x="109813" y="15988"/>
                  <a:pt x="115255" y="13880"/>
                  <a:pt x="119770" y="10654"/>
                </a:cubicBezTo>
                <a:cubicBezTo>
                  <a:pt x="124007" y="7627"/>
                  <a:pt x="126319" y="367"/>
                  <a:pt x="131526" y="367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644" name="Google Shape;644;p25"/>
          <p:cNvGrpSpPr/>
          <p:nvPr/>
        </p:nvGrpSpPr>
        <p:grpSpPr>
          <a:xfrm>
            <a:off x="7690709" y="3909594"/>
            <a:ext cx="733300" cy="773275"/>
            <a:chOff x="3045450" y="3675050"/>
            <a:chExt cx="733300" cy="773275"/>
          </a:xfrm>
        </p:grpSpPr>
        <p:sp>
          <p:nvSpPr>
            <p:cNvPr id="645" name="Google Shape;645;p25"/>
            <p:cNvSpPr/>
            <p:nvPr/>
          </p:nvSpPr>
          <p:spPr>
            <a:xfrm>
              <a:off x="3697225" y="3972000"/>
              <a:ext cx="81525" cy="20250"/>
            </a:xfrm>
            <a:custGeom>
              <a:rect b="b" l="l" r="r" t="t"/>
              <a:pathLst>
                <a:path extrusionOk="0" h="810" w="3261">
                  <a:moveTo>
                    <a:pt x="2263" y="0"/>
                  </a:moveTo>
                  <a:cubicBezTo>
                    <a:pt x="2010" y="15"/>
                    <a:pt x="1742" y="75"/>
                    <a:pt x="1489" y="105"/>
                  </a:cubicBezTo>
                  <a:cubicBezTo>
                    <a:pt x="1207" y="134"/>
                    <a:pt x="954" y="194"/>
                    <a:pt x="686" y="253"/>
                  </a:cubicBezTo>
                  <a:cubicBezTo>
                    <a:pt x="537" y="283"/>
                    <a:pt x="433" y="313"/>
                    <a:pt x="299" y="387"/>
                  </a:cubicBezTo>
                  <a:cubicBezTo>
                    <a:pt x="254" y="417"/>
                    <a:pt x="209" y="432"/>
                    <a:pt x="165" y="462"/>
                  </a:cubicBezTo>
                  <a:cubicBezTo>
                    <a:pt x="120" y="506"/>
                    <a:pt x="105" y="551"/>
                    <a:pt x="31" y="581"/>
                  </a:cubicBezTo>
                  <a:cubicBezTo>
                    <a:pt x="1" y="596"/>
                    <a:pt x="16" y="640"/>
                    <a:pt x="46" y="655"/>
                  </a:cubicBezTo>
                  <a:cubicBezTo>
                    <a:pt x="120" y="670"/>
                    <a:pt x="135" y="700"/>
                    <a:pt x="194" y="730"/>
                  </a:cubicBezTo>
                  <a:cubicBezTo>
                    <a:pt x="239" y="759"/>
                    <a:pt x="299" y="759"/>
                    <a:pt x="343" y="774"/>
                  </a:cubicBezTo>
                  <a:cubicBezTo>
                    <a:pt x="452" y="796"/>
                    <a:pt x="537" y="810"/>
                    <a:pt x="639" y="810"/>
                  </a:cubicBezTo>
                  <a:cubicBezTo>
                    <a:pt x="677" y="810"/>
                    <a:pt x="716" y="808"/>
                    <a:pt x="760" y="804"/>
                  </a:cubicBezTo>
                  <a:cubicBezTo>
                    <a:pt x="1013" y="804"/>
                    <a:pt x="1281" y="789"/>
                    <a:pt x="1534" y="745"/>
                  </a:cubicBezTo>
                  <a:cubicBezTo>
                    <a:pt x="2070" y="685"/>
                    <a:pt x="2621" y="626"/>
                    <a:pt x="3127" y="387"/>
                  </a:cubicBezTo>
                  <a:cubicBezTo>
                    <a:pt x="3261" y="328"/>
                    <a:pt x="3231" y="90"/>
                    <a:pt x="3082" y="60"/>
                  </a:cubicBezTo>
                  <a:cubicBezTo>
                    <a:pt x="2948" y="30"/>
                    <a:pt x="2814" y="30"/>
                    <a:pt x="2680" y="30"/>
                  </a:cubicBezTo>
                  <a:cubicBezTo>
                    <a:pt x="2546" y="15"/>
                    <a:pt x="2397" y="0"/>
                    <a:pt x="22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3113750" y="3815700"/>
              <a:ext cx="497550" cy="632625"/>
            </a:xfrm>
            <a:custGeom>
              <a:rect b="b" l="l" r="r" t="t"/>
              <a:pathLst>
                <a:path extrusionOk="0" h="25305" w="19902">
                  <a:moveTo>
                    <a:pt x="12265" y="6230"/>
                  </a:moveTo>
                  <a:cubicBezTo>
                    <a:pt x="12759" y="6230"/>
                    <a:pt x="12896" y="6917"/>
                    <a:pt x="12831" y="7369"/>
                  </a:cubicBezTo>
                  <a:cubicBezTo>
                    <a:pt x="12682" y="8396"/>
                    <a:pt x="11908" y="9244"/>
                    <a:pt x="10926" y="9765"/>
                  </a:cubicBezTo>
                  <a:cubicBezTo>
                    <a:pt x="10896" y="9066"/>
                    <a:pt x="10941" y="8366"/>
                    <a:pt x="11104" y="7696"/>
                  </a:cubicBezTo>
                  <a:cubicBezTo>
                    <a:pt x="11238" y="7190"/>
                    <a:pt x="11462" y="6476"/>
                    <a:pt x="12012" y="6282"/>
                  </a:cubicBezTo>
                  <a:cubicBezTo>
                    <a:pt x="12105" y="6247"/>
                    <a:pt x="12190" y="6230"/>
                    <a:pt x="12265" y="6230"/>
                  </a:cubicBezTo>
                  <a:close/>
                  <a:moveTo>
                    <a:pt x="6647" y="7066"/>
                  </a:moveTo>
                  <a:cubicBezTo>
                    <a:pt x="6777" y="7066"/>
                    <a:pt x="6932" y="7138"/>
                    <a:pt x="7115" y="7309"/>
                  </a:cubicBezTo>
                  <a:cubicBezTo>
                    <a:pt x="7532" y="7696"/>
                    <a:pt x="7651" y="8336"/>
                    <a:pt x="7800" y="8872"/>
                  </a:cubicBezTo>
                  <a:cubicBezTo>
                    <a:pt x="7934" y="9334"/>
                    <a:pt x="8038" y="9795"/>
                    <a:pt x="8157" y="10271"/>
                  </a:cubicBezTo>
                  <a:cubicBezTo>
                    <a:pt x="7830" y="10212"/>
                    <a:pt x="7517" y="10122"/>
                    <a:pt x="7249" y="9974"/>
                  </a:cubicBezTo>
                  <a:cubicBezTo>
                    <a:pt x="6758" y="9706"/>
                    <a:pt x="6371" y="9259"/>
                    <a:pt x="6178" y="8738"/>
                  </a:cubicBezTo>
                  <a:cubicBezTo>
                    <a:pt x="6010" y="8283"/>
                    <a:pt x="6112" y="7066"/>
                    <a:pt x="6647" y="7066"/>
                  </a:cubicBezTo>
                  <a:close/>
                  <a:moveTo>
                    <a:pt x="10682" y="860"/>
                  </a:moveTo>
                  <a:cubicBezTo>
                    <a:pt x="11426" y="860"/>
                    <a:pt x="12169" y="928"/>
                    <a:pt x="12891" y="1058"/>
                  </a:cubicBezTo>
                  <a:cubicBezTo>
                    <a:pt x="14528" y="1340"/>
                    <a:pt x="16344" y="1861"/>
                    <a:pt x="17579" y="3007"/>
                  </a:cubicBezTo>
                  <a:cubicBezTo>
                    <a:pt x="19172" y="4481"/>
                    <a:pt x="18800" y="6565"/>
                    <a:pt x="18294" y="8440"/>
                  </a:cubicBezTo>
                  <a:cubicBezTo>
                    <a:pt x="18011" y="9512"/>
                    <a:pt x="17639" y="10554"/>
                    <a:pt x="16954" y="11432"/>
                  </a:cubicBezTo>
                  <a:cubicBezTo>
                    <a:pt x="16329" y="12251"/>
                    <a:pt x="15540" y="12921"/>
                    <a:pt x="14915" y="13725"/>
                  </a:cubicBezTo>
                  <a:cubicBezTo>
                    <a:pt x="13799" y="15168"/>
                    <a:pt x="13293" y="17312"/>
                    <a:pt x="14052" y="19024"/>
                  </a:cubicBezTo>
                  <a:cubicBezTo>
                    <a:pt x="13650" y="19158"/>
                    <a:pt x="13233" y="19247"/>
                    <a:pt x="12831" y="19336"/>
                  </a:cubicBezTo>
                  <a:cubicBezTo>
                    <a:pt x="12042" y="16791"/>
                    <a:pt x="11447" y="14201"/>
                    <a:pt x="11090" y="11566"/>
                  </a:cubicBezTo>
                  <a:cubicBezTo>
                    <a:pt x="11045" y="11150"/>
                    <a:pt x="10985" y="10733"/>
                    <a:pt x="10956" y="10316"/>
                  </a:cubicBezTo>
                  <a:cubicBezTo>
                    <a:pt x="11804" y="9899"/>
                    <a:pt x="12548" y="9289"/>
                    <a:pt x="12980" y="8560"/>
                  </a:cubicBezTo>
                  <a:cubicBezTo>
                    <a:pt x="13456" y="7771"/>
                    <a:pt x="13769" y="6282"/>
                    <a:pt x="12727" y="5761"/>
                  </a:cubicBezTo>
                  <a:cubicBezTo>
                    <a:pt x="12536" y="5666"/>
                    <a:pt x="12356" y="5623"/>
                    <a:pt x="12186" y="5623"/>
                  </a:cubicBezTo>
                  <a:cubicBezTo>
                    <a:pt x="11245" y="5623"/>
                    <a:pt x="10641" y="6931"/>
                    <a:pt x="10464" y="7726"/>
                  </a:cubicBezTo>
                  <a:cubicBezTo>
                    <a:pt x="10286" y="8485"/>
                    <a:pt x="10241" y="9259"/>
                    <a:pt x="10271" y="10048"/>
                  </a:cubicBezTo>
                  <a:cubicBezTo>
                    <a:pt x="9773" y="10228"/>
                    <a:pt x="9237" y="10318"/>
                    <a:pt x="8722" y="10318"/>
                  </a:cubicBezTo>
                  <a:cubicBezTo>
                    <a:pt x="8683" y="10318"/>
                    <a:pt x="8643" y="10317"/>
                    <a:pt x="8604" y="10316"/>
                  </a:cubicBezTo>
                  <a:cubicBezTo>
                    <a:pt x="8500" y="9855"/>
                    <a:pt x="8395" y="9408"/>
                    <a:pt x="8276" y="8961"/>
                  </a:cubicBezTo>
                  <a:cubicBezTo>
                    <a:pt x="8077" y="8272"/>
                    <a:pt x="7689" y="6636"/>
                    <a:pt x="6733" y="6636"/>
                  </a:cubicBezTo>
                  <a:cubicBezTo>
                    <a:pt x="6616" y="6636"/>
                    <a:pt x="6491" y="6660"/>
                    <a:pt x="6356" y="6714"/>
                  </a:cubicBezTo>
                  <a:cubicBezTo>
                    <a:pt x="5165" y="7175"/>
                    <a:pt x="5612" y="8947"/>
                    <a:pt x="6192" y="9691"/>
                  </a:cubicBezTo>
                  <a:cubicBezTo>
                    <a:pt x="6743" y="10375"/>
                    <a:pt x="7487" y="10718"/>
                    <a:pt x="8291" y="10822"/>
                  </a:cubicBezTo>
                  <a:lnTo>
                    <a:pt x="8306" y="10822"/>
                  </a:lnTo>
                  <a:cubicBezTo>
                    <a:pt x="8961" y="13695"/>
                    <a:pt x="9229" y="16597"/>
                    <a:pt x="9378" y="19530"/>
                  </a:cubicBezTo>
                  <a:cubicBezTo>
                    <a:pt x="8916" y="19485"/>
                    <a:pt x="8440" y="19411"/>
                    <a:pt x="7964" y="19381"/>
                  </a:cubicBezTo>
                  <a:lnTo>
                    <a:pt x="7934" y="19381"/>
                  </a:lnTo>
                  <a:cubicBezTo>
                    <a:pt x="7815" y="18086"/>
                    <a:pt x="6981" y="16940"/>
                    <a:pt x="6148" y="15987"/>
                  </a:cubicBezTo>
                  <a:cubicBezTo>
                    <a:pt x="5180" y="14871"/>
                    <a:pt x="4034" y="13903"/>
                    <a:pt x="3096" y="12727"/>
                  </a:cubicBezTo>
                  <a:cubicBezTo>
                    <a:pt x="2114" y="11477"/>
                    <a:pt x="1578" y="10048"/>
                    <a:pt x="1638" y="8455"/>
                  </a:cubicBezTo>
                  <a:cubicBezTo>
                    <a:pt x="1712" y="6833"/>
                    <a:pt x="2352" y="5255"/>
                    <a:pt x="3349" y="4005"/>
                  </a:cubicBezTo>
                  <a:cubicBezTo>
                    <a:pt x="5133" y="1799"/>
                    <a:pt x="7914" y="860"/>
                    <a:pt x="10682" y="860"/>
                  </a:cubicBezTo>
                  <a:close/>
                  <a:moveTo>
                    <a:pt x="10316" y="10584"/>
                  </a:moveTo>
                  <a:cubicBezTo>
                    <a:pt x="10390" y="11551"/>
                    <a:pt x="10569" y="12534"/>
                    <a:pt x="10747" y="13472"/>
                  </a:cubicBezTo>
                  <a:cubicBezTo>
                    <a:pt x="11104" y="15481"/>
                    <a:pt x="11611" y="17476"/>
                    <a:pt x="12221" y="19440"/>
                  </a:cubicBezTo>
                  <a:cubicBezTo>
                    <a:pt x="11983" y="19470"/>
                    <a:pt x="11730" y="19500"/>
                    <a:pt x="11491" y="19530"/>
                  </a:cubicBezTo>
                  <a:cubicBezTo>
                    <a:pt x="11117" y="19559"/>
                    <a:pt x="10742" y="19575"/>
                    <a:pt x="10367" y="19575"/>
                  </a:cubicBezTo>
                  <a:cubicBezTo>
                    <a:pt x="10161" y="19575"/>
                    <a:pt x="9956" y="19570"/>
                    <a:pt x="9750" y="19559"/>
                  </a:cubicBezTo>
                  <a:cubicBezTo>
                    <a:pt x="9705" y="19559"/>
                    <a:pt x="9646" y="19559"/>
                    <a:pt x="9586" y="19545"/>
                  </a:cubicBezTo>
                  <a:cubicBezTo>
                    <a:pt x="9720" y="16642"/>
                    <a:pt x="9363" y="13695"/>
                    <a:pt x="8723" y="10837"/>
                  </a:cubicBezTo>
                  <a:lnTo>
                    <a:pt x="8723" y="10837"/>
                  </a:lnTo>
                  <a:cubicBezTo>
                    <a:pt x="8761" y="10838"/>
                    <a:pt x="8800" y="10839"/>
                    <a:pt x="8838" y="10839"/>
                  </a:cubicBezTo>
                  <a:cubicBezTo>
                    <a:pt x="9336" y="10839"/>
                    <a:pt x="9832" y="10750"/>
                    <a:pt x="10316" y="10584"/>
                  </a:cubicBezTo>
                  <a:close/>
                  <a:moveTo>
                    <a:pt x="14870" y="19470"/>
                  </a:moveTo>
                  <a:cubicBezTo>
                    <a:pt x="15034" y="19813"/>
                    <a:pt x="15198" y="20170"/>
                    <a:pt x="15332" y="20527"/>
                  </a:cubicBezTo>
                  <a:cubicBezTo>
                    <a:pt x="15213" y="20527"/>
                    <a:pt x="15094" y="20572"/>
                    <a:pt x="15019" y="20676"/>
                  </a:cubicBezTo>
                  <a:cubicBezTo>
                    <a:pt x="14722" y="21167"/>
                    <a:pt x="14349" y="21495"/>
                    <a:pt x="13814" y="21703"/>
                  </a:cubicBezTo>
                  <a:cubicBezTo>
                    <a:pt x="13278" y="21896"/>
                    <a:pt x="12697" y="21971"/>
                    <a:pt x="12132" y="21971"/>
                  </a:cubicBezTo>
                  <a:cubicBezTo>
                    <a:pt x="12103" y="21971"/>
                    <a:pt x="12073" y="21971"/>
                    <a:pt x="12044" y="21971"/>
                  </a:cubicBezTo>
                  <a:cubicBezTo>
                    <a:pt x="10632" y="21971"/>
                    <a:pt x="9277" y="21618"/>
                    <a:pt x="7979" y="21108"/>
                  </a:cubicBezTo>
                  <a:cubicBezTo>
                    <a:pt x="7964" y="21093"/>
                    <a:pt x="7964" y="21093"/>
                    <a:pt x="7949" y="21093"/>
                  </a:cubicBezTo>
                  <a:cubicBezTo>
                    <a:pt x="7934" y="20795"/>
                    <a:pt x="7949" y="20482"/>
                    <a:pt x="7994" y="20185"/>
                  </a:cubicBezTo>
                  <a:cubicBezTo>
                    <a:pt x="8621" y="20342"/>
                    <a:pt x="9300" y="20402"/>
                    <a:pt x="9973" y="20402"/>
                  </a:cubicBezTo>
                  <a:cubicBezTo>
                    <a:pt x="10512" y="20402"/>
                    <a:pt x="11048" y="20363"/>
                    <a:pt x="11551" y="20304"/>
                  </a:cubicBezTo>
                  <a:cubicBezTo>
                    <a:pt x="12697" y="20185"/>
                    <a:pt x="13799" y="19887"/>
                    <a:pt x="14870" y="19470"/>
                  </a:cubicBezTo>
                  <a:close/>
                  <a:moveTo>
                    <a:pt x="15510" y="21137"/>
                  </a:moveTo>
                  <a:cubicBezTo>
                    <a:pt x="15615" y="21569"/>
                    <a:pt x="15659" y="22001"/>
                    <a:pt x="15585" y="22417"/>
                  </a:cubicBezTo>
                  <a:cubicBezTo>
                    <a:pt x="15257" y="22432"/>
                    <a:pt x="14975" y="22611"/>
                    <a:pt x="14677" y="22715"/>
                  </a:cubicBezTo>
                  <a:cubicBezTo>
                    <a:pt x="14394" y="22819"/>
                    <a:pt x="14096" y="22909"/>
                    <a:pt x="13799" y="22983"/>
                  </a:cubicBezTo>
                  <a:cubicBezTo>
                    <a:pt x="13173" y="23162"/>
                    <a:pt x="12519" y="23251"/>
                    <a:pt x="11864" y="23296"/>
                  </a:cubicBezTo>
                  <a:cubicBezTo>
                    <a:pt x="11707" y="23304"/>
                    <a:pt x="11551" y="23308"/>
                    <a:pt x="11394" y="23308"/>
                  </a:cubicBezTo>
                  <a:cubicBezTo>
                    <a:pt x="10402" y="23308"/>
                    <a:pt x="9406" y="23149"/>
                    <a:pt x="8455" y="22879"/>
                  </a:cubicBezTo>
                  <a:cubicBezTo>
                    <a:pt x="8217" y="22432"/>
                    <a:pt x="8053" y="21971"/>
                    <a:pt x="7979" y="21480"/>
                  </a:cubicBezTo>
                  <a:lnTo>
                    <a:pt x="7979" y="21480"/>
                  </a:lnTo>
                  <a:cubicBezTo>
                    <a:pt x="9281" y="22195"/>
                    <a:pt x="10804" y="22553"/>
                    <a:pt x="12282" y="22553"/>
                  </a:cubicBezTo>
                  <a:cubicBezTo>
                    <a:pt x="12341" y="22553"/>
                    <a:pt x="12400" y="22553"/>
                    <a:pt x="12459" y="22551"/>
                  </a:cubicBezTo>
                  <a:cubicBezTo>
                    <a:pt x="13575" y="22522"/>
                    <a:pt x="14945" y="22179"/>
                    <a:pt x="15510" y="21137"/>
                  </a:cubicBezTo>
                  <a:close/>
                  <a:moveTo>
                    <a:pt x="15376" y="23057"/>
                  </a:moveTo>
                  <a:lnTo>
                    <a:pt x="15376" y="23057"/>
                  </a:lnTo>
                  <a:cubicBezTo>
                    <a:pt x="15317" y="23147"/>
                    <a:pt x="15272" y="23251"/>
                    <a:pt x="15198" y="23340"/>
                  </a:cubicBezTo>
                  <a:cubicBezTo>
                    <a:pt x="14439" y="24367"/>
                    <a:pt x="12935" y="24725"/>
                    <a:pt x="11745" y="24725"/>
                  </a:cubicBezTo>
                  <a:cubicBezTo>
                    <a:pt x="10554" y="24725"/>
                    <a:pt x="9482" y="24248"/>
                    <a:pt x="8768" y="23325"/>
                  </a:cubicBezTo>
                  <a:lnTo>
                    <a:pt x="8768" y="23325"/>
                  </a:lnTo>
                  <a:cubicBezTo>
                    <a:pt x="9675" y="23623"/>
                    <a:pt x="10619" y="23761"/>
                    <a:pt x="11578" y="23761"/>
                  </a:cubicBezTo>
                  <a:cubicBezTo>
                    <a:pt x="11673" y="23761"/>
                    <a:pt x="11768" y="23760"/>
                    <a:pt x="11864" y="23757"/>
                  </a:cubicBezTo>
                  <a:cubicBezTo>
                    <a:pt x="12548" y="23742"/>
                    <a:pt x="13218" y="23668"/>
                    <a:pt x="13873" y="23519"/>
                  </a:cubicBezTo>
                  <a:cubicBezTo>
                    <a:pt x="14215" y="23444"/>
                    <a:pt x="14558" y="23340"/>
                    <a:pt x="14885" y="23236"/>
                  </a:cubicBezTo>
                  <a:cubicBezTo>
                    <a:pt x="15049" y="23177"/>
                    <a:pt x="15213" y="23117"/>
                    <a:pt x="15376" y="23057"/>
                  </a:cubicBezTo>
                  <a:close/>
                  <a:moveTo>
                    <a:pt x="10633" y="0"/>
                  </a:moveTo>
                  <a:cubicBezTo>
                    <a:pt x="8151" y="0"/>
                    <a:pt x="5679" y="691"/>
                    <a:pt x="3766" y="2323"/>
                  </a:cubicBezTo>
                  <a:cubicBezTo>
                    <a:pt x="1340" y="4392"/>
                    <a:pt x="0" y="8024"/>
                    <a:pt x="1206" y="11090"/>
                  </a:cubicBezTo>
                  <a:cubicBezTo>
                    <a:pt x="1846" y="12727"/>
                    <a:pt x="3126" y="13978"/>
                    <a:pt x="4376" y="15183"/>
                  </a:cubicBezTo>
                  <a:cubicBezTo>
                    <a:pt x="5017" y="15808"/>
                    <a:pt x="5657" y="16434"/>
                    <a:pt x="6237" y="17118"/>
                  </a:cubicBezTo>
                  <a:cubicBezTo>
                    <a:pt x="6847" y="17863"/>
                    <a:pt x="7234" y="18696"/>
                    <a:pt x="7592" y="19574"/>
                  </a:cubicBezTo>
                  <a:cubicBezTo>
                    <a:pt x="7592" y="19589"/>
                    <a:pt x="7607" y="19604"/>
                    <a:pt x="7621" y="19619"/>
                  </a:cubicBezTo>
                  <a:cubicBezTo>
                    <a:pt x="7562" y="19783"/>
                    <a:pt x="7607" y="20006"/>
                    <a:pt x="7770" y="20095"/>
                  </a:cubicBezTo>
                  <a:cubicBezTo>
                    <a:pt x="7502" y="20959"/>
                    <a:pt x="7592" y="21896"/>
                    <a:pt x="7949" y="22730"/>
                  </a:cubicBezTo>
                  <a:cubicBezTo>
                    <a:pt x="7815" y="22760"/>
                    <a:pt x="7755" y="22953"/>
                    <a:pt x="7889" y="23013"/>
                  </a:cubicBezTo>
                  <a:cubicBezTo>
                    <a:pt x="7964" y="23043"/>
                    <a:pt x="8038" y="23072"/>
                    <a:pt x="8113" y="23102"/>
                  </a:cubicBezTo>
                  <a:cubicBezTo>
                    <a:pt x="8485" y="23802"/>
                    <a:pt x="9035" y="24382"/>
                    <a:pt x="9705" y="24754"/>
                  </a:cubicBezTo>
                  <a:cubicBezTo>
                    <a:pt x="10364" y="25117"/>
                    <a:pt x="11202" y="25304"/>
                    <a:pt x="12058" y="25304"/>
                  </a:cubicBezTo>
                  <a:cubicBezTo>
                    <a:pt x="13695" y="25304"/>
                    <a:pt x="15396" y="24618"/>
                    <a:pt x="16031" y="23162"/>
                  </a:cubicBezTo>
                  <a:cubicBezTo>
                    <a:pt x="16642" y="21733"/>
                    <a:pt x="15957" y="20170"/>
                    <a:pt x="15332" y="18875"/>
                  </a:cubicBezTo>
                  <a:cubicBezTo>
                    <a:pt x="15287" y="18785"/>
                    <a:pt x="15153" y="18711"/>
                    <a:pt x="15049" y="18711"/>
                  </a:cubicBezTo>
                  <a:cubicBezTo>
                    <a:pt x="14870" y="17788"/>
                    <a:pt x="14736" y="16895"/>
                    <a:pt x="14989" y="15957"/>
                  </a:cubicBezTo>
                  <a:cubicBezTo>
                    <a:pt x="15257" y="14915"/>
                    <a:pt x="15868" y="14112"/>
                    <a:pt x="16567" y="13308"/>
                  </a:cubicBezTo>
                  <a:cubicBezTo>
                    <a:pt x="17192" y="12593"/>
                    <a:pt x="17847" y="11879"/>
                    <a:pt x="18279" y="11030"/>
                  </a:cubicBezTo>
                  <a:cubicBezTo>
                    <a:pt x="18726" y="10167"/>
                    <a:pt x="18979" y="9214"/>
                    <a:pt x="19202" y="8277"/>
                  </a:cubicBezTo>
                  <a:cubicBezTo>
                    <a:pt x="19634" y="6416"/>
                    <a:pt x="19901" y="4422"/>
                    <a:pt x="18592" y="2844"/>
                  </a:cubicBezTo>
                  <a:cubicBezTo>
                    <a:pt x="17490" y="1519"/>
                    <a:pt x="15749" y="849"/>
                    <a:pt x="14141" y="447"/>
                  </a:cubicBezTo>
                  <a:cubicBezTo>
                    <a:pt x="13009" y="158"/>
                    <a:pt x="11820" y="0"/>
                    <a:pt x="106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3055700" y="4149125"/>
              <a:ext cx="75925" cy="40700"/>
            </a:xfrm>
            <a:custGeom>
              <a:rect b="b" l="l" r="r" t="t"/>
              <a:pathLst>
                <a:path extrusionOk="0" h="1628" w="3037">
                  <a:moveTo>
                    <a:pt x="2636" y="0"/>
                  </a:moveTo>
                  <a:cubicBezTo>
                    <a:pt x="2538" y="0"/>
                    <a:pt x="2441" y="18"/>
                    <a:pt x="2352" y="45"/>
                  </a:cubicBezTo>
                  <a:cubicBezTo>
                    <a:pt x="2263" y="60"/>
                    <a:pt x="2173" y="90"/>
                    <a:pt x="2084" y="105"/>
                  </a:cubicBezTo>
                  <a:cubicBezTo>
                    <a:pt x="1980" y="120"/>
                    <a:pt x="1906" y="164"/>
                    <a:pt x="1816" y="194"/>
                  </a:cubicBezTo>
                  <a:cubicBezTo>
                    <a:pt x="1801" y="209"/>
                    <a:pt x="1786" y="209"/>
                    <a:pt x="1772" y="224"/>
                  </a:cubicBezTo>
                  <a:cubicBezTo>
                    <a:pt x="1682" y="254"/>
                    <a:pt x="1593" y="283"/>
                    <a:pt x="1519" y="313"/>
                  </a:cubicBezTo>
                  <a:cubicBezTo>
                    <a:pt x="1459" y="328"/>
                    <a:pt x="1414" y="343"/>
                    <a:pt x="1370" y="358"/>
                  </a:cubicBezTo>
                  <a:cubicBezTo>
                    <a:pt x="1340" y="373"/>
                    <a:pt x="1310" y="388"/>
                    <a:pt x="1295" y="388"/>
                  </a:cubicBezTo>
                  <a:cubicBezTo>
                    <a:pt x="1266" y="402"/>
                    <a:pt x="1251" y="402"/>
                    <a:pt x="1236" y="417"/>
                  </a:cubicBezTo>
                  <a:cubicBezTo>
                    <a:pt x="1146" y="447"/>
                    <a:pt x="1042" y="477"/>
                    <a:pt x="953" y="507"/>
                  </a:cubicBezTo>
                  <a:cubicBezTo>
                    <a:pt x="834" y="551"/>
                    <a:pt x="745" y="611"/>
                    <a:pt x="685" y="685"/>
                  </a:cubicBezTo>
                  <a:cubicBezTo>
                    <a:pt x="640" y="700"/>
                    <a:pt x="581" y="715"/>
                    <a:pt x="536" y="730"/>
                  </a:cubicBezTo>
                  <a:cubicBezTo>
                    <a:pt x="432" y="775"/>
                    <a:pt x="313" y="804"/>
                    <a:pt x="224" y="864"/>
                  </a:cubicBezTo>
                  <a:cubicBezTo>
                    <a:pt x="15" y="998"/>
                    <a:pt x="0" y="1296"/>
                    <a:pt x="224" y="1415"/>
                  </a:cubicBezTo>
                  <a:cubicBezTo>
                    <a:pt x="328" y="1489"/>
                    <a:pt x="432" y="1519"/>
                    <a:pt x="566" y="1534"/>
                  </a:cubicBezTo>
                  <a:cubicBezTo>
                    <a:pt x="640" y="1549"/>
                    <a:pt x="715" y="1549"/>
                    <a:pt x="789" y="1564"/>
                  </a:cubicBezTo>
                  <a:cubicBezTo>
                    <a:pt x="884" y="1611"/>
                    <a:pt x="994" y="1628"/>
                    <a:pt x="1108" y="1628"/>
                  </a:cubicBezTo>
                  <a:cubicBezTo>
                    <a:pt x="1280" y="1628"/>
                    <a:pt x="1462" y="1590"/>
                    <a:pt x="1623" y="1564"/>
                  </a:cubicBezTo>
                  <a:cubicBezTo>
                    <a:pt x="1861" y="1504"/>
                    <a:pt x="2099" y="1385"/>
                    <a:pt x="2322" y="1266"/>
                  </a:cubicBezTo>
                  <a:cubicBezTo>
                    <a:pt x="2560" y="1132"/>
                    <a:pt x="2754" y="923"/>
                    <a:pt x="2903" y="700"/>
                  </a:cubicBezTo>
                  <a:cubicBezTo>
                    <a:pt x="2992" y="581"/>
                    <a:pt x="3022" y="462"/>
                    <a:pt x="3022" y="313"/>
                  </a:cubicBezTo>
                  <a:cubicBezTo>
                    <a:pt x="3022" y="254"/>
                    <a:pt x="3037" y="120"/>
                    <a:pt x="2962" y="90"/>
                  </a:cubicBezTo>
                  <a:cubicBezTo>
                    <a:pt x="2865" y="25"/>
                    <a:pt x="2751" y="0"/>
                    <a:pt x="2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5"/>
            <p:cNvSpPr/>
            <p:nvPr/>
          </p:nvSpPr>
          <p:spPr>
            <a:xfrm>
              <a:off x="3045450" y="3808325"/>
              <a:ext cx="100150" cy="94350"/>
            </a:xfrm>
            <a:custGeom>
              <a:rect b="b" l="l" r="r" t="t"/>
              <a:pathLst>
                <a:path extrusionOk="0" h="3774" w="4006">
                  <a:moveTo>
                    <a:pt x="319" y="0"/>
                  </a:moveTo>
                  <a:cubicBezTo>
                    <a:pt x="142" y="0"/>
                    <a:pt x="0" y="175"/>
                    <a:pt x="98" y="370"/>
                  </a:cubicBezTo>
                  <a:cubicBezTo>
                    <a:pt x="202" y="564"/>
                    <a:pt x="351" y="712"/>
                    <a:pt x="500" y="876"/>
                  </a:cubicBezTo>
                  <a:lnTo>
                    <a:pt x="931" y="1353"/>
                  </a:lnTo>
                  <a:cubicBezTo>
                    <a:pt x="1080" y="1516"/>
                    <a:pt x="1199" y="1710"/>
                    <a:pt x="1348" y="1844"/>
                  </a:cubicBezTo>
                  <a:cubicBezTo>
                    <a:pt x="1512" y="1993"/>
                    <a:pt x="1676" y="2141"/>
                    <a:pt x="1839" y="2290"/>
                  </a:cubicBezTo>
                  <a:cubicBezTo>
                    <a:pt x="2152" y="2573"/>
                    <a:pt x="2479" y="2841"/>
                    <a:pt x="2822" y="3094"/>
                  </a:cubicBezTo>
                  <a:cubicBezTo>
                    <a:pt x="2985" y="3228"/>
                    <a:pt x="3149" y="3362"/>
                    <a:pt x="3328" y="3466"/>
                  </a:cubicBezTo>
                  <a:cubicBezTo>
                    <a:pt x="3521" y="3570"/>
                    <a:pt x="3730" y="3660"/>
                    <a:pt x="3923" y="3764"/>
                  </a:cubicBezTo>
                  <a:cubicBezTo>
                    <a:pt x="3930" y="3771"/>
                    <a:pt x="3938" y="3774"/>
                    <a:pt x="3946" y="3774"/>
                  </a:cubicBezTo>
                  <a:cubicBezTo>
                    <a:pt x="3975" y="3774"/>
                    <a:pt x="4006" y="3739"/>
                    <a:pt x="3983" y="3704"/>
                  </a:cubicBezTo>
                  <a:cubicBezTo>
                    <a:pt x="3864" y="3541"/>
                    <a:pt x="3789" y="3347"/>
                    <a:pt x="3670" y="3168"/>
                  </a:cubicBezTo>
                  <a:cubicBezTo>
                    <a:pt x="3566" y="2990"/>
                    <a:pt x="3417" y="2826"/>
                    <a:pt x="3283" y="2662"/>
                  </a:cubicBezTo>
                  <a:cubicBezTo>
                    <a:pt x="3015" y="2320"/>
                    <a:pt x="2732" y="1993"/>
                    <a:pt x="2435" y="1695"/>
                  </a:cubicBezTo>
                  <a:cubicBezTo>
                    <a:pt x="2286" y="1546"/>
                    <a:pt x="2137" y="1397"/>
                    <a:pt x="2003" y="1248"/>
                  </a:cubicBezTo>
                  <a:cubicBezTo>
                    <a:pt x="1839" y="1099"/>
                    <a:pt x="1661" y="980"/>
                    <a:pt x="1497" y="846"/>
                  </a:cubicBezTo>
                  <a:cubicBezTo>
                    <a:pt x="1333" y="712"/>
                    <a:pt x="1169" y="564"/>
                    <a:pt x="991" y="430"/>
                  </a:cubicBezTo>
                  <a:cubicBezTo>
                    <a:pt x="827" y="281"/>
                    <a:pt x="648" y="117"/>
                    <a:pt x="440" y="28"/>
                  </a:cubicBezTo>
                  <a:cubicBezTo>
                    <a:pt x="400" y="9"/>
                    <a:pt x="358" y="0"/>
                    <a:pt x="3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3327725" y="3675050"/>
              <a:ext cx="23100" cy="101100"/>
            </a:xfrm>
            <a:custGeom>
              <a:rect b="b" l="l" r="r" t="t"/>
              <a:pathLst>
                <a:path extrusionOk="0" h="4044" w="924">
                  <a:moveTo>
                    <a:pt x="522" y="0"/>
                  </a:moveTo>
                  <a:cubicBezTo>
                    <a:pt x="386" y="0"/>
                    <a:pt x="247" y="79"/>
                    <a:pt x="209" y="223"/>
                  </a:cubicBezTo>
                  <a:cubicBezTo>
                    <a:pt x="30" y="849"/>
                    <a:pt x="0" y="1518"/>
                    <a:pt x="0" y="2159"/>
                  </a:cubicBezTo>
                  <a:cubicBezTo>
                    <a:pt x="0" y="2471"/>
                    <a:pt x="45" y="2784"/>
                    <a:pt x="60" y="3096"/>
                  </a:cubicBezTo>
                  <a:cubicBezTo>
                    <a:pt x="75" y="3260"/>
                    <a:pt x="75" y="3424"/>
                    <a:pt x="89" y="3587"/>
                  </a:cubicBezTo>
                  <a:cubicBezTo>
                    <a:pt x="119" y="3736"/>
                    <a:pt x="194" y="3870"/>
                    <a:pt x="268" y="4004"/>
                  </a:cubicBezTo>
                  <a:cubicBezTo>
                    <a:pt x="282" y="4032"/>
                    <a:pt x="309" y="4044"/>
                    <a:pt x="338" y="4044"/>
                  </a:cubicBezTo>
                  <a:cubicBezTo>
                    <a:pt x="371" y="4044"/>
                    <a:pt x="408" y="4028"/>
                    <a:pt x="432" y="4004"/>
                  </a:cubicBezTo>
                  <a:cubicBezTo>
                    <a:pt x="521" y="3870"/>
                    <a:pt x="596" y="3751"/>
                    <a:pt x="640" y="3587"/>
                  </a:cubicBezTo>
                  <a:cubicBezTo>
                    <a:pt x="670" y="3439"/>
                    <a:pt x="685" y="3275"/>
                    <a:pt x="715" y="3111"/>
                  </a:cubicBezTo>
                  <a:cubicBezTo>
                    <a:pt x="759" y="2799"/>
                    <a:pt x="834" y="2486"/>
                    <a:pt x="849" y="2159"/>
                  </a:cubicBezTo>
                  <a:cubicBezTo>
                    <a:pt x="893" y="1518"/>
                    <a:pt x="923" y="864"/>
                    <a:pt x="804" y="223"/>
                  </a:cubicBezTo>
                  <a:cubicBezTo>
                    <a:pt x="775" y="71"/>
                    <a:pt x="650" y="0"/>
                    <a:pt x="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3603075" y="3769500"/>
              <a:ext cx="78325" cy="53625"/>
            </a:xfrm>
            <a:custGeom>
              <a:rect b="b" l="l" r="r" t="t"/>
              <a:pathLst>
                <a:path extrusionOk="0" h="2145" w="3133">
                  <a:moveTo>
                    <a:pt x="2736" y="0"/>
                  </a:moveTo>
                  <a:cubicBezTo>
                    <a:pt x="2722" y="0"/>
                    <a:pt x="2709" y="1"/>
                    <a:pt x="2695" y="3"/>
                  </a:cubicBezTo>
                  <a:cubicBezTo>
                    <a:pt x="2561" y="18"/>
                    <a:pt x="2457" y="77"/>
                    <a:pt x="2338" y="107"/>
                  </a:cubicBezTo>
                  <a:cubicBezTo>
                    <a:pt x="2189" y="152"/>
                    <a:pt x="2055" y="226"/>
                    <a:pt x="1921" y="301"/>
                  </a:cubicBezTo>
                  <a:cubicBezTo>
                    <a:pt x="1713" y="420"/>
                    <a:pt x="1489" y="539"/>
                    <a:pt x="1266" y="658"/>
                  </a:cubicBezTo>
                  <a:cubicBezTo>
                    <a:pt x="1058" y="777"/>
                    <a:pt x="864" y="941"/>
                    <a:pt x="656" y="1090"/>
                  </a:cubicBezTo>
                  <a:cubicBezTo>
                    <a:pt x="477" y="1224"/>
                    <a:pt x="269" y="1387"/>
                    <a:pt x="135" y="1581"/>
                  </a:cubicBezTo>
                  <a:cubicBezTo>
                    <a:pt x="135" y="1596"/>
                    <a:pt x="120" y="1596"/>
                    <a:pt x="120" y="1596"/>
                  </a:cubicBezTo>
                  <a:cubicBezTo>
                    <a:pt x="1" y="1700"/>
                    <a:pt x="16" y="1864"/>
                    <a:pt x="90" y="1983"/>
                  </a:cubicBezTo>
                  <a:cubicBezTo>
                    <a:pt x="159" y="2105"/>
                    <a:pt x="267" y="2145"/>
                    <a:pt x="383" y="2145"/>
                  </a:cubicBezTo>
                  <a:cubicBezTo>
                    <a:pt x="494" y="2145"/>
                    <a:pt x="614" y="2108"/>
                    <a:pt x="715" y="2072"/>
                  </a:cubicBezTo>
                  <a:cubicBezTo>
                    <a:pt x="894" y="1998"/>
                    <a:pt x="1073" y="1908"/>
                    <a:pt x="1251" y="1804"/>
                  </a:cubicBezTo>
                  <a:cubicBezTo>
                    <a:pt x="1415" y="1715"/>
                    <a:pt x="1579" y="1640"/>
                    <a:pt x="1728" y="1521"/>
                  </a:cubicBezTo>
                  <a:lnTo>
                    <a:pt x="2159" y="1194"/>
                  </a:lnTo>
                  <a:cubicBezTo>
                    <a:pt x="2308" y="1075"/>
                    <a:pt x="2487" y="970"/>
                    <a:pt x="2621" y="837"/>
                  </a:cubicBezTo>
                  <a:cubicBezTo>
                    <a:pt x="2680" y="777"/>
                    <a:pt x="2740" y="703"/>
                    <a:pt x="2799" y="643"/>
                  </a:cubicBezTo>
                  <a:cubicBezTo>
                    <a:pt x="2874" y="569"/>
                    <a:pt x="2933" y="479"/>
                    <a:pt x="2993" y="390"/>
                  </a:cubicBezTo>
                  <a:cubicBezTo>
                    <a:pt x="3132" y="195"/>
                    <a:pt x="2933" y="0"/>
                    <a:pt x="2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3592675" y="4190375"/>
              <a:ext cx="87475" cy="37850"/>
            </a:xfrm>
            <a:custGeom>
              <a:rect b="b" l="l" r="r" t="t"/>
              <a:pathLst>
                <a:path extrusionOk="0" h="1514" w="3499">
                  <a:moveTo>
                    <a:pt x="446" y="0"/>
                  </a:moveTo>
                  <a:cubicBezTo>
                    <a:pt x="322" y="0"/>
                    <a:pt x="179" y="49"/>
                    <a:pt x="60" y="62"/>
                  </a:cubicBezTo>
                  <a:cubicBezTo>
                    <a:pt x="30" y="62"/>
                    <a:pt x="0" y="107"/>
                    <a:pt x="30" y="137"/>
                  </a:cubicBezTo>
                  <a:cubicBezTo>
                    <a:pt x="119" y="226"/>
                    <a:pt x="194" y="330"/>
                    <a:pt x="283" y="420"/>
                  </a:cubicBezTo>
                  <a:cubicBezTo>
                    <a:pt x="372" y="509"/>
                    <a:pt x="536" y="554"/>
                    <a:pt x="655" y="598"/>
                  </a:cubicBezTo>
                  <a:cubicBezTo>
                    <a:pt x="908" y="717"/>
                    <a:pt x="1161" y="836"/>
                    <a:pt x="1429" y="955"/>
                  </a:cubicBezTo>
                  <a:cubicBezTo>
                    <a:pt x="1682" y="1075"/>
                    <a:pt x="1950" y="1208"/>
                    <a:pt x="2218" y="1298"/>
                  </a:cubicBezTo>
                  <a:cubicBezTo>
                    <a:pt x="2455" y="1377"/>
                    <a:pt x="2715" y="1514"/>
                    <a:pt x="2967" y="1514"/>
                  </a:cubicBezTo>
                  <a:cubicBezTo>
                    <a:pt x="3001" y="1514"/>
                    <a:pt x="3034" y="1511"/>
                    <a:pt x="3067" y="1506"/>
                  </a:cubicBezTo>
                  <a:cubicBezTo>
                    <a:pt x="3334" y="1476"/>
                    <a:pt x="3498" y="1179"/>
                    <a:pt x="3290" y="970"/>
                  </a:cubicBezTo>
                  <a:cubicBezTo>
                    <a:pt x="3096" y="747"/>
                    <a:pt x="2769" y="673"/>
                    <a:pt x="2501" y="568"/>
                  </a:cubicBezTo>
                  <a:cubicBezTo>
                    <a:pt x="2233" y="479"/>
                    <a:pt x="1965" y="405"/>
                    <a:pt x="1682" y="330"/>
                  </a:cubicBezTo>
                  <a:cubicBezTo>
                    <a:pt x="1414" y="256"/>
                    <a:pt x="1161" y="181"/>
                    <a:pt x="893" y="107"/>
                  </a:cubicBezTo>
                  <a:cubicBezTo>
                    <a:pt x="759" y="77"/>
                    <a:pt x="625" y="18"/>
                    <a:pt x="491" y="3"/>
                  </a:cubicBezTo>
                  <a:cubicBezTo>
                    <a:pt x="477" y="1"/>
                    <a:pt x="462" y="0"/>
                    <a:pt x="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2" name="Google Shape;652;p25"/>
          <p:cNvSpPr/>
          <p:nvPr/>
        </p:nvSpPr>
        <p:spPr>
          <a:xfrm>
            <a:off x="8578625" y="3899875"/>
            <a:ext cx="688850" cy="357775"/>
          </a:xfrm>
          <a:custGeom>
            <a:rect b="b" l="l" r="r" t="t"/>
            <a:pathLst>
              <a:path extrusionOk="0" h="14311" w="27554">
                <a:moveTo>
                  <a:pt x="27554" y="0"/>
                </a:moveTo>
                <a:cubicBezTo>
                  <a:pt x="27554" y="5757"/>
                  <a:pt x="22245" y="11455"/>
                  <a:pt x="16900" y="13594"/>
                </a:cubicBezTo>
                <a:cubicBezTo>
                  <a:pt x="11659" y="15691"/>
                  <a:pt x="5645" y="12491"/>
                  <a:pt x="0" y="12491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653" name="Google Shape;653;p25"/>
          <p:cNvSpPr/>
          <p:nvPr/>
        </p:nvSpPr>
        <p:spPr>
          <a:xfrm>
            <a:off x="6701237" y="4286732"/>
            <a:ext cx="905650" cy="926575"/>
          </a:xfrm>
          <a:custGeom>
            <a:rect b="b" l="l" r="r" t="t"/>
            <a:pathLst>
              <a:path extrusionOk="0" h="37063" w="36226">
                <a:moveTo>
                  <a:pt x="36226" y="324"/>
                </a:moveTo>
                <a:cubicBezTo>
                  <a:pt x="30005" y="-453"/>
                  <a:pt x="22289" y="-68"/>
                  <a:pt x="17856" y="4365"/>
                </a:cubicBezTo>
                <a:cubicBezTo>
                  <a:pt x="13526" y="8695"/>
                  <a:pt x="17043" y="17670"/>
                  <a:pt x="12713" y="22000"/>
                </a:cubicBezTo>
                <a:cubicBezTo>
                  <a:pt x="9651" y="25062"/>
                  <a:pt x="4704" y="25541"/>
                  <a:pt x="1323" y="28246"/>
                </a:cubicBezTo>
                <a:cubicBezTo>
                  <a:pt x="-974" y="30084"/>
                  <a:pt x="380" y="34178"/>
                  <a:pt x="956" y="37063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654" name="Google Shape;654;p25"/>
          <p:cNvSpPr txBox="1"/>
          <p:nvPr>
            <p:ph type="title"/>
          </p:nvPr>
        </p:nvSpPr>
        <p:spPr>
          <a:xfrm>
            <a:off x="720000" y="387600"/>
            <a:ext cx="769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b="0" sz="3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7">
    <p:bg>
      <p:bgPr>
        <a:solidFill>
          <a:schemeClr val="accent2"/>
        </a:solidFill>
      </p:bgPr>
    </p:bg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6"/>
          <p:cNvSpPr txBox="1"/>
          <p:nvPr>
            <p:ph idx="1" type="subTitle"/>
          </p:nvPr>
        </p:nvSpPr>
        <p:spPr>
          <a:xfrm>
            <a:off x="2958375" y="4132038"/>
            <a:ext cx="3111000" cy="2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7" name="Google Shape;657;p26"/>
          <p:cNvSpPr/>
          <p:nvPr/>
        </p:nvSpPr>
        <p:spPr>
          <a:xfrm flipH="1" rot="10800000">
            <a:off x="9" y="1914363"/>
            <a:ext cx="444700" cy="1782750"/>
          </a:xfrm>
          <a:custGeom>
            <a:rect b="b" l="l" r="r" t="t"/>
            <a:pathLst>
              <a:path extrusionOk="0" h="71310" w="17788">
                <a:moveTo>
                  <a:pt x="1102" y="403"/>
                </a:moveTo>
                <a:cubicBezTo>
                  <a:pt x="7162" y="-1110"/>
                  <a:pt x="16753" y="3038"/>
                  <a:pt x="17635" y="9221"/>
                </a:cubicBezTo>
                <a:cubicBezTo>
                  <a:pt x="18817" y="17508"/>
                  <a:pt x="10846" y="24613"/>
                  <a:pt x="8818" y="32734"/>
                </a:cubicBezTo>
                <a:cubicBezTo>
                  <a:pt x="6650" y="41415"/>
                  <a:pt x="13244" y="51246"/>
                  <a:pt x="9920" y="59553"/>
                </a:cubicBezTo>
                <a:cubicBezTo>
                  <a:pt x="8015" y="64314"/>
                  <a:pt x="2296" y="66725"/>
                  <a:pt x="0" y="71310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658" name="Google Shape;658;p26"/>
          <p:cNvSpPr/>
          <p:nvPr/>
        </p:nvSpPr>
        <p:spPr>
          <a:xfrm flipH="1">
            <a:off x="8" y="4059839"/>
            <a:ext cx="872550" cy="356175"/>
          </a:xfrm>
          <a:custGeom>
            <a:rect b="b" l="l" r="r" t="t"/>
            <a:pathLst>
              <a:path extrusionOk="0" h="14247" w="34902">
                <a:moveTo>
                  <a:pt x="0" y="14247"/>
                </a:moveTo>
                <a:cubicBezTo>
                  <a:pt x="968" y="10377"/>
                  <a:pt x="853" y="5678"/>
                  <a:pt x="3674" y="2857"/>
                </a:cubicBezTo>
                <a:cubicBezTo>
                  <a:pt x="6510" y="21"/>
                  <a:pt x="11473" y="-373"/>
                  <a:pt x="15430" y="286"/>
                </a:cubicBezTo>
                <a:cubicBezTo>
                  <a:pt x="22084" y="1394"/>
                  <a:pt x="31885" y="11830"/>
                  <a:pt x="34902" y="5797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659" name="Google Shape;659;p26"/>
          <p:cNvGrpSpPr/>
          <p:nvPr/>
        </p:nvGrpSpPr>
        <p:grpSpPr>
          <a:xfrm rot="554854">
            <a:off x="891390" y="4222076"/>
            <a:ext cx="562315" cy="785118"/>
            <a:chOff x="2349634" y="2276934"/>
            <a:chExt cx="562317" cy="785120"/>
          </a:xfrm>
        </p:grpSpPr>
        <p:sp>
          <p:nvSpPr>
            <p:cNvPr id="660" name="Google Shape;660;p26"/>
            <p:cNvSpPr/>
            <p:nvPr/>
          </p:nvSpPr>
          <p:spPr>
            <a:xfrm rot="4668309">
              <a:off x="2513065" y="2473138"/>
              <a:ext cx="223061" cy="196577"/>
            </a:xfrm>
            <a:custGeom>
              <a:rect b="b" l="l" r="r" t="t"/>
              <a:pathLst>
                <a:path extrusionOk="0" h="5619" w="6376">
                  <a:moveTo>
                    <a:pt x="3293" y="307"/>
                  </a:moveTo>
                  <a:cubicBezTo>
                    <a:pt x="4637" y="307"/>
                    <a:pt x="6030" y="1290"/>
                    <a:pt x="5746" y="2848"/>
                  </a:cubicBezTo>
                  <a:cubicBezTo>
                    <a:pt x="5528" y="4091"/>
                    <a:pt x="4391" y="5090"/>
                    <a:pt x="3175" y="5090"/>
                  </a:cubicBezTo>
                  <a:cubicBezTo>
                    <a:pt x="2892" y="5090"/>
                    <a:pt x="2604" y="5035"/>
                    <a:pt x="2322" y="4917"/>
                  </a:cubicBezTo>
                  <a:cubicBezTo>
                    <a:pt x="997" y="4366"/>
                    <a:pt x="700" y="2774"/>
                    <a:pt x="1250" y="1553"/>
                  </a:cubicBezTo>
                  <a:cubicBezTo>
                    <a:pt x="1633" y="690"/>
                    <a:pt x="2454" y="307"/>
                    <a:pt x="3293" y="307"/>
                  </a:cubicBezTo>
                  <a:close/>
                  <a:moveTo>
                    <a:pt x="3361" y="0"/>
                  </a:moveTo>
                  <a:cubicBezTo>
                    <a:pt x="2438" y="0"/>
                    <a:pt x="1515" y="380"/>
                    <a:pt x="968" y="1211"/>
                  </a:cubicBezTo>
                  <a:cubicBezTo>
                    <a:pt x="0" y="2684"/>
                    <a:pt x="610" y="4873"/>
                    <a:pt x="2307" y="5468"/>
                  </a:cubicBezTo>
                  <a:cubicBezTo>
                    <a:pt x="2599" y="5571"/>
                    <a:pt x="2896" y="5619"/>
                    <a:pt x="3187" y="5619"/>
                  </a:cubicBezTo>
                  <a:cubicBezTo>
                    <a:pt x="4709" y="5619"/>
                    <a:pt x="6112" y="4318"/>
                    <a:pt x="6237" y="2744"/>
                  </a:cubicBezTo>
                  <a:cubicBezTo>
                    <a:pt x="6375" y="1017"/>
                    <a:pt x="4869" y="0"/>
                    <a:pt x="33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 rot="4668309">
              <a:off x="2571365" y="2506273"/>
              <a:ext cx="107857" cy="142072"/>
            </a:xfrm>
            <a:custGeom>
              <a:rect b="b" l="l" r="r" t="t"/>
              <a:pathLst>
                <a:path extrusionOk="0" h="4061" w="3083">
                  <a:moveTo>
                    <a:pt x="1102" y="773"/>
                  </a:moveTo>
                  <a:cubicBezTo>
                    <a:pt x="1251" y="1145"/>
                    <a:pt x="1430" y="1502"/>
                    <a:pt x="1594" y="1860"/>
                  </a:cubicBezTo>
                  <a:cubicBezTo>
                    <a:pt x="1594" y="1875"/>
                    <a:pt x="1594" y="1875"/>
                    <a:pt x="1594" y="1875"/>
                  </a:cubicBezTo>
                  <a:cubicBezTo>
                    <a:pt x="1579" y="1875"/>
                    <a:pt x="1549" y="1875"/>
                    <a:pt x="1534" y="1889"/>
                  </a:cubicBezTo>
                  <a:cubicBezTo>
                    <a:pt x="1460" y="1904"/>
                    <a:pt x="1370" y="1934"/>
                    <a:pt x="1266" y="1949"/>
                  </a:cubicBezTo>
                  <a:cubicBezTo>
                    <a:pt x="1117" y="1636"/>
                    <a:pt x="968" y="1309"/>
                    <a:pt x="820" y="981"/>
                  </a:cubicBezTo>
                  <a:cubicBezTo>
                    <a:pt x="909" y="892"/>
                    <a:pt x="998" y="833"/>
                    <a:pt x="1102" y="773"/>
                  </a:cubicBezTo>
                  <a:close/>
                  <a:moveTo>
                    <a:pt x="641" y="1160"/>
                  </a:moveTo>
                  <a:cubicBezTo>
                    <a:pt x="760" y="1458"/>
                    <a:pt x="894" y="1726"/>
                    <a:pt x="1028" y="2009"/>
                  </a:cubicBezTo>
                  <a:lnTo>
                    <a:pt x="879" y="2009"/>
                  </a:lnTo>
                  <a:cubicBezTo>
                    <a:pt x="269" y="1904"/>
                    <a:pt x="418" y="1532"/>
                    <a:pt x="581" y="1264"/>
                  </a:cubicBezTo>
                  <a:cubicBezTo>
                    <a:pt x="596" y="1220"/>
                    <a:pt x="626" y="1205"/>
                    <a:pt x="641" y="1160"/>
                  </a:cubicBezTo>
                  <a:close/>
                  <a:moveTo>
                    <a:pt x="2025" y="2202"/>
                  </a:moveTo>
                  <a:cubicBezTo>
                    <a:pt x="2308" y="2232"/>
                    <a:pt x="2576" y="2366"/>
                    <a:pt x="2472" y="2723"/>
                  </a:cubicBezTo>
                  <a:cubicBezTo>
                    <a:pt x="2457" y="2783"/>
                    <a:pt x="2427" y="2827"/>
                    <a:pt x="2383" y="2887"/>
                  </a:cubicBezTo>
                  <a:cubicBezTo>
                    <a:pt x="2263" y="2649"/>
                    <a:pt x="2130" y="2425"/>
                    <a:pt x="2025" y="2202"/>
                  </a:cubicBezTo>
                  <a:close/>
                  <a:moveTo>
                    <a:pt x="1728" y="2202"/>
                  </a:moveTo>
                  <a:cubicBezTo>
                    <a:pt x="1862" y="2500"/>
                    <a:pt x="1981" y="2812"/>
                    <a:pt x="2115" y="3110"/>
                  </a:cubicBezTo>
                  <a:cubicBezTo>
                    <a:pt x="2070" y="3140"/>
                    <a:pt x="2040" y="3155"/>
                    <a:pt x="1996" y="3184"/>
                  </a:cubicBezTo>
                  <a:cubicBezTo>
                    <a:pt x="1966" y="3199"/>
                    <a:pt x="1936" y="3214"/>
                    <a:pt x="1906" y="3229"/>
                  </a:cubicBezTo>
                  <a:cubicBezTo>
                    <a:pt x="1772" y="2946"/>
                    <a:pt x="1609" y="2663"/>
                    <a:pt x="1475" y="2396"/>
                  </a:cubicBezTo>
                  <a:cubicBezTo>
                    <a:pt x="1460" y="2351"/>
                    <a:pt x="1430" y="2306"/>
                    <a:pt x="1415" y="2247"/>
                  </a:cubicBezTo>
                  <a:cubicBezTo>
                    <a:pt x="1489" y="2232"/>
                    <a:pt x="1564" y="2217"/>
                    <a:pt x="1623" y="2217"/>
                  </a:cubicBezTo>
                  <a:cubicBezTo>
                    <a:pt x="1653" y="2202"/>
                    <a:pt x="1698" y="2202"/>
                    <a:pt x="1728" y="2202"/>
                  </a:cubicBezTo>
                  <a:close/>
                  <a:moveTo>
                    <a:pt x="974" y="1"/>
                  </a:moveTo>
                  <a:cubicBezTo>
                    <a:pt x="943" y="1"/>
                    <a:pt x="915" y="29"/>
                    <a:pt x="924" y="73"/>
                  </a:cubicBezTo>
                  <a:cubicBezTo>
                    <a:pt x="939" y="237"/>
                    <a:pt x="983" y="401"/>
                    <a:pt x="1028" y="550"/>
                  </a:cubicBezTo>
                  <a:cubicBezTo>
                    <a:pt x="924" y="609"/>
                    <a:pt x="805" y="669"/>
                    <a:pt x="715" y="743"/>
                  </a:cubicBezTo>
                  <a:cubicBezTo>
                    <a:pt x="656" y="609"/>
                    <a:pt x="596" y="475"/>
                    <a:pt x="537" y="327"/>
                  </a:cubicBezTo>
                  <a:cubicBezTo>
                    <a:pt x="526" y="305"/>
                    <a:pt x="505" y="295"/>
                    <a:pt x="484" y="295"/>
                  </a:cubicBezTo>
                  <a:cubicBezTo>
                    <a:pt x="447" y="295"/>
                    <a:pt x="408" y="324"/>
                    <a:pt x="418" y="371"/>
                  </a:cubicBezTo>
                  <a:cubicBezTo>
                    <a:pt x="448" y="535"/>
                    <a:pt x="492" y="714"/>
                    <a:pt x="552" y="877"/>
                  </a:cubicBezTo>
                  <a:cubicBezTo>
                    <a:pt x="492" y="937"/>
                    <a:pt x="433" y="996"/>
                    <a:pt x="388" y="1071"/>
                  </a:cubicBezTo>
                  <a:cubicBezTo>
                    <a:pt x="180" y="1339"/>
                    <a:pt x="1" y="1785"/>
                    <a:pt x="239" y="2083"/>
                  </a:cubicBezTo>
                  <a:cubicBezTo>
                    <a:pt x="391" y="2265"/>
                    <a:pt x="604" y="2323"/>
                    <a:pt x="829" y="2323"/>
                  </a:cubicBezTo>
                  <a:cubicBezTo>
                    <a:pt x="934" y="2323"/>
                    <a:pt x="1042" y="2310"/>
                    <a:pt x="1147" y="2291"/>
                  </a:cubicBezTo>
                  <a:cubicBezTo>
                    <a:pt x="1296" y="2634"/>
                    <a:pt x="1430" y="2991"/>
                    <a:pt x="1579" y="3333"/>
                  </a:cubicBezTo>
                  <a:cubicBezTo>
                    <a:pt x="1236" y="3408"/>
                    <a:pt x="879" y="3378"/>
                    <a:pt x="522" y="3467"/>
                  </a:cubicBezTo>
                  <a:cubicBezTo>
                    <a:pt x="462" y="3482"/>
                    <a:pt x="462" y="3557"/>
                    <a:pt x="507" y="3586"/>
                  </a:cubicBezTo>
                  <a:cubicBezTo>
                    <a:pt x="675" y="3692"/>
                    <a:pt x="916" y="3741"/>
                    <a:pt x="1181" y="3741"/>
                  </a:cubicBezTo>
                  <a:cubicBezTo>
                    <a:pt x="1362" y="3741"/>
                    <a:pt x="1555" y="3718"/>
                    <a:pt x="1742" y="3676"/>
                  </a:cubicBezTo>
                  <a:cubicBezTo>
                    <a:pt x="1802" y="3795"/>
                    <a:pt x="1862" y="3914"/>
                    <a:pt x="1936" y="4018"/>
                  </a:cubicBezTo>
                  <a:cubicBezTo>
                    <a:pt x="1953" y="4047"/>
                    <a:pt x="1984" y="4060"/>
                    <a:pt x="2015" y="4060"/>
                  </a:cubicBezTo>
                  <a:cubicBezTo>
                    <a:pt x="2062" y="4060"/>
                    <a:pt x="2109" y="4028"/>
                    <a:pt x="2100" y="3973"/>
                  </a:cubicBezTo>
                  <a:cubicBezTo>
                    <a:pt x="2100" y="3839"/>
                    <a:pt x="2085" y="3720"/>
                    <a:pt x="2040" y="3586"/>
                  </a:cubicBezTo>
                  <a:cubicBezTo>
                    <a:pt x="2130" y="3557"/>
                    <a:pt x="2219" y="3527"/>
                    <a:pt x="2293" y="3482"/>
                  </a:cubicBezTo>
                  <a:cubicBezTo>
                    <a:pt x="2338" y="3571"/>
                    <a:pt x="2383" y="3646"/>
                    <a:pt x="2442" y="3720"/>
                  </a:cubicBezTo>
                  <a:cubicBezTo>
                    <a:pt x="2461" y="3751"/>
                    <a:pt x="2492" y="3767"/>
                    <a:pt x="2523" y="3767"/>
                  </a:cubicBezTo>
                  <a:cubicBezTo>
                    <a:pt x="2565" y="3767"/>
                    <a:pt x="2606" y="3736"/>
                    <a:pt x="2606" y="3676"/>
                  </a:cubicBezTo>
                  <a:cubicBezTo>
                    <a:pt x="2606" y="3557"/>
                    <a:pt x="2576" y="3452"/>
                    <a:pt x="2546" y="3333"/>
                  </a:cubicBezTo>
                  <a:cubicBezTo>
                    <a:pt x="2904" y="3080"/>
                    <a:pt x="3082" y="2723"/>
                    <a:pt x="2874" y="2276"/>
                  </a:cubicBezTo>
                  <a:cubicBezTo>
                    <a:pt x="2718" y="1939"/>
                    <a:pt x="2369" y="1839"/>
                    <a:pt x="2015" y="1839"/>
                  </a:cubicBezTo>
                  <a:cubicBezTo>
                    <a:pt x="1964" y="1839"/>
                    <a:pt x="1913" y="1841"/>
                    <a:pt x="1862" y="1845"/>
                  </a:cubicBezTo>
                  <a:cubicBezTo>
                    <a:pt x="1668" y="1458"/>
                    <a:pt x="1489" y="1056"/>
                    <a:pt x="1311" y="669"/>
                  </a:cubicBezTo>
                  <a:cubicBezTo>
                    <a:pt x="1579" y="550"/>
                    <a:pt x="1862" y="460"/>
                    <a:pt x="2130" y="356"/>
                  </a:cubicBezTo>
                  <a:cubicBezTo>
                    <a:pt x="2185" y="342"/>
                    <a:pt x="2163" y="251"/>
                    <a:pt x="2111" y="251"/>
                  </a:cubicBezTo>
                  <a:cubicBezTo>
                    <a:pt x="2108" y="251"/>
                    <a:pt x="2104" y="251"/>
                    <a:pt x="2100" y="252"/>
                  </a:cubicBezTo>
                  <a:cubicBezTo>
                    <a:pt x="1802" y="297"/>
                    <a:pt x="1504" y="356"/>
                    <a:pt x="1222" y="460"/>
                  </a:cubicBezTo>
                  <a:cubicBezTo>
                    <a:pt x="1162" y="327"/>
                    <a:pt x="1088" y="178"/>
                    <a:pt x="1028" y="44"/>
                  </a:cubicBezTo>
                  <a:cubicBezTo>
                    <a:pt x="1016" y="14"/>
                    <a:pt x="994" y="1"/>
                    <a:pt x="9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 rot="4668309">
              <a:off x="2274703" y="2458801"/>
              <a:ext cx="712178" cy="421387"/>
            </a:xfrm>
            <a:custGeom>
              <a:rect b="b" l="l" r="r" t="t"/>
              <a:pathLst>
                <a:path extrusionOk="0" h="12045" w="20357">
                  <a:moveTo>
                    <a:pt x="12117" y="343"/>
                  </a:moveTo>
                  <a:cubicBezTo>
                    <a:pt x="12400" y="819"/>
                    <a:pt x="12623" y="1326"/>
                    <a:pt x="12831" y="1847"/>
                  </a:cubicBezTo>
                  <a:cubicBezTo>
                    <a:pt x="12385" y="1742"/>
                    <a:pt x="11923" y="1713"/>
                    <a:pt x="11492" y="1474"/>
                  </a:cubicBezTo>
                  <a:cubicBezTo>
                    <a:pt x="11179" y="1296"/>
                    <a:pt x="10956" y="1013"/>
                    <a:pt x="10688" y="775"/>
                  </a:cubicBezTo>
                  <a:cubicBezTo>
                    <a:pt x="11179" y="656"/>
                    <a:pt x="11655" y="522"/>
                    <a:pt x="12117" y="343"/>
                  </a:cubicBezTo>
                  <a:close/>
                  <a:moveTo>
                    <a:pt x="17773" y="1802"/>
                  </a:moveTo>
                  <a:cubicBezTo>
                    <a:pt x="17996" y="2308"/>
                    <a:pt x="18175" y="2829"/>
                    <a:pt x="18324" y="3365"/>
                  </a:cubicBezTo>
                  <a:cubicBezTo>
                    <a:pt x="17877" y="3216"/>
                    <a:pt x="17431" y="3142"/>
                    <a:pt x="17044" y="2859"/>
                  </a:cubicBezTo>
                  <a:cubicBezTo>
                    <a:pt x="16746" y="2635"/>
                    <a:pt x="16553" y="2338"/>
                    <a:pt x="16314" y="2070"/>
                  </a:cubicBezTo>
                  <a:cubicBezTo>
                    <a:pt x="16821" y="1995"/>
                    <a:pt x="17312" y="1936"/>
                    <a:pt x="17773" y="1802"/>
                  </a:cubicBezTo>
                  <a:close/>
                  <a:moveTo>
                    <a:pt x="14558" y="4838"/>
                  </a:moveTo>
                  <a:cubicBezTo>
                    <a:pt x="14871" y="5151"/>
                    <a:pt x="15079" y="5553"/>
                    <a:pt x="15124" y="6014"/>
                  </a:cubicBezTo>
                  <a:cubicBezTo>
                    <a:pt x="14945" y="5612"/>
                    <a:pt x="14752" y="5225"/>
                    <a:pt x="14558" y="4838"/>
                  </a:cubicBezTo>
                  <a:close/>
                  <a:moveTo>
                    <a:pt x="2174" y="4139"/>
                  </a:moveTo>
                  <a:cubicBezTo>
                    <a:pt x="2248" y="4645"/>
                    <a:pt x="2338" y="5062"/>
                    <a:pt x="2084" y="5583"/>
                  </a:cubicBezTo>
                  <a:cubicBezTo>
                    <a:pt x="1891" y="5999"/>
                    <a:pt x="1563" y="6372"/>
                    <a:pt x="1176" y="6625"/>
                  </a:cubicBezTo>
                  <a:cubicBezTo>
                    <a:pt x="923" y="6089"/>
                    <a:pt x="641" y="5568"/>
                    <a:pt x="373" y="5047"/>
                  </a:cubicBezTo>
                  <a:cubicBezTo>
                    <a:pt x="983" y="4749"/>
                    <a:pt x="1578" y="4436"/>
                    <a:pt x="2174" y="4139"/>
                  </a:cubicBezTo>
                  <a:close/>
                  <a:moveTo>
                    <a:pt x="14260" y="5091"/>
                  </a:moveTo>
                  <a:cubicBezTo>
                    <a:pt x="14498" y="5598"/>
                    <a:pt x="14752" y="6104"/>
                    <a:pt x="15005" y="6595"/>
                  </a:cubicBezTo>
                  <a:cubicBezTo>
                    <a:pt x="14588" y="6625"/>
                    <a:pt x="14186" y="6684"/>
                    <a:pt x="13769" y="6773"/>
                  </a:cubicBezTo>
                  <a:cubicBezTo>
                    <a:pt x="13784" y="6610"/>
                    <a:pt x="13739" y="6446"/>
                    <a:pt x="13754" y="6282"/>
                  </a:cubicBezTo>
                  <a:cubicBezTo>
                    <a:pt x="13754" y="5851"/>
                    <a:pt x="13918" y="5374"/>
                    <a:pt x="14260" y="5091"/>
                  </a:cubicBezTo>
                  <a:close/>
                  <a:moveTo>
                    <a:pt x="13471" y="7384"/>
                  </a:moveTo>
                  <a:cubicBezTo>
                    <a:pt x="13457" y="7413"/>
                    <a:pt x="13427" y="7443"/>
                    <a:pt x="13397" y="7473"/>
                  </a:cubicBezTo>
                  <a:cubicBezTo>
                    <a:pt x="13397" y="7443"/>
                    <a:pt x="13382" y="7428"/>
                    <a:pt x="13382" y="7399"/>
                  </a:cubicBezTo>
                  <a:cubicBezTo>
                    <a:pt x="13412" y="7399"/>
                    <a:pt x="13442" y="7384"/>
                    <a:pt x="13471" y="7384"/>
                  </a:cubicBezTo>
                  <a:close/>
                  <a:moveTo>
                    <a:pt x="13055" y="7488"/>
                  </a:moveTo>
                  <a:cubicBezTo>
                    <a:pt x="13070" y="7547"/>
                    <a:pt x="13084" y="7607"/>
                    <a:pt x="13114" y="7667"/>
                  </a:cubicBezTo>
                  <a:cubicBezTo>
                    <a:pt x="13070" y="7681"/>
                    <a:pt x="13025" y="7711"/>
                    <a:pt x="12995" y="7726"/>
                  </a:cubicBezTo>
                  <a:cubicBezTo>
                    <a:pt x="12950" y="7741"/>
                    <a:pt x="12921" y="7741"/>
                    <a:pt x="12891" y="7756"/>
                  </a:cubicBezTo>
                  <a:cubicBezTo>
                    <a:pt x="12861" y="7681"/>
                    <a:pt x="12831" y="7622"/>
                    <a:pt x="12816" y="7547"/>
                  </a:cubicBezTo>
                  <a:cubicBezTo>
                    <a:pt x="12891" y="7533"/>
                    <a:pt x="12980" y="7503"/>
                    <a:pt x="13055" y="7488"/>
                  </a:cubicBezTo>
                  <a:close/>
                  <a:moveTo>
                    <a:pt x="12504" y="7637"/>
                  </a:moveTo>
                  <a:cubicBezTo>
                    <a:pt x="12519" y="7696"/>
                    <a:pt x="12534" y="7771"/>
                    <a:pt x="12549" y="7830"/>
                  </a:cubicBezTo>
                  <a:cubicBezTo>
                    <a:pt x="12484" y="7835"/>
                    <a:pt x="12418" y="7837"/>
                    <a:pt x="12351" y="7837"/>
                  </a:cubicBezTo>
                  <a:cubicBezTo>
                    <a:pt x="12216" y="7837"/>
                    <a:pt x="12077" y="7830"/>
                    <a:pt x="11938" y="7830"/>
                  </a:cubicBezTo>
                  <a:cubicBezTo>
                    <a:pt x="12087" y="7771"/>
                    <a:pt x="12236" y="7726"/>
                    <a:pt x="12370" y="7681"/>
                  </a:cubicBezTo>
                  <a:cubicBezTo>
                    <a:pt x="12415" y="7667"/>
                    <a:pt x="12459" y="7652"/>
                    <a:pt x="12504" y="7637"/>
                  </a:cubicBezTo>
                  <a:close/>
                  <a:moveTo>
                    <a:pt x="19366" y="6773"/>
                  </a:moveTo>
                  <a:cubicBezTo>
                    <a:pt x="19544" y="7294"/>
                    <a:pt x="19738" y="7815"/>
                    <a:pt x="19946" y="8336"/>
                  </a:cubicBezTo>
                  <a:cubicBezTo>
                    <a:pt x="19842" y="8333"/>
                    <a:pt x="19738" y="8331"/>
                    <a:pt x="19634" y="8331"/>
                  </a:cubicBezTo>
                  <a:cubicBezTo>
                    <a:pt x="19321" y="8331"/>
                    <a:pt x="19009" y="8348"/>
                    <a:pt x="18696" y="8381"/>
                  </a:cubicBezTo>
                  <a:cubicBezTo>
                    <a:pt x="18726" y="8217"/>
                    <a:pt x="18711" y="8039"/>
                    <a:pt x="18726" y="7890"/>
                  </a:cubicBezTo>
                  <a:cubicBezTo>
                    <a:pt x="18785" y="7458"/>
                    <a:pt x="18994" y="7012"/>
                    <a:pt x="19366" y="6773"/>
                  </a:cubicBezTo>
                  <a:close/>
                  <a:moveTo>
                    <a:pt x="14990" y="6952"/>
                  </a:moveTo>
                  <a:lnTo>
                    <a:pt x="14990" y="6952"/>
                  </a:lnTo>
                  <a:cubicBezTo>
                    <a:pt x="14612" y="8008"/>
                    <a:pt x="13562" y="8765"/>
                    <a:pt x="12478" y="8765"/>
                  </a:cubicBezTo>
                  <a:cubicBezTo>
                    <a:pt x="12110" y="8765"/>
                    <a:pt x="11738" y="8678"/>
                    <a:pt x="11388" y="8485"/>
                  </a:cubicBezTo>
                  <a:cubicBezTo>
                    <a:pt x="11239" y="8396"/>
                    <a:pt x="11105" y="8277"/>
                    <a:pt x="10971" y="8158"/>
                  </a:cubicBezTo>
                  <a:cubicBezTo>
                    <a:pt x="11149" y="8098"/>
                    <a:pt x="11328" y="8039"/>
                    <a:pt x="11492" y="7979"/>
                  </a:cubicBezTo>
                  <a:cubicBezTo>
                    <a:pt x="11704" y="8132"/>
                    <a:pt x="12037" y="8202"/>
                    <a:pt x="12396" y="8202"/>
                  </a:cubicBezTo>
                  <a:cubicBezTo>
                    <a:pt x="12490" y="8202"/>
                    <a:pt x="12586" y="8197"/>
                    <a:pt x="12683" y="8187"/>
                  </a:cubicBezTo>
                  <a:cubicBezTo>
                    <a:pt x="12727" y="8307"/>
                    <a:pt x="12772" y="8426"/>
                    <a:pt x="12831" y="8545"/>
                  </a:cubicBezTo>
                  <a:cubicBezTo>
                    <a:pt x="12851" y="8577"/>
                    <a:pt x="12884" y="8592"/>
                    <a:pt x="12917" y="8592"/>
                  </a:cubicBezTo>
                  <a:cubicBezTo>
                    <a:pt x="12959" y="8592"/>
                    <a:pt x="13002" y="8566"/>
                    <a:pt x="13010" y="8515"/>
                  </a:cubicBezTo>
                  <a:cubicBezTo>
                    <a:pt x="13010" y="8396"/>
                    <a:pt x="13010" y="8262"/>
                    <a:pt x="12980" y="8128"/>
                  </a:cubicBezTo>
                  <a:cubicBezTo>
                    <a:pt x="13070" y="8113"/>
                    <a:pt x="13159" y="8083"/>
                    <a:pt x="13248" y="8054"/>
                  </a:cubicBezTo>
                  <a:cubicBezTo>
                    <a:pt x="13293" y="8143"/>
                    <a:pt x="13323" y="8232"/>
                    <a:pt x="13367" y="8307"/>
                  </a:cubicBezTo>
                  <a:cubicBezTo>
                    <a:pt x="13380" y="8346"/>
                    <a:pt x="13414" y="8365"/>
                    <a:pt x="13447" y="8365"/>
                  </a:cubicBezTo>
                  <a:cubicBezTo>
                    <a:pt x="13489" y="8365"/>
                    <a:pt x="13531" y="8335"/>
                    <a:pt x="13531" y="8277"/>
                  </a:cubicBezTo>
                  <a:cubicBezTo>
                    <a:pt x="13546" y="8173"/>
                    <a:pt x="13531" y="8054"/>
                    <a:pt x="13516" y="7934"/>
                  </a:cubicBezTo>
                  <a:cubicBezTo>
                    <a:pt x="13799" y="7771"/>
                    <a:pt x="13992" y="7547"/>
                    <a:pt x="14007" y="7250"/>
                  </a:cubicBezTo>
                  <a:cubicBezTo>
                    <a:pt x="14350" y="7160"/>
                    <a:pt x="14677" y="7071"/>
                    <a:pt x="14990" y="6952"/>
                  </a:cubicBezTo>
                  <a:close/>
                  <a:moveTo>
                    <a:pt x="10480" y="819"/>
                  </a:moveTo>
                  <a:cubicBezTo>
                    <a:pt x="10965" y="1582"/>
                    <a:pt x="11838" y="2138"/>
                    <a:pt x="12750" y="2138"/>
                  </a:cubicBezTo>
                  <a:cubicBezTo>
                    <a:pt x="12817" y="2138"/>
                    <a:pt x="12883" y="2135"/>
                    <a:pt x="12950" y="2129"/>
                  </a:cubicBezTo>
                  <a:cubicBezTo>
                    <a:pt x="13189" y="2725"/>
                    <a:pt x="13427" y="3335"/>
                    <a:pt x="13695" y="3901"/>
                  </a:cubicBezTo>
                  <a:cubicBezTo>
                    <a:pt x="13858" y="4258"/>
                    <a:pt x="14022" y="4600"/>
                    <a:pt x="14186" y="4957"/>
                  </a:cubicBezTo>
                  <a:cubicBezTo>
                    <a:pt x="13590" y="5285"/>
                    <a:pt x="13427" y="6163"/>
                    <a:pt x="13501" y="6833"/>
                  </a:cubicBezTo>
                  <a:cubicBezTo>
                    <a:pt x="11909" y="7205"/>
                    <a:pt x="10346" y="7905"/>
                    <a:pt x="8872" y="8560"/>
                  </a:cubicBezTo>
                  <a:cubicBezTo>
                    <a:pt x="7547" y="9155"/>
                    <a:pt x="6074" y="9736"/>
                    <a:pt x="4764" y="10480"/>
                  </a:cubicBezTo>
                  <a:cubicBezTo>
                    <a:pt x="4593" y="9894"/>
                    <a:pt x="3691" y="9658"/>
                    <a:pt x="3019" y="9658"/>
                  </a:cubicBezTo>
                  <a:cubicBezTo>
                    <a:pt x="2872" y="9658"/>
                    <a:pt x="2735" y="9669"/>
                    <a:pt x="2620" y="9691"/>
                  </a:cubicBezTo>
                  <a:cubicBezTo>
                    <a:pt x="2486" y="9408"/>
                    <a:pt x="2352" y="9110"/>
                    <a:pt x="2233" y="8813"/>
                  </a:cubicBezTo>
                  <a:cubicBezTo>
                    <a:pt x="1906" y="8098"/>
                    <a:pt x="1578" y="7399"/>
                    <a:pt x="1221" y="6699"/>
                  </a:cubicBezTo>
                  <a:cubicBezTo>
                    <a:pt x="2189" y="6446"/>
                    <a:pt x="2888" y="4913"/>
                    <a:pt x="2397" y="4035"/>
                  </a:cubicBezTo>
                  <a:cubicBezTo>
                    <a:pt x="3543" y="3469"/>
                    <a:pt x="4689" y="2918"/>
                    <a:pt x="5865" y="2427"/>
                  </a:cubicBezTo>
                  <a:cubicBezTo>
                    <a:pt x="6982" y="1966"/>
                    <a:pt x="8098" y="1534"/>
                    <a:pt x="9244" y="1162"/>
                  </a:cubicBezTo>
                  <a:cubicBezTo>
                    <a:pt x="9646" y="1028"/>
                    <a:pt x="10063" y="924"/>
                    <a:pt x="10480" y="819"/>
                  </a:cubicBezTo>
                  <a:close/>
                  <a:moveTo>
                    <a:pt x="16106" y="2085"/>
                  </a:moveTo>
                  <a:cubicBezTo>
                    <a:pt x="16523" y="2963"/>
                    <a:pt x="17416" y="3648"/>
                    <a:pt x="18413" y="3677"/>
                  </a:cubicBezTo>
                  <a:cubicBezTo>
                    <a:pt x="18577" y="4288"/>
                    <a:pt x="18741" y="4913"/>
                    <a:pt x="18934" y="5523"/>
                  </a:cubicBezTo>
                  <a:cubicBezTo>
                    <a:pt x="19068" y="5880"/>
                    <a:pt x="19187" y="6252"/>
                    <a:pt x="19306" y="6610"/>
                  </a:cubicBezTo>
                  <a:cubicBezTo>
                    <a:pt x="18696" y="6878"/>
                    <a:pt x="18413" y="7741"/>
                    <a:pt x="18428" y="8411"/>
                  </a:cubicBezTo>
                  <a:cubicBezTo>
                    <a:pt x="16791" y="8589"/>
                    <a:pt x="15153" y="9110"/>
                    <a:pt x="13635" y="9602"/>
                  </a:cubicBezTo>
                  <a:cubicBezTo>
                    <a:pt x="12251" y="10033"/>
                    <a:pt x="10718" y="10435"/>
                    <a:pt x="9319" y="11045"/>
                  </a:cubicBezTo>
                  <a:cubicBezTo>
                    <a:pt x="9207" y="10346"/>
                    <a:pt x="8081" y="10014"/>
                    <a:pt x="7403" y="10014"/>
                  </a:cubicBezTo>
                  <a:cubicBezTo>
                    <a:pt x="7360" y="10014"/>
                    <a:pt x="7318" y="10016"/>
                    <a:pt x="7279" y="10018"/>
                  </a:cubicBezTo>
                  <a:cubicBezTo>
                    <a:pt x="7250" y="9929"/>
                    <a:pt x="7235" y="9840"/>
                    <a:pt x="7205" y="9765"/>
                  </a:cubicBezTo>
                  <a:cubicBezTo>
                    <a:pt x="7845" y="9438"/>
                    <a:pt x="8500" y="9125"/>
                    <a:pt x="9155" y="8857"/>
                  </a:cubicBezTo>
                  <a:cubicBezTo>
                    <a:pt x="9586" y="8694"/>
                    <a:pt x="10033" y="8515"/>
                    <a:pt x="10465" y="8351"/>
                  </a:cubicBezTo>
                  <a:cubicBezTo>
                    <a:pt x="10688" y="8634"/>
                    <a:pt x="10971" y="8872"/>
                    <a:pt x="11313" y="9036"/>
                  </a:cubicBezTo>
                  <a:cubicBezTo>
                    <a:pt x="11691" y="9217"/>
                    <a:pt x="12086" y="9299"/>
                    <a:pt x="12476" y="9299"/>
                  </a:cubicBezTo>
                  <a:cubicBezTo>
                    <a:pt x="13889" y="9299"/>
                    <a:pt x="15246" y="8219"/>
                    <a:pt x="15526" y="6773"/>
                  </a:cubicBezTo>
                  <a:cubicBezTo>
                    <a:pt x="15764" y="5553"/>
                    <a:pt x="15124" y="4600"/>
                    <a:pt x="14201" y="4094"/>
                  </a:cubicBezTo>
                  <a:cubicBezTo>
                    <a:pt x="14082" y="3871"/>
                    <a:pt x="13978" y="3648"/>
                    <a:pt x="13858" y="3424"/>
                  </a:cubicBezTo>
                  <a:cubicBezTo>
                    <a:pt x="13754" y="3201"/>
                    <a:pt x="13620" y="2903"/>
                    <a:pt x="13486" y="2591"/>
                  </a:cubicBezTo>
                  <a:cubicBezTo>
                    <a:pt x="13933" y="2487"/>
                    <a:pt x="14379" y="2382"/>
                    <a:pt x="14826" y="2278"/>
                  </a:cubicBezTo>
                  <a:cubicBezTo>
                    <a:pt x="15243" y="2204"/>
                    <a:pt x="15674" y="2144"/>
                    <a:pt x="16106" y="2085"/>
                  </a:cubicBezTo>
                  <a:close/>
                  <a:moveTo>
                    <a:pt x="2724" y="9809"/>
                  </a:moveTo>
                  <a:cubicBezTo>
                    <a:pt x="3174" y="9809"/>
                    <a:pt x="3708" y="9968"/>
                    <a:pt x="4079" y="10167"/>
                  </a:cubicBezTo>
                  <a:cubicBezTo>
                    <a:pt x="4198" y="10242"/>
                    <a:pt x="4332" y="10316"/>
                    <a:pt x="4407" y="10435"/>
                  </a:cubicBezTo>
                  <a:cubicBezTo>
                    <a:pt x="4451" y="10480"/>
                    <a:pt x="4481" y="10569"/>
                    <a:pt x="4496" y="10644"/>
                  </a:cubicBezTo>
                  <a:cubicBezTo>
                    <a:pt x="4094" y="10882"/>
                    <a:pt x="3692" y="11150"/>
                    <a:pt x="3335" y="11447"/>
                  </a:cubicBezTo>
                  <a:cubicBezTo>
                    <a:pt x="3305" y="11194"/>
                    <a:pt x="3126" y="10897"/>
                    <a:pt x="3037" y="10703"/>
                  </a:cubicBezTo>
                  <a:cubicBezTo>
                    <a:pt x="2918" y="10405"/>
                    <a:pt x="2784" y="10108"/>
                    <a:pt x="2665" y="9810"/>
                  </a:cubicBezTo>
                  <a:cubicBezTo>
                    <a:pt x="2685" y="9809"/>
                    <a:pt x="2704" y="9809"/>
                    <a:pt x="2724" y="9809"/>
                  </a:cubicBezTo>
                  <a:close/>
                  <a:moveTo>
                    <a:pt x="7309" y="10123"/>
                  </a:moveTo>
                  <a:lnTo>
                    <a:pt x="7309" y="10123"/>
                  </a:lnTo>
                  <a:cubicBezTo>
                    <a:pt x="7785" y="10167"/>
                    <a:pt x="8321" y="10390"/>
                    <a:pt x="8678" y="10658"/>
                  </a:cubicBezTo>
                  <a:cubicBezTo>
                    <a:pt x="8798" y="10733"/>
                    <a:pt x="8902" y="10822"/>
                    <a:pt x="8976" y="10941"/>
                  </a:cubicBezTo>
                  <a:cubicBezTo>
                    <a:pt x="9021" y="11001"/>
                    <a:pt x="9021" y="11090"/>
                    <a:pt x="9051" y="11164"/>
                  </a:cubicBezTo>
                  <a:cubicBezTo>
                    <a:pt x="8604" y="11358"/>
                    <a:pt x="8187" y="11581"/>
                    <a:pt x="7785" y="11834"/>
                  </a:cubicBezTo>
                  <a:cubicBezTo>
                    <a:pt x="7800" y="11581"/>
                    <a:pt x="7651" y="11269"/>
                    <a:pt x="7592" y="11060"/>
                  </a:cubicBezTo>
                  <a:cubicBezTo>
                    <a:pt x="7503" y="10748"/>
                    <a:pt x="7413" y="10435"/>
                    <a:pt x="7309" y="10123"/>
                  </a:cubicBezTo>
                  <a:close/>
                  <a:moveTo>
                    <a:pt x="12283" y="1"/>
                  </a:moveTo>
                  <a:cubicBezTo>
                    <a:pt x="12282" y="1"/>
                    <a:pt x="12281" y="1"/>
                    <a:pt x="12281" y="1"/>
                  </a:cubicBezTo>
                  <a:cubicBezTo>
                    <a:pt x="10033" y="165"/>
                    <a:pt x="7622" y="1221"/>
                    <a:pt x="5597" y="2129"/>
                  </a:cubicBezTo>
                  <a:cubicBezTo>
                    <a:pt x="4660" y="2546"/>
                    <a:pt x="3707" y="2948"/>
                    <a:pt x="2784" y="3409"/>
                  </a:cubicBezTo>
                  <a:cubicBezTo>
                    <a:pt x="2323" y="3633"/>
                    <a:pt x="1861" y="3886"/>
                    <a:pt x="1415" y="4154"/>
                  </a:cubicBezTo>
                  <a:cubicBezTo>
                    <a:pt x="1191" y="4288"/>
                    <a:pt x="968" y="4436"/>
                    <a:pt x="760" y="4585"/>
                  </a:cubicBezTo>
                  <a:cubicBezTo>
                    <a:pt x="536" y="4734"/>
                    <a:pt x="1" y="4838"/>
                    <a:pt x="164" y="5181"/>
                  </a:cubicBezTo>
                  <a:cubicBezTo>
                    <a:pt x="566" y="6089"/>
                    <a:pt x="879" y="7041"/>
                    <a:pt x="1325" y="7934"/>
                  </a:cubicBezTo>
                  <a:cubicBezTo>
                    <a:pt x="1787" y="8857"/>
                    <a:pt x="2144" y="9765"/>
                    <a:pt x="2546" y="10718"/>
                  </a:cubicBezTo>
                  <a:cubicBezTo>
                    <a:pt x="2650" y="10986"/>
                    <a:pt x="2918" y="11700"/>
                    <a:pt x="3171" y="11894"/>
                  </a:cubicBezTo>
                  <a:cubicBezTo>
                    <a:pt x="3188" y="11905"/>
                    <a:pt x="3205" y="11910"/>
                    <a:pt x="3221" y="11910"/>
                  </a:cubicBezTo>
                  <a:cubicBezTo>
                    <a:pt x="3245" y="11910"/>
                    <a:pt x="3266" y="11897"/>
                    <a:pt x="3275" y="11879"/>
                  </a:cubicBezTo>
                  <a:cubicBezTo>
                    <a:pt x="4481" y="11209"/>
                    <a:pt x="5701" y="10524"/>
                    <a:pt x="6952" y="9884"/>
                  </a:cubicBezTo>
                  <a:cubicBezTo>
                    <a:pt x="7056" y="10271"/>
                    <a:pt x="7175" y="10644"/>
                    <a:pt x="7294" y="11031"/>
                  </a:cubicBezTo>
                  <a:cubicBezTo>
                    <a:pt x="7369" y="11313"/>
                    <a:pt x="7413" y="11805"/>
                    <a:pt x="7637" y="12028"/>
                  </a:cubicBezTo>
                  <a:cubicBezTo>
                    <a:pt x="7648" y="12039"/>
                    <a:pt x="7664" y="12044"/>
                    <a:pt x="7680" y="12044"/>
                  </a:cubicBezTo>
                  <a:cubicBezTo>
                    <a:pt x="7707" y="12044"/>
                    <a:pt x="7737" y="12031"/>
                    <a:pt x="7756" y="12013"/>
                  </a:cubicBezTo>
                  <a:cubicBezTo>
                    <a:pt x="9750" y="11194"/>
                    <a:pt x="11789" y="10510"/>
                    <a:pt x="13873" y="9929"/>
                  </a:cubicBezTo>
                  <a:cubicBezTo>
                    <a:pt x="14975" y="9616"/>
                    <a:pt x="16091" y="9349"/>
                    <a:pt x="17208" y="9110"/>
                  </a:cubicBezTo>
                  <a:cubicBezTo>
                    <a:pt x="18130" y="8932"/>
                    <a:pt x="19113" y="8917"/>
                    <a:pt x="20006" y="8664"/>
                  </a:cubicBezTo>
                  <a:cubicBezTo>
                    <a:pt x="20036" y="8649"/>
                    <a:pt x="20065" y="8634"/>
                    <a:pt x="20080" y="8619"/>
                  </a:cubicBezTo>
                  <a:cubicBezTo>
                    <a:pt x="20103" y="8632"/>
                    <a:pt x="20129" y="8638"/>
                    <a:pt x="20156" y="8638"/>
                  </a:cubicBezTo>
                  <a:cubicBezTo>
                    <a:pt x="20252" y="8638"/>
                    <a:pt x="20357" y="8560"/>
                    <a:pt x="20333" y="8455"/>
                  </a:cubicBezTo>
                  <a:cubicBezTo>
                    <a:pt x="20006" y="7294"/>
                    <a:pt x="19559" y="6178"/>
                    <a:pt x="19172" y="5062"/>
                  </a:cubicBezTo>
                  <a:cubicBezTo>
                    <a:pt x="18785" y="3990"/>
                    <a:pt x="18130" y="1474"/>
                    <a:pt x="17982" y="1474"/>
                  </a:cubicBezTo>
                  <a:cubicBezTo>
                    <a:pt x="17862" y="1470"/>
                    <a:pt x="17743" y="1467"/>
                    <a:pt x="17622" y="1467"/>
                  </a:cubicBezTo>
                  <a:cubicBezTo>
                    <a:pt x="16219" y="1467"/>
                    <a:pt x="14718" y="1777"/>
                    <a:pt x="13293" y="2174"/>
                  </a:cubicBezTo>
                  <a:cubicBezTo>
                    <a:pt x="12849" y="1124"/>
                    <a:pt x="12391" y="1"/>
                    <a:pt x="122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3" name="Google Shape;663;p26"/>
          <p:cNvGrpSpPr/>
          <p:nvPr/>
        </p:nvGrpSpPr>
        <p:grpSpPr>
          <a:xfrm rot="-3686610">
            <a:off x="5859530" y="2824883"/>
            <a:ext cx="6705223" cy="1944421"/>
            <a:chOff x="2431496" y="3198979"/>
            <a:chExt cx="6705576" cy="1944523"/>
          </a:xfrm>
        </p:grpSpPr>
        <p:sp>
          <p:nvSpPr>
            <p:cNvPr id="664" name="Google Shape;664;p26"/>
            <p:cNvSpPr/>
            <p:nvPr/>
          </p:nvSpPr>
          <p:spPr>
            <a:xfrm>
              <a:off x="2431496" y="3198979"/>
              <a:ext cx="6705570" cy="1944498"/>
            </a:xfrm>
            <a:custGeom>
              <a:rect b="b" l="l" r="r" t="t"/>
              <a:pathLst>
                <a:path extrusionOk="0" h="60894" w="209992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2676230" y="3460190"/>
              <a:ext cx="6460839" cy="1683290"/>
            </a:xfrm>
            <a:custGeom>
              <a:rect b="b" l="l" r="r" t="t"/>
              <a:pathLst>
                <a:path extrusionOk="0" h="52714" w="202328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2904933" y="3727309"/>
              <a:ext cx="6232138" cy="1416174"/>
            </a:xfrm>
            <a:custGeom>
              <a:rect b="b" l="l" r="r" t="t"/>
              <a:pathLst>
                <a:path extrusionOk="0" h="44349" w="195166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3208775" y="4557758"/>
              <a:ext cx="3357639" cy="585738"/>
            </a:xfrm>
            <a:custGeom>
              <a:rect b="b" l="l" r="r" t="t"/>
              <a:pathLst>
                <a:path extrusionOk="0" h="18343" w="105148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3454371" y="4705032"/>
              <a:ext cx="2811210" cy="438465"/>
            </a:xfrm>
            <a:custGeom>
              <a:rect b="b" l="l" r="r" t="t"/>
              <a:pathLst>
                <a:path extrusionOk="0" h="13731" w="88036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3757766" y="4863260"/>
              <a:ext cx="2225089" cy="280240"/>
            </a:xfrm>
            <a:custGeom>
              <a:rect b="b" l="l" r="r" t="t"/>
              <a:pathLst>
                <a:path extrusionOk="0" h="8776" w="69681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4130359" y="5014750"/>
              <a:ext cx="1517017" cy="128752"/>
            </a:xfrm>
            <a:custGeom>
              <a:rect b="b" l="l" r="r" t="t"/>
              <a:pathLst>
                <a:path extrusionOk="0" h="4032" w="47507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1" name="Google Shape;671;p26"/>
          <p:cNvSpPr/>
          <p:nvPr/>
        </p:nvSpPr>
        <p:spPr>
          <a:xfrm>
            <a:off x="1497125" y="4512747"/>
            <a:ext cx="396650" cy="634425"/>
          </a:xfrm>
          <a:custGeom>
            <a:rect b="b" l="l" r="r" t="t"/>
            <a:pathLst>
              <a:path extrusionOk="0" h="25377" w="15866">
                <a:moveTo>
                  <a:pt x="0" y="762"/>
                </a:moveTo>
                <a:cubicBezTo>
                  <a:pt x="4801" y="762"/>
                  <a:pt x="11447" y="-1610"/>
                  <a:pt x="14328" y="2231"/>
                </a:cubicBezTo>
                <a:cubicBezTo>
                  <a:pt x="18995" y="8452"/>
                  <a:pt x="11389" y="17600"/>
                  <a:pt x="11389" y="25377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672" name="Google Shape;672;p26"/>
          <p:cNvSpPr txBox="1"/>
          <p:nvPr>
            <p:ph type="title"/>
          </p:nvPr>
        </p:nvSpPr>
        <p:spPr>
          <a:xfrm>
            <a:off x="720000" y="387600"/>
            <a:ext cx="769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b="0" sz="3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bg>
      <p:bgPr>
        <a:solidFill>
          <a:schemeClr val="accent2"/>
        </a:solid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7"/>
          <p:cNvSpPr txBox="1"/>
          <p:nvPr>
            <p:ph idx="1" type="subTitle"/>
          </p:nvPr>
        </p:nvSpPr>
        <p:spPr>
          <a:xfrm>
            <a:off x="1218750" y="1135325"/>
            <a:ext cx="66975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75" name="Google Shape;675;p27"/>
          <p:cNvSpPr txBox="1"/>
          <p:nvPr>
            <p:ph idx="2" type="subTitle"/>
          </p:nvPr>
        </p:nvSpPr>
        <p:spPr>
          <a:xfrm>
            <a:off x="1290650" y="1881950"/>
            <a:ext cx="6553200" cy="2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IBM Plex Sans"/>
              <a:buNone/>
              <a:defRPr sz="2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legoo"/>
              <a:buNone/>
              <a:defRPr>
                <a:latin typeface="Glegoo"/>
                <a:ea typeface="Glegoo"/>
                <a:cs typeface="Glegoo"/>
                <a:sym typeface="Glego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legoo"/>
              <a:buNone/>
              <a:defRPr>
                <a:latin typeface="Glegoo"/>
                <a:ea typeface="Glegoo"/>
                <a:cs typeface="Glegoo"/>
                <a:sym typeface="Glego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legoo"/>
              <a:buNone/>
              <a:defRPr>
                <a:latin typeface="Glegoo"/>
                <a:ea typeface="Glegoo"/>
                <a:cs typeface="Glegoo"/>
                <a:sym typeface="Glego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legoo"/>
              <a:buNone/>
              <a:defRPr>
                <a:latin typeface="Glegoo"/>
                <a:ea typeface="Glegoo"/>
                <a:cs typeface="Glegoo"/>
                <a:sym typeface="Glego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legoo"/>
              <a:buNone/>
              <a:defRPr>
                <a:latin typeface="Glegoo"/>
                <a:ea typeface="Glegoo"/>
                <a:cs typeface="Glegoo"/>
                <a:sym typeface="Glego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legoo"/>
              <a:buNone/>
              <a:defRPr>
                <a:latin typeface="Glegoo"/>
                <a:ea typeface="Glegoo"/>
                <a:cs typeface="Glegoo"/>
                <a:sym typeface="Glego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legoo"/>
              <a:buNone/>
              <a:defRPr>
                <a:latin typeface="Glegoo"/>
                <a:ea typeface="Glegoo"/>
                <a:cs typeface="Glegoo"/>
                <a:sym typeface="Glegoo"/>
              </a:defRPr>
            </a:lvl9pPr>
          </a:lstStyle>
          <a:p/>
        </p:txBody>
      </p:sp>
      <p:sp>
        <p:nvSpPr>
          <p:cNvPr id="676" name="Google Shape;676;p27"/>
          <p:cNvSpPr txBox="1"/>
          <p:nvPr>
            <p:ph idx="3" type="subTitle"/>
          </p:nvPr>
        </p:nvSpPr>
        <p:spPr>
          <a:xfrm>
            <a:off x="1218750" y="2288975"/>
            <a:ext cx="66975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grpSp>
        <p:nvGrpSpPr>
          <p:cNvPr id="677" name="Google Shape;677;p27"/>
          <p:cNvGrpSpPr/>
          <p:nvPr/>
        </p:nvGrpSpPr>
        <p:grpSpPr>
          <a:xfrm rot="1619733">
            <a:off x="-931404" y="4255375"/>
            <a:ext cx="6705340" cy="1944432"/>
            <a:chOff x="2431496" y="3198979"/>
            <a:chExt cx="6705654" cy="1944523"/>
          </a:xfrm>
        </p:grpSpPr>
        <p:sp>
          <p:nvSpPr>
            <p:cNvPr id="678" name="Google Shape;678;p27"/>
            <p:cNvSpPr/>
            <p:nvPr/>
          </p:nvSpPr>
          <p:spPr>
            <a:xfrm>
              <a:off x="2431496" y="3198979"/>
              <a:ext cx="6705570" cy="1944498"/>
            </a:xfrm>
            <a:custGeom>
              <a:rect b="b" l="l" r="r" t="t"/>
              <a:pathLst>
                <a:path extrusionOk="0" h="60894" w="209992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2676230" y="3460190"/>
              <a:ext cx="6460839" cy="1683290"/>
            </a:xfrm>
            <a:custGeom>
              <a:rect b="b" l="l" r="r" t="t"/>
              <a:pathLst>
                <a:path extrusionOk="0" h="52714" w="202328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2904933" y="3727309"/>
              <a:ext cx="6232138" cy="1416174"/>
            </a:xfrm>
            <a:custGeom>
              <a:rect b="b" l="l" r="r" t="t"/>
              <a:pathLst>
                <a:path extrusionOk="0" h="44349" w="195166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3208775" y="4557758"/>
              <a:ext cx="3357639" cy="585738"/>
            </a:xfrm>
            <a:custGeom>
              <a:rect b="b" l="l" r="r" t="t"/>
              <a:pathLst>
                <a:path extrusionOk="0" h="18343" w="105148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3454371" y="4705032"/>
              <a:ext cx="2811210" cy="438465"/>
            </a:xfrm>
            <a:custGeom>
              <a:rect b="b" l="l" r="r" t="t"/>
              <a:pathLst>
                <a:path extrusionOk="0" h="13731" w="88036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3757766" y="4863260"/>
              <a:ext cx="2225089" cy="280240"/>
            </a:xfrm>
            <a:custGeom>
              <a:rect b="b" l="l" r="r" t="t"/>
              <a:pathLst>
                <a:path extrusionOk="0" h="8776" w="69681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4130359" y="5014750"/>
              <a:ext cx="1517017" cy="128752"/>
            </a:xfrm>
            <a:custGeom>
              <a:rect b="b" l="l" r="r" t="t"/>
              <a:pathLst>
                <a:path extrusionOk="0" h="4032" w="47507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8042939" y="4042104"/>
              <a:ext cx="1094199" cy="1101384"/>
            </a:xfrm>
            <a:custGeom>
              <a:rect b="b" l="l" r="r" t="t"/>
              <a:pathLst>
                <a:path extrusionOk="0" h="34491" w="34266">
                  <a:moveTo>
                    <a:pt x="34266" y="0"/>
                  </a:moveTo>
                  <a:lnTo>
                    <a:pt x="32561" y="2564"/>
                  </a:lnTo>
                  <a:lnTo>
                    <a:pt x="29046" y="7678"/>
                  </a:lnTo>
                  <a:lnTo>
                    <a:pt x="26284" y="11444"/>
                  </a:lnTo>
                  <a:lnTo>
                    <a:pt x="24381" y="13902"/>
                  </a:lnTo>
                  <a:lnTo>
                    <a:pt x="22425" y="16307"/>
                  </a:lnTo>
                  <a:lnTo>
                    <a:pt x="20404" y="18646"/>
                  </a:lnTo>
                  <a:lnTo>
                    <a:pt x="18303" y="20919"/>
                  </a:lnTo>
                  <a:lnTo>
                    <a:pt x="16149" y="23099"/>
                  </a:lnTo>
                  <a:lnTo>
                    <a:pt x="13902" y="25187"/>
                  </a:lnTo>
                  <a:lnTo>
                    <a:pt x="11590" y="27169"/>
                  </a:lnTo>
                  <a:lnTo>
                    <a:pt x="9171" y="29033"/>
                  </a:lnTo>
                  <a:lnTo>
                    <a:pt x="6674" y="30777"/>
                  </a:lnTo>
                  <a:lnTo>
                    <a:pt x="4084" y="32376"/>
                  </a:lnTo>
                  <a:lnTo>
                    <a:pt x="1388" y="33830"/>
                  </a:lnTo>
                  <a:lnTo>
                    <a:pt x="0" y="34490"/>
                  </a:lnTo>
                  <a:lnTo>
                    <a:pt x="1890" y="34490"/>
                  </a:lnTo>
                  <a:lnTo>
                    <a:pt x="3185" y="33816"/>
                  </a:lnTo>
                  <a:lnTo>
                    <a:pt x="5696" y="32376"/>
                  </a:lnTo>
                  <a:lnTo>
                    <a:pt x="8114" y="30790"/>
                  </a:lnTo>
                  <a:lnTo>
                    <a:pt x="10453" y="29099"/>
                  </a:lnTo>
                  <a:lnTo>
                    <a:pt x="12713" y="27288"/>
                  </a:lnTo>
                  <a:lnTo>
                    <a:pt x="14893" y="25385"/>
                  </a:lnTo>
                  <a:lnTo>
                    <a:pt x="17008" y="23390"/>
                  </a:lnTo>
                  <a:lnTo>
                    <a:pt x="19056" y="21315"/>
                  </a:lnTo>
                  <a:lnTo>
                    <a:pt x="21038" y="19148"/>
                  </a:lnTo>
                  <a:lnTo>
                    <a:pt x="22954" y="16928"/>
                  </a:lnTo>
                  <a:lnTo>
                    <a:pt x="24817" y="14655"/>
                  </a:lnTo>
                  <a:lnTo>
                    <a:pt x="26641" y="12330"/>
                  </a:lnTo>
                  <a:lnTo>
                    <a:pt x="29271" y="8775"/>
                  </a:lnTo>
                  <a:lnTo>
                    <a:pt x="32640" y="3938"/>
                  </a:lnTo>
                  <a:lnTo>
                    <a:pt x="34266" y="1494"/>
                  </a:lnTo>
                  <a:lnTo>
                    <a:pt x="34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7"/>
            <p:cNvSpPr/>
            <p:nvPr/>
          </p:nvSpPr>
          <p:spPr>
            <a:xfrm>
              <a:off x="8346749" y="4329469"/>
              <a:ext cx="790393" cy="814023"/>
            </a:xfrm>
            <a:custGeom>
              <a:rect b="b" l="l" r="r" t="t"/>
              <a:pathLst>
                <a:path extrusionOk="0" h="25492" w="24752">
                  <a:moveTo>
                    <a:pt x="24752" y="1"/>
                  </a:moveTo>
                  <a:lnTo>
                    <a:pt x="23496" y="1851"/>
                  </a:lnTo>
                  <a:lnTo>
                    <a:pt x="20853" y="5445"/>
                  </a:lnTo>
                  <a:lnTo>
                    <a:pt x="18052" y="8920"/>
                  </a:lnTo>
                  <a:lnTo>
                    <a:pt x="15092" y="12264"/>
                  </a:lnTo>
                  <a:lnTo>
                    <a:pt x="11986" y="15475"/>
                  </a:lnTo>
                  <a:lnTo>
                    <a:pt x="8736" y="18527"/>
                  </a:lnTo>
                  <a:lnTo>
                    <a:pt x="5340" y="21434"/>
                  </a:lnTo>
                  <a:lnTo>
                    <a:pt x="1811" y="24183"/>
                  </a:lnTo>
                  <a:lnTo>
                    <a:pt x="1" y="25491"/>
                  </a:lnTo>
                  <a:lnTo>
                    <a:pt x="1415" y="25491"/>
                  </a:lnTo>
                  <a:lnTo>
                    <a:pt x="3106" y="24249"/>
                  </a:lnTo>
                  <a:lnTo>
                    <a:pt x="6397" y="21619"/>
                  </a:lnTo>
                  <a:lnTo>
                    <a:pt x="9581" y="18871"/>
                  </a:lnTo>
                  <a:lnTo>
                    <a:pt x="12634" y="15977"/>
                  </a:lnTo>
                  <a:lnTo>
                    <a:pt x="15568" y="12964"/>
                  </a:lnTo>
                  <a:lnTo>
                    <a:pt x="18369" y="9832"/>
                  </a:lnTo>
                  <a:lnTo>
                    <a:pt x="21025" y="6568"/>
                  </a:lnTo>
                  <a:lnTo>
                    <a:pt x="23549" y="3212"/>
                  </a:lnTo>
                  <a:lnTo>
                    <a:pt x="24752" y="1481"/>
                  </a:lnTo>
                  <a:lnTo>
                    <a:pt x="247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7"/>
            <p:cNvSpPr/>
            <p:nvPr/>
          </p:nvSpPr>
          <p:spPr>
            <a:xfrm>
              <a:off x="8670006" y="4631172"/>
              <a:ext cx="467141" cy="512325"/>
            </a:xfrm>
            <a:custGeom>
              <a:rect b="b" l="l" r="r" t="t"/>
              <a:pathLst>
                <a:path extrusionOk="0" h="16044" w="14629">
                  <a:moveTo>
                    <a:pt x="14629" y="1"/>
                  </a:moveTo>
                  <a:lnTo>
                    <a:pt x="13862" y="1151"/>
                  </a:lnTo>
                  <a:lnTo>
                    <a:pt x="12290" y="3397"/>
                  </a:lnTo>
                  <a:lnTo>
                    <a:pt x="10638" y="5577"/>
                  </a:lnTo>
                  <a:lnTo>
                    <a:pt x="8920" y="7705"/>
                  </a:lnTo>
                  <a:lnTo>
                    <a:pt x="7110" y="9727"/>
                  </a:lnTo>
                  <a:lnTo>
                    <a:pt x="5207" y="11669"/>
                  </a:lnTo>
                  <a:lnTo>
                    <a:pt x="3211" y="13506"/>
                  </a:lnTo>
                  <a:lnTo>
                    <a:pt x="1097" y="15237"/>
                  </a:lnTo>
                  <a:lnTo>
                    <a:pt x="0" y="16043"/>
                  </a:lnTo>
                  <a:lnTo>
                    <a:pt x="1388" y="16043"/>
                  </a:lnTo>
                  <a:lnTo>
                    <a:pt x="2366" y="15290"/>
                  </a:lnTo>
                  <a:lnTo>
                    <a:pt x="4255" y="13691"/>
                  </a:lnTo>
                  <a:lnTo>
                    <a:pt x="6039" y="12013"/>
                  </a:lnTo>
                  <a:lnTo>
                    <a:pt x="7757" y="10242"/>
                  </a:lnTo>
                  <a:lnTo>
                    <a:pt x="9396" y="8405"/>
                  </a:lnTo>
                  <a:lnTo>
                    <a:pt x="10968" y="6502"/>
                  </a:lnTo>
                  <a:lnTo>
                    <a:pt x="12475" y="4533"/>
                  </a:lnTo>
                  <a:lnTo>
                    <a:pt x="13928" y="2512"/>
                  </a:lnTo>
                  <a:lnTo>
                    <a:pt x="14629" y="1481"/>
                  </a:lnTo>
                  <a:lnTo>
                    <a:pt x="146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7"/>
            <p:cNvSpPr/>
            <p:nvPr/>
          </p:nvSpPr>
          <p:spPr>
            <a:xfrm>
              <a:off x="8942170" y="4945551"/>
              <a:ext cx="194980" cy="197950"/>
            </a:xfrm>
            <a:custGeom>
              <a:rect b="b" l="l" r="r" t="t"/>
              <a:pathLst>
                <a:path extrusionOk="0" h="6199" w="6106">
                  <a:moveTo>
                    <a:pt x="6106" y="1"/>
                  </a:moveTo>
                  <a:lnTo>
                    <a:pt x="5405" y="833"/>
                  </a:lnTo>
                  <a:lnTo>
                    <a:pt x="3938" y="2432"/>
                  </a:lnTo>
                  <a:lnTo>
                    <a:pt x="2406" y="3978"/>
                  </a:lnTo>
                  <a:lnTo>
                    <a:pt x="820" y="5471"/>
                  </a:lnTo>
                  <a:lnTo>
                    <a:pt x="1" y="6198"/>
                  </a:lnTo>
                  <a:lnTo>
                    <a:pt x="1230" y="6198"/>
                  </a:lnTo>
                  <a:lnTo>
                    <a:pt x="2498" y="5022"/>
                  </a:lnTo>
                  <a:lnTo>
                    <a:pt x="4943" y="2551"/>
                  </a:lnTo>
                  <a:lnTo>
                    <a:pt x="6106" y="1269"/>
                  </a:lnTo>
                  <a:lnTo>
                    <a:pt x="61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9" name="Google Shape;689;p27"/>
          <p:cNvSpPr/>
          <p:nvPr/>
        </p:nvSpPr>
        <p:spPr>
          <a:xfrm>
            <a:off x="8418297" y="2443175"/>
            <a:ext cx="1069625" cy="2424775"/>
          </a:xfrm>
          <a:custGeom>
            <a:rect b="b" l="l" r="r" t="t"/>
            <a:pathLst>
              <a:path extrusionOk="0" h="96991" w="42785">
                <a:moveTo>
                  <a:pt x="42785" y="0"/>
                </a:moveTo>
                <a:cubicBezTo>
                  <a:pt x="29884" y="0"/>
                  <a:pt x="12811" y="2024"/>
                  <a:pt x="6413" y="13226"/>
                </a:cubicBezTo>
                <a:cubicBezTo>
                  <a:pt x="1790" y="21320"/>
                  <a:pt x="12220" y="31516"/>
                  <a:pt x="11189" y="40780"/>
                </a:cubicBezTo>
                <a:cubicBezTo>
                  <a:pt x="10145" y="50161"/>
                  <a:pt x="-1170" y="57521"/>
                  <a:pt x="167" y="66865"/>
                </a:cubicBezTo>
                <a:cubicBezTo>
                  <a:pt x="2203" y="81096"/>
                  <a:pt x="16652" y="96991"/>
                  <a:pt x="31028" y="96991"/>
                </a:cubicBezTo>
              </a:path>
            </a:pathLst>
          </a:custGeom>
          <a:noFill/>
          <a:ln cap="rnd" cmpd="sng" w="19050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690" name="Google Shape;690;p27"/>
          <p:cNvSpPr txBox="1"/>
          <p:nvPr>
            <p:ph type="title"/>
          </p:nvPr>
        </p:nvSpPr>
        <p:spPr>
          <a:xfrm>
            <a:off x="720000" y="387600"/>
            <a:ext cx="769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b="0" sz="3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1_1">
    <p:bg>
      <p:bgPr>
        <a:solidFill>
          <a:schemeClr val="accent2"/>
        </a:solidFill>
      </p:bgPr>
    </p:bg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8"/>
          <p:cNvSpPr txBox="1"/>
          <p:nvPr>
            <p:ph idx="1" type="subTitle"/>
          </p:nvPr>
        </p:nvSpPr>
        <p:spPr>
          <a:xfrm>
            <a:off x="1220400" y="1135325"/>
            <a:ext cx="66960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93" name="Google Shape;693;p28"/>
          <p:cNvSpPr txBox="1"/>
          <p:nvPr>
            <p:ph idx="2" type="subTitle"/>
          </p:nvPr>
        </p:nvSpPr>
        <p:spPr>
          <a:xfrm>
            <a:off x="1220400" y="1881950"/>
            <a:ext cx="6696000" cy="2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IBM Plex Sans"/>
              <a:buNone/>
              <a:defRPr sz="2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legoo"/>
              <a:buNone/>
              <a:defRPr>
                <a:latin typeface="Glegoo"/>
                <a:ea typeface="Glegoo"/>
                <a:cs typeface="Glegoo"/>
                <a:sym typeface="Glego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legoo"/>
              <a:buNone/>
              <a:defRPr>
                <a:latin typeface="Glegoo"/>
                <a:ea typeface="Glegoo"/>
                <a:cs typeface="Glegoo"/>
                <a:sym typeface="Glego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legoo"/>
              <a:buNone/>
              <a:defRPr>
                <a:latin typeface="Glegoo"/>
                <a:ea typeface="Glegoo"/>
                <a:cs typeface="Glegoo"/>
                <a:sym typeface="Glego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legoo"/>
              <a:buNone/>
              <a:defRPr>
                <a:latin typeface="Glegoo"/>
                <a:ea typeface="Glegoo"/>
                <a:cs typeface="Glegoo"/>
                <a:sym typeface="Glego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legoo"/>
              <a:buNone/>
              <a:defRPr>
                <a:latin typeface="Glegoo"/>
                <a:ea typeface="Glegoo"/>
                <a:cs typeface="Glegoo"/>
                <a:sym typeface="Glego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legoo"/>
              <a:buNone/>
              <a:defRPr>
                <a:latin typeface="Glegoo"/>
                <a:ea typeface="Glegoo"/>
                <a:cs typeface="Glegoo"/>
                <a:sym typeface="Glego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legoo"/>
              <a:buNone/>
              <a:defRPr>
                <a:latin typeface="Glegoo"/>
                <a:ea typeface="Glegoo"/>
                <a:cs typeface="Glegoo"/>
                <a:sym typeface="Glegoo"/>
              </a:defRPr>
            </a:lvl9pPr>
          </a:lstStyle>
          <a:p/>
        </p:txBody>
      </p:sp>
      <p:sp>
        <p:nvSpPr>
          <p:cNvPr id="694" name="Google Shape;694;p28"/>
          <p:cNvSpPr txBox="1"/>
          <p:nvPr>
            <p:ph idx="3" type="subTitle"/>
          </p:nvPr>
        </p:nvSpPr>
        <p:spPr>
          <a:xfrm>
            <a:off x="1220400" y="2288975"/>
            <a:ext cx="66960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95" name="Google Shape;695;p28"/>
          <p:cNvSpPr/>
          <p:nvPr/>
        </p:nvSpPr>
        <p:spPr>
          <a:xfrm>
            <a:off x="7519218" y="2471773"/>
            <a:ext cx="1858475" cy="2736025"/>
          </a:xfrm>
          <a:custGeom>
            <a:rect b="b" l="l" r="r" t="t"/>
            <a:pathLst>
              <a:path extrusionOk="0" h="109441" w="74339">
                <a:moveTo>
                  <a:pt x="74339" y="1795"/>
                </a:moveTo>
                <a:cubicBezTo>
                  <a:pt x="60850" y="-4954"/>
                  <a:pt x="38687" y="9573"/>
                  <a:pt x="35028" y="24206"/>
                </a:cubicBezTo>
                <a:cubicBezTo>
                  <a:pt x="30845" y="40934"/>
                  <a:pt x="55175" y="57445"/>
                  <a:pt x="49724" y="73804"/>
                </a:cubicBezTo>
                <a:cubicBezTo>
                  <a:pt x="46418" y="83724"/>
                  <a:pt x="29755" y="80050"/>
                  <a:pt x="19965" y="83723"/>
                </a:cubicBezTo>
                <a:cubicBezTo>
                  <a:pt x="12580" y="86493"/>
                  <a:pt x="3352" y="90201"/>
                  <a:pt x="861" y="97684"/>
                </a:cubicBezTo>
                <a:cubicBezTo>
                  <a:pt x="-379" y="101410"/>
                  <a:pt x="126" y="105514"/>
                  <a:pt x="126" y="109441"/>
                </a:cubicBezTo>
              </a:path>
            </a:pathLst>
          </a:custGeom>
          <a:noFill/>
          <a:ln cap="rnd" cmpd="sng" w="19050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696" name="Google Shape;696;p28"/>
          <p:cNvGrpSpPr/>
          <p:nvPr/>
        </p:nvGrpSpPr>
        <p:grpSpPr>
          <a:xfrm rot="1619733">
            <a:off x="-931404" y="4255375"/>
            <a:ext cx="6705340" cy="1944432"/>
            <a:chOff x="2431496" y="3198979"/>
            <a:chExt cx="6705654" cy="1944523"/>
          </a:xfrm>
        </p:grpSpPr>
        <p:sp>
          <p:nvSpPr>
            <p:cNvPr id="697" name="Google Shape;697;p28"/>
            <p:cNvSpPr/>
            <p:nvPr/>
          </p:nvSpPr>
          <p:spPr>
            <a:xfrm>
              <a:off x="2431496" y="3198979"/>
              <a:ext cx="6705570" cy="1944498"/>
            </a:xfrm>
            <a:custGeom>
              <a:rect b="b" l="l" r="r" t="t"/>
              <a:pathLst>
                <a:path extrusionOk="0" h="60894" w="209992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2676230" y="3460190"/>
              <a:ext cx="6460839" cy="1683290"/>
            </a:xfrm>
            <a:custGeom>
              <a:rect b="b" l="l" r="r" t="t"/>
              <a:pathLst>
                <a:path extrusionOk="0" h="52714" w="202328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2904933" y="3727309"/>
              <a:ext cx="6232138" cy="1416174"/>
            </a:xfrm>
            <a:custGeom>
              <a:rect b="b" l="l" r="r" t="t"/>
              <a:pathLst>
                <a:path extrusionOk="0" h="44349" w="195166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3208775" y="4557758"/>
              <a:ext cx="3357639" cy="585738"/>
            </a:xfrm>
            <a:custGeom>
              <a:rect b="b" l="l" r="r" t="t"/>
              <a:pathLst>
                <a:path extrusionOk="0" h="18343" w="105148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3454371" y="4705032"/>
              <a:ext cx="2811210" cy="438465"/>
            </a:xfrm>
            <a:custGeom>
              <a:rect b="b" l="l" r="r" t="t"/>
              <a:pathLst>
                <a:path extrusionOk="0" h="13731" w="88036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3757766" y="4863260"/>
              <a:ext cx="2225089" cy="280240"/>
            </a:xfrm>
            <a:custGeom>
              <a:rect b="b" l="l" r="r" t="t"/>
              <a:pathLst>
                <a:path extrusionOk="0" h="8776" w="69681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4130359" y="5014750"/>
              <a:ext cx="1517017" cy="128752"/>
            </a:xfrm>
            <a:custGeom>
              <a:rect b="b" l="l" r="r" t="t"/>
              <a:pathLst>
                <a:path extrusionOk="0" h="4032" w="47507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8042939" y="4042104"/>
              <a:ext cx="1094199" cy="1101384"/>
            </a:xfrm>
            <a:custGeom>
              <a:rect b="b" l="l" r="r" t="t"/>
              <a:pathLst>
                <a:path extrusionOk="0" h="34491" w="34266">
                  <a:moveTo>
                    <a:pt x="34266" y="0"/>
                  </a:moveTo>
                  <a:lnTo>
                    <a:pt x="32561" y="2564"/>
                  </a:lnTo>
                  <a:lnTo>
                    <a:pt x="29046" y="7678"/>
                  </a:lnTo>
                  <a:lnTo>
                    <a:pt x="26284" y="11444"/>
                  </a:lnTo>
                  <a:lnTo>
                    <a:pt x="24381" y="13902"/>
                  </a:lnTo>
                  <a:lnTo>
                    <a:pt x="22425" y="16307"/>
                  </a:lnTo>
                  <a:lnTo>
                    <a:pt x="20404" y="18646"/>
                  </a:lnTo>
                  <a:lnTo>
                    <a:pt x="18303" y="20919"/>
                  </a:lnTo>
                  <a:lnTo>
                    <a:pt x="16149" y="23099"/>
                  </a:lnTo>
                  <a:lnTo>
                    <a:pt x="13902" y="25187"/>
                  </a:lnTo>
                  <a:lnTo>
                    <a:pt x="11590" y="27169"/>
                  </a:lnTo>
                  <a:lnTo>
                    <a:pt x="9171" y="29033"/>
                  </a:lnTo>
                  <a:lnTo>
                    <a:pt x="6674" y="30777"/>
                  </a:lnTo>
                  <a:lnTo>
                    <a:pt x="4084" y="32376"/>
                  </a:lnTo>
                  <a:lnTo>
                    <a:pt x="1388" y="33830"/>
                  </a:lnTo>
                  <a:lnTo>
                    <a:pt x="0" y="34490"/>
                  </a:lnTo>
                  <a:lnTo>
                    <a:pt x="1890" y="34490"/>
                  </a:lnTo>
                  <a:lnTo>
                    <a:pt x="3185" y="33816"/>
                  </a:lnTo>
                  <a:lnTo>
                    <a:pt x="5696" y="32376"/>
                  </a:lnTo>
                  <a:lnTo>
                    <a:pt x="8114" y="30790"/>
                  </a:lnTo>
                  <a:lnTo>
                    <a:pt x="10453" y="29099"/>
                  </a:lnTo>
                  <a:lnTo>
                    <a:pt x="12713" y="27288"/>
                  </a:lnTo>
                  <a:lnTo>
                    <a:pt x="14893" y="25385"/>
                  </a:lnTo>
                  <a:lnTo>
                    <a:pt x="17008" y="23390"/>
                  </a:lnTo>
                  <a:lnTo>
                    <a:pt x="19056" y="21315"/>
                  </a:lnTo>
                  <a:lnTo>
                    <a:pt x="21038" y="19148"/>
                  </a:lnTo>
                  <a:lnTo>
                    <a:pt x="22954" y="16928"/>
                  </a:lnTo>
                  <a:lnTo>
                    <a:pt x="24817" y="14655"/>
                  </a:lnTo>
                  <a:lnTo>
                    <a:pt x="26641" y="12330"/>
                  </a:lnTo>
                  <a:lnTo>
                    <a:pt x="29271" y="8775"/>
                  </a:lnTo>
                  <a:lnTo>
                    <a:pt x="32640" y="3938"/>
                  </a:lnTo>
                  <a:lnTo>
                    <a:pt x="34266" y="1494"/>
                  </a:lnTo>
                  <a:lnTo>
                    <a:pt x="34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8346749" y="4329469"/>
              <a:ext cx="790393" cy="814023"/>
            </a:xfrm>
            <a:custGeom>
              <a:rect b="b" l="l" r="r" t="t"/>
              <a:pathLst>
                <a:path extrusionOk="0" h="25492" w="24752">
                  <a:moveTo>
                    <a:pt x="24752" y="1"/>
                  </a:moveTo>
                  <a:lnTo>
                    <a:pt x="23496" y="1851"/>
                  </a:lnTo>
                  <a:lnTo>
                    <a:pt x="20853" y="5445"/>
                  </a:lnTo>
                  <a:lnTo>
                    <a:pt x="18052" y="8920"/>
                  </a:lnTo>
                  <a:lnTo>
                    <a:pt x="15092" y="12264"/>
                  </a:lnTo>
                  <a:lnTo>
                    <a:pt x="11986" y="15475"/>
                  </a:lnTo>
                  <a:lnTo>
                    <a:pt x="8736" y="18527"/>
                  </a:lnTo>
                  <a:lnTo>
                    <a:pt x="5340" y="21434"/>
                  </a:lnTo>
                  <a:lnTo>
                    <a:pt x="1811" y="24183"/>
                  </a:lnTo>
                  <a:lnTo>
                    <a:pt x="1" y="25491"/>
                  </a:lnTo>
                  <a:lnTo>
                    <a:pt x="1415" y="25491"/>
                  </a:lnTo>
                  <a:lnTo>
                    <a:pt x="3106" y="24249"/>
                  </a:lnTo>
                  <a:lnTo>
                    <a:pt x="6397" y="21619"/>
                  </a:lnTo>
                  <a:lnTo>
                    <a:pt x="9581" y="18871"/>
                  </a:lnTo>
                  <a:lnTo>
                    <a:pt x="12634" y="15977"/>
                  </a:lnTo>
                  <a:lnTo>
                    <a:pt x="15568" y="12964"/>
                  </a:lnTo>
                  <a:lnTo>
                    <a:pt x="18369" y="9832"/>
                  </a:lnTo>
                  <a:lnTo>
                    <a:pt x="21025" y="6568"/>
                  </a:lnTo>
                  <a:lnTo>
                    <a:pt x="23549" y="3212"/>
                  </a:lnTo>
                  <a:lnTo>
                    <a:pt x="24752" y="1481"/>
                  </a:lnTo>
                  <a:lnTo>
                    <a:pt x="247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8670006" y="4631172"/>
              <a:ext cx="467141" cy="512325"/>
            </a:xfrm>
            <a:custGeom>
              <a:rect b="b" l="l" r="r" t="t"/>
              <a:pathLst>
                <a:path extrusionOk="0" h="16044" w="14629">
                  <a:moveTo>
                    <a:pt x="14629" y="1"/>
                  </a:moveTo>
                  <a:lnTo>
                    <a:pt x="13862" y="1151"/>
                  </a:lnTo>
                  <a:lnTo>
                    <a:pt x="12290" y="3397"/>
                  </a:lnTo>
                  <a:lnTo>
                    <a:pt x="10638" y="5577"/>
                  </a:lnTo>
                  <a:lnTo>
                    <a:pt x="8920" y="7705"/>
                  </a:lnTo>
                  <a:lnTo>
                    <a:pt x="7110" y="9727"/>
                  </a:lnTo>
                  <a:lnTo>
                    <a:pt x="5207" y="11669"/>
                  </a:lnTo>
                  <a:lnTo>
                    <a:pt x="3211" y="13506"/>
                  </a:lnTo>
                  <a:lnTo>
                    <a:pt x="1097" y="15237"/>
                  </a:lnTo>
                  <a:lnTo>
                    <a:pt x="0" y="16043"/>
                  </a:lnTo>
                  <a:lnTo>
                    <a:pt x="1388" y="16043"/>
                  </a:lnTo>
                  <a:lnTo>
                    <a:pt x="2366" y="15290"/>
                  </a:lnTo>
                  <a:lnTo>
                    <a:pt x="4255" y="13691"/>
                  </a:lnTo>
                  <a:lnTo>
                    <a:pt x="6039" y="12013"/>
                  </a:lnTo>
                  <a:lnTo>
                    <a:pt x="7757" y="10242"/>
                  </a:lnTo>
                  <a:lnTo>
                    <a:pt x="9396" y="8405"/>
                  </a:lnTo>
                  <a:lnTo>
                    <a:pt x="10968" y="6502"/>
                  </a:lnTo>
                  <a:lnTo>
                    <a:pt x="12475" y="4533"/>
                  </a:lnTo>
                  <a:lnTo>
                    <a:pt x="13928" y="2512"/>
                  </a:lnTo>
                  <a:lnTo>
                    <a:pt x="14629" y="1481"/>
                  </a:lnTo>
                  <a:lnTo>
                    <a:pt x="146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8942170" y="4945551"/>
              <a:ext cx="194980" cy="197950"/>
            </a:xfrm>
            <a:custGeom>
              <a:rect b="b" l="l" r="r" t="t"/>
              <a:pathLst>
                <a:path extrusionOk="0" h="6199" w="6106">
                  <a:moveTo>
                    <a:pt x="6106" y="1"/>
                  </a:moveTo>
                  <a:lnTo>
                    <a:pt x="5405" y="833"/>
                  </a:lnTo>
                  <a:lnTo>
                    <a:pt x="3938" y="2432"/>
                  </a:lnTo>
                  <a:lnTo>
                    <a:pt x="2406" y="3978"/>
                  </a:lnTo>
                  <a:lnTo>
                    <a:pt x="820" y="5471"/>
                  </a:lnTo>
                  <a:lnTo>
                    <a:pt x="1" y="6198"/>
                  </a:lnTo>
                  <a:lnTo>
                    <a:pt x="1230" y="6198"/>
                  </a:lnTo>
                  <a:lnTo>
                    <a:pt x="2498" y="5022"/>
                  </a:lnTo>
                  <a:lnTo>
                    <a:pt x="4943" y="2551"/>
                  </a:lnTo>
                  <a:lnTo>
                    <a:pt x="6106" y="1269"/>
                  </a:lnTo>
                  <a:lnTo>
                    <a:pt x="61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8" name="Google Shape;708;p28"/>
          <p:cNvSpPr txBox="1"/>
          <p:nvPr>
            <p:ph type="title"/>
          </p:nvPr>
        </p:nvSpPr>
        <p:spPr>
          <a:xfrm>
            <a:off x="720000" y="387600"/>
            <a:ext cx="769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bg>
      <p:bgPr>
        <a:solidFill>
          <a:schemeClr val="accent2"/>
        </a:solidFill>
      </p:bgPr>
    </p:bg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9"/>
          <p:cNvSpPr txBox="1"/>
          <p:nvPr>
            <p:ph type="title"/>
          </p:nvPr>
        </p:nvSpPr>
        <p:spPr>
          <a:xfrm>
            <a:off x="870675" y="2272050"/>
            <a:ext cx="2034000" cy="3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b="0" sz="2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11" name="Google Shape;711;p29"/>
          <p:cNvSpPr txBox="1"/>
          <p:nvPr>
            <p:ph idx="1" type="subTitle"/>
          </p:nvPr>
        </p:nvSpPr>
        <p:spPr>
          <a:xfrm>
            <a:off x="872650" y="2592488"/>
            <a:ext cx="2034000" cy="8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2" name="Google Shape;712;p29"/>
          <p:cNvSpPr txBox="1"/>
          <p:nvPr>
            <p:ph idx="2" type="title"/>
          </p:nvPr>
        </p:nvSpPr>
        <p:spPr>
          <a:xfrm>
            <a:off x="3635250" y="2272050"/>
            <a:ext cx="2034000" cy="3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b="0" sz="2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13" name="Google Shape;713;p29"/>
          <p:cNvSpPr txBox="1"/>
          <p:nvPr>
            <p:ph idx="3" type="subTitle"/>
          </p:nvPr>
        </p:nvSpPr>
        <p:spPr>
          <a:xfrm>
            <a:off x="3633175" y="2592488"/>
            <a:ext cx="2038200" cy="8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4" name="Google Shape;714;p29"/>
          <p:cNvSpPr txBox="1"/>
          <p:nvPr>
            <p:ph idx="4" type="title"/>
          </p:nvPr>
        </p:nvSpPr>
        <p:spPr>
          <a:xfrm>
            <a:off x="6391675" y="2272050"/>
            <a:ext cx="2034000" cy="3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b="0" sz="2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15" name="Google Shape;715;p29"/>
          <p:cNvSpPr txBox="1"/>
          <p:nvPr>
            <p:ph idx="5" type="subTitle"/>
          </p:nvPr>
        </p:nvSpPr>
        <p:spPr>
          <a:xfrm>
            <a:off x="6393650" y="2592488"/>
            <a:ext cx="2038200" cy="8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16" name="Google Shape;716;p29"/>
          <p:cNvGrpSpPr/>
          <p:nvPr/>
        </p:nvGrpSpPr>
        <p:grpSpPr>
          <a:xfrm flipH="1">
            <a:off x="-3783148" y="3452909"/>
            <a:ext cx="8471923" cy="1712347"/>
            <a:chOff x="2431496" y="3198979"/>
            <a:chExt cx="6705654" cy="1944523"/>
          </a:xfrm>
        </p:grpSpPr>
        <p:sp>
          <p:nvSpPr>
            <p:cNvPr id="717" name="Google Shape;717;p29"/>
            <p:cNvSpPr/>
            <p:nvPr/>
          </p:nvSpPr>
          <p:spPr>
            <a:xfrm>
              <a:off x="2431496" y="3198979"/>
              <a:ext cx="6705570" cy="1944498"/>
            </a:xfrm>
            <a:custGeom>
              <a:rect b="b" l="l" r="r" t="t"/>
              <a:pathLst>
                <a:path extrusionOk="0" h="60894" w="209992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2676230" y="3460190"/>
              <a:ext cx="6460839" cy="1683290"/>
            </a:xfrm>
            <a:custGeom>
              <a:rect b="b" l="l" r="r" t="t"/>
              <a:pathLst>
                <a:path extrusionOk="0" h="52714" w="202328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2904933" y="3727309"/>
              <a:ext cx="6232138" cy="1416174"/>
            </a:xfrm>
            <a:custGeom>
              <a:rect b="b" l="l" r="r" t="t"/>
              <a:pathLst>
                <a:path extrusionOk="0" h="44349" w="195166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3208775" y="4557758"/>
              <a:ext cx="3357639" cy="585738"/>
            </a:xfrm>
            <a:custGeom>
              <a:rect b="b" l="l" r="r" t="t"/>
              <a:pathLst>
                <a:path extrusionOk="0" h="18343" w="105148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3454371" y="4705032"/>
              <a:ext cx="2811210" cy="438465"/>
            </a:xfrm>
            <a:custGeom>
              <a:rect b="b" l="l" r="r" t="t"/>
              <a:pathLst>
                <a:path extrusionOk="0" h="13731" w="88036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3757766" y="4863260"/>
              <a:ext cx="2225089" cy="280240"/>
            </a:xfrm>
            <a:custGeom>
              <a:rect b="b" l="l" r="r" t="t"/>
              <a:pathLst>
                <a:path extrusionOk="0" h="8776" w="69681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4130359" y="5014750"/>
              <a:ext cx="1517017" cy="128752"/>
            </a:xfrm>
            <a:custGeom>
              <a:rect b="b" l="l" r="r" t="t"/>
              <a:pathLst>
                <a:path extrusionOk="0" h="4032" w="47507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8042939" y="4042104"/>
              <a:ext cx="1094199" cy="1101384"/>
            </a:xfrm>
            <a:custGeom>
              <a:rect b="b" l="l" r="r" t="t"/>
              <a:pathLst>
                <a:path extrusionOk="0" h="34491" w="34266">
                  <a:moveTo>
                    <a:pt x="34266" y="0"/>
                  </a:moveTo>
                  <a:lnTo>
                    <a:pt x="32561" y="2564"/>
                  </a:lnTo>
                  <a:lnTo>
                    <a:pt x="29046" y="7678"/>
                  </a:lnTo>
                  <a:lnTo>
                    <a:pt x="26284" y="11444"/>
                  </a:lnTo>
                  <a:lnTo>
                    <a:pt x="24381" y="13902"/>
                  </a:lnTo>
                  <a:lnTo>
                    <a:pt x="22425" y="16307"/>
                  </a:lnTo>
                  <a:lnTo>
                    <a:pt x="20404" y="18646"/>
                  </a:lnTo>
                  <a:lnTo>
                    <a:pt x="18303" y="20919"/>
                  </a:lnTo>
                  <a:lnTo>
                    <a:pt x="16149" y="23099"/>
                  </a:lnTo>
                  <a:lnTo>
                    <a:pt x="13902" y="25187"/>
                  </a:lnTo>
                  <a:lnTo>
                    <a:pt x="11590" y="27169"/>
                  </a:lnTo>
                  <a:lnTo>
                    <a:pt x="9171" y="29033"/>
                  </a:lnTo>
                  <a:lnTo>
                    <a:pt x="6674" y="30777"/>
                  </a:lnTo>
                  <a:lnTo>
                    <a:pt x="4084" y="32376"/>
                  </a:lnTo>
                  <a:lnTo>
                    <a:pt x="1388" y="33830"/>
                  </a:lnTo>
                  <a:lnTo>
                    <a:pt x="0" y="34490"/>
                  </a:lnTo>
                  <a:lnTo>
                    <a:pt x="1890" y="34490"/>
                  </a:lnTo>
                  <a:lnTo>
                    <a:pt x="3185" y="33816"/>
                  </a:lnTo>
                  <a:lnTo>
                    <a:pt x="5696" y="32376"/>
                  </a:lnTo>
                  <a:lnTo>
                    <a:pt x="8114" y="30790"/>
                  </a:lnTo>
                  <a:lnTo>
                    <a:pt x="10453" y="29099"/>
                  </a:lnTo>
                  <a:lnTo>
                    <a:pt x="12713" y="27288"/>
                  </a:lnTo>
                  <a:lnTo>
                    <a:pt x="14893" y="25385"/>
                  </a:lnTo>
                  <a:lnTo>
                    <a:pt x="17008" y="23390"/>
                  </a:lnTo>
                  <a:lnTo>
                    <a:pt x="19056" y="21315"/>
                  </a:lnTo>
                  <a:lnTo>
                    <a:pt x="21038" y="19148"/>
                  </a:lnTo>
                  <a:lnTo>
                    <a:pt x="22954" y="16928"/>
                  </a:lnTo>
                  <a:lnTo>
                    <a:pt x="24817" y="14655"/>
                  </a:lnTo>
                  <a:lnTo>
                    <a:pt x="26641" y="12330"/>
                  </a:lnTo>
                  <a:lnTo>
                    <a:pt x="29271" y="8775"/>
                  </a:lnTo>
                  <a:lnTo>
                    <a:pt x="32640" y="3938"/>
                  </a:lnTo>
                  <a:lnTo>
                    <a:pt x="34266" y="1494"/>
                  </a:lnTo>
                  <a:lnTo>
                    <a:pt x="34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8346749" y="4329469"/>
              <a:ext cx="790393" cy="814023"/>
            </a:xfrm>
            <a:custGeom>
              <a:rect b="b" l="l" r="r" t="t"/>
              <a:pathLst>
                <a:path extrusionOk="0" h="25492" w="24752">
                  <a:moveTo>
                    <a:pt x="24752" y="1"/>
                  </a:moveTo>
                  <a:lnTo>
                    <a:pt x="23496" y="1851"/>
                  </a:lnTo>
                  <a:lnTo>
                    <a:pt x="20853" y="5445"/>
                  </a:lnTo>
                  <a:lnTo>
                    <a:pt x="18052" y="8920"/>
                  </a:lnTo>
                  <a:lnTo>
                    <a:pt x="15092" y="12264"/>
                  </a:lnTo>
                  <a:lnTo>
                    <a:pt x="11986" y="15475"/>
                  </a:lnTo>
                  <a:lnTo>
                    <a:pt x="8736" y="18527"/>
                  </a:lnTo>
                  <a:lnTo>
                    <a:pt x="5340" y="21434"/>
                  </a:lnTo>
                  <a:lnTo>
                    <a:pt x="1811" y="24183"/>
                  </a:lnTo>
                  <a:lnTo>
                    <a:pt x="1" y="25491"/>
                  </a:lnTo>
                  <a:lnTo>
                    <a:pt x="1415" y="25491"/>
                  </a:lnTo>
                  <a:lnTo>
                    <a:pt x="3106" y="24249"/>
                  </a:lnTo>
                  <a:lnTo>
                    <a:pt x="6397" y="21619"/>
                  </a:lnTo>
                  <a:lnTo>
                    <a:pt x="9581" y="18871"/>
                  </a:lnTo>
                  <a:lnTo>
                    <a:pt x="12634" y="15977"/>
                  </a:lnTo>
                  <a:lnTo>
                    <a:pt x="15568" y="12964"/>
                  </a:lnTo>
                  <a:lnTo>
                    <a:pt x="18369" y="9832"/>
                  </a:lnTo>
                  <a:lnTo>
                    <a:pt x="21025" y="6568"/>
                  </a:lnTo>
                  <a:lnTo>
                    <a:pt x="23549" y="3212"/>
                  </a:lnTo>
                  <a:lnTo>
                    <a:pt x="24752" y="1481"/>
                  </a:lnTo>
                  <a:lnTo>
                    <a:pt x="247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8670006" y="4631172"/>
              <a:ext cx="467141" cy="512325"/>
            </a:xfrm>
            <a:custGeom>
              <a:rect b="b" l="l" r="r" t="t"/>
              <a:pathLst>
                <a:path extrusionOk="0" h="16044" w="14629">
                  <a:moveTo>
                    <a:pt x="14629" y="1"/>
                  </a:moveTo>
                  <a:lnTo>
                    <a:pt x="13862" y="1151"/>
                  </a:lnTo>
                  <a:lnTo>
                    <a:pt x="12290" y="3397"/>
                  </a:lnTo>
                  <a:lnTo>
                    <a:pt x="10638" y="5577"/>
                  </a:lnTo>
                  <a:lnTo>
                    <a:pt x="8920" y="7705"/>
                  </a:lnTo>
                  <a:lnTo>
                    <a:pt x="7110" y="9727"/>
                  </a:lnTo>
                  <a:lnTo>
                    <a:pt x="5207" y="11669"/>
                  </a:lnTo>
                  <a:lnTo>
                    <a:pt x="3211" y="13506"/>
                  </a:lnTo>
                  <a:lnTo>
                    <a:pt x="1097" y="15237"/>
                  </a:lnTo>
                  <a:lnTo>
                    <a:pt x="0" y="16043"/>
                  </a:lnTo>
                  <a:lnTo>
                    <a:pt x="1388" y="16043"/>
                  </a:lnTo>
                  <a:lnTo>
                    <a:pt x="2366" y="15290"/>
                  </a:lnTo>
                  <a:lnTo>
                    <a:pt x="4255" y="13691"/>
                  </a:lnTo>
                  <a:lnTo>
                    <a:pt x="6039" y="12013"/>
                  </a:lnTo>
                  <a:lnTo>
                    <a:pt x="7757" y="10242"/>
                  </a:lnTo>
                  <a:lnTo>
                    <a:pt x="9396" y="8405"/>
                  </a:lnTo>
                  <a:lnTo>
                    <a:pt x="10968" y="6502"/>
                  </a:lnTo>
                  <a:lnTo>
                    <a:pt x="12475" y="4533"/>
                  </a:lnTo>
                  <a:lnTo>
                    <a:pt x="13928" y="2512"/>
                  </a:lnTo>
                  <a:lnTo>
                    <a:pt x="14629" y="1481"/>
                  </a:lnTo>
                  <a:lnTo>
                    <a:pt x="146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8942170" y="4945551"/>
              <a:ext cx="194980" cy="197950"/>
            </a:xfrm>
            <a:custGeom>
              <a:rect b="b" l="l" r="r" t="t"/>
              <a:pathLst>
                <a:path extrusionOk="0" h="6199" w="6106">
                  <a:moveTo>
                    <a:pt x="6106" y="1"/>
                  </a:moveTo>
                  <a:lnTo>
                    <a:pt x="5405" y="833"/>
                  </a:lnTo>
                  <a:lnTo>
                    <a:pt x="3938" y="2432"/>
                  </a:lnTo>
                  <a:lnTo>
                    <a:pt x="2406" y="3978"/>
                  </a:lnTo>
                  <a:lnTo>
                    <a:pt x="820" y="5471"/>
                  </a:lnTo>
                  <a:lnTo>
                    <a:pt x="1" y="6198"/>
                  </a:lnTo>
                  <a:lnTo>
                    <a:pt x="1230" y="6198"/>
                  </a:lnTo>
                  <a:lnTo>
                    <a:pt x="2498" y="5022"/>
                  </a:lnTo>
                  <a:lnTo>
                    <a:pt x="4943" y="2551"/>
                  </a:lnTo>
                  <a:lnTo>
                    <a:pt x="6106" y="1269"/>
                  </a:lnTo>
                  <a:lnTo>
                    <a:pt x="61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8" name="Google Shape;728;p29"/>
          <p:cNvSpPr txBox="1"/>
          <p:nvPr>
            <p:ph idx="6" type="title"/>
          </p:nvPr>
        </p:nvSpPr>
        <p:spPr>
          <a:xfrm>
            <a:off x="720000" y="387600"/>
            <a:ext cx="769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b="0" sz="3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_2">
    <p:bg>
      <p:bgPr>
        <a:solidFill>
          <a:schemeClr val="accent2"/>
        </a:solidFill>
      </p:bgPr>
    </p:bg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0"/>
          <p:cNvSpPr txBox="1"/>
          <p:nvPr>
            <p:ph type="title"/>
          </p:nvPr>
        </p:nvSpPr>
        <p:spPr>
          <a:xfrm>
            <a:off x="866050" y="3123225"/>
            <a:ext cx="2270400" cy="2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0" sz="2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31" name="Google Shape;731;p30"/>
          <p:cNvSpPr txBox="1"/>
          <p:nvPr>
            <p:ph idx="1" type="subTitle"/>
          </p:nvPr>
        </p:nvSpPr>
        <p:spPr>
          <a:xfrm>
            <a:off x="6158525" y="3428975"/>
            <a:ext cx="2290200" cy="6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2" name="Google Shape;732;p30"/>
          <p:cNvSpPr txBox="1"/>
          <p:nvPr>
            <p:ph idx="2" type="title"/>
          </p:nvPr>
        </p:nvSpPr>
        <p:spPr>
          <a:xfrm>
            <a:off x="3516650" y="3123225"/>
            <a:ext cx="2270400" cy="2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0" sz="2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33" name="Google Shape;733;p30"/>
          <p:cNvSpPr txBox="1"/>
          <p:nvPr>
            <p:ph idx="3" type="subTitle"/>
          </p:nvPr>
        </p:nvSpPr>
        <p:spPr>
          <a:xfrm>
            <a:off x="3516650" y="3428975"/>
            <a:ext cx="2270400" cy="6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4" name="Google Shape;734;p30"/>
          <p:cNvSpPr txBox="1"/>
          <p:nvPr>
            <p:ph idx="4" type="title"/>
          </p:nvPr>
        </p:nvSpPr>
        <p:spPr>
          <a:xfrm>
            <a:off x="6158525" y="3123225"/>
            <a:ext cx="2270400" cy="2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0" sz="2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35" name="Google Shape;735;p30"/>
          <p:cNvSpPr txBox="1"/>
          <p:nvPr>
            <p:ph idx="5" type="subTitle"/>
          </p:nvPr>
        </p:nvSpPr>
        <p:spPr>
          <a:xfrm>
            <a:off x="866050" y="3428975"/>
            <a:ext cx="2270400" cy="6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736" name="Google Shape;736;p30"/>
          <p:cNvGrpSpPr/>
          <p:nvPr/>
        </p:nvGrpSpPr>
        <p:grpSpPr>
          <a:xfrm rot="5615501">
            <a:off x="-3113093" y="1063624"/>
            <a:ext cx="6872041" cy="1461253"/>
            <a:chOff x="2431496" y="3198979"/>
            <a:chExt cx="6705654" cy="1944523"/>
          </a:xfrm>
        </p:grpSpPr>
        <p:sp>
          <p:nvSpPr>
            <p:cNvPr id="737" name="Google Shape;737;p30"/>
            <p:cNvSpPr/>
            <p:nvPr/>
          </p:nvSpPr>
          <p:spPr>
            <a:xfrm>
              <a:off x="2431496" y="3198979"/>
              <a:ext cx="6705570" cy="1944498"/>
            </a:xfrm>
            <a:custGeom>
              <a:rect b="b" l="l" r="r" t="t"/>
              <a:pathLst>
                <a:path extrusionOk="0" h="60894" w="209992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0"/>
            <p:cNvSpPr/>
            <p:nvPr/>
          </p:nvSpPr>
          <p:spPr>
            <a:xfrm>
              <a:off x="2676230" y="3460190"/>
              <a:ext cx="6460839" cy="1683290"/>
            </a:xfrm>
            <a:custGeom>
              <a:rect b="b" l="l" r="r" t="t"/>
              <a:pathLst>
                <a:path extrusionOk="0" h="52714" w="202328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0"/>
            <p:cNvSpPr/>
            <p:nvPr/>
          </p:nvSpPr>
          <p:spPr>
            <a:xfrm>
              <a:off x="2904933" y="3727309"/>
              <a:ext cx="6232138" cy="1416174"/>
            </a:xfrm>
            <a:custGeom>
              <a:rect b="b" l="l" r="r" t="t"/>
              <a:pathLst>
                <a:path extrusionOk="0" h="44349" w="195166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0"/>
            <p:cNvSpPr/>
            <p:nvPr/>
          </p:nvSpPr>
          <p:spPr>
            <a:xfrm>
              <a:off x="3208775" y="4557758"/>
              <a:ext cx="3357639" cy="585738"/>
            </a:xfrm>
            <a:custGeom>
              <a:rect b="b" l="l" r="r" t="t"/>
              <a:pathLst>
                <a:path extrusionOk="0" h="18343" w="105148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0"/>
            <p:cNvSpPr/>
            <p:nvPr/>
          </p:nvSpPr>
          <p:spPr>
            <a:xfrm>
              <a:off x="3454371" y="4705032"/>
              <a:ext cx="2811210" cy="438465"/>
            </a:xfrm>
            <a:custGeom>
              <a:rect b="b" l="l" r="r" t="t"/>
              <a:pathLst>
                <a:path extrusionOk="0" h="13731" w="88036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0"/>
            <p:cNvSpPr/>
            <p:nvPr/>
          </p:nvSpPr>
          <p:spPr>
            <a:xfrm>
              <a:off x="3757766" y="4863260"/>
              <a:ext cx="2225089" cy="280240"/>
            </a:xfrm>
            <a:custGeom>
              <a:rect b="b" l="l" r="r" t="t"/>
              <a:pathLst>
                <a:path extrusionOk="0" h="8776" w="69681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0"/>
            <p:cNvSpPr/>
            <p:nvPr/>
          </p:nvSpPr>
          <p:spPr>
            <a:xfrm>
              <a:off x="4130359" y="5014750"/>
              <a:ext cx="1517017" cy="128752"/>
            </a:xfrm>
            <a:custGeom>
              <a:rect b="b" l="l" r="r" t="t"/>
              <a:pathLst>
                <a:path extrusionOk="0" h="4032" w="47507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0"/>
            <p:cNvSpPr/>
            <p:nvPr/>
          </p:nvSpPr>
          <p:spPr>
            <a:xfrm>
              <a:off x="8042939" y="4042104"/>
              <a:ext cx="1094199" cy="1101384"/>
            </a:xfrm>
            <a:custGeom>
              <a:rect b="b" l="l" r="r" t="t"/>
              <a:pathLst>
                <a:path extrusionOk="0" h="34491" w="34266">
                  <a:moveTo>
                    <a:pt x="34266" y="0"/>
                  </a:moveTo>
                  <a:lnTo>
                    <a:pt x="32561" y="2564"/>
                  </a:lnTo>
                  <a:lnTo>
                    <a:pt x="29046" y="7678"/>
                  </a:lnTo>
                  <a:lnTo>
                    <a:pt x="26284" y="11444"/>
                  </a:lnTo>
                  <a:lnTo>
                    <a:pt x="24381" y="13902"/>
                  </a:lnTo>
                  <a:lnTo>
                    <a:pt x="22425" y="16307"/>
                  </a:lnTo>
                  <a:lnTo>
                    <a:pt x="20404" y="18646"/>
                  </a:lnTo>
                  <a:lnTo>
                    <a:pt x="18303" y="20919"/>
                  </a:lnTo>
                  <a:lnTo>
                    <a:pt x="16149" y="23099"/>
                  </a:lnTo>
                  <a:lnTo>
                    <a:pt x="13902" y="25187"/>
                  </a:lnTo>
                  <a:lnTo>
                    <a:pt x="11590" y="27169"/>
                  </a:lnTo>
                  <a:lnTo>
                    <a:pt x="9171" y="29033"/>
                  </a:lnTo>
                  <a:lnTo>
                    <a:pt x="6674" y="30777"/>
                  </a:lnTo>
                  <a:lnTo>
                    <a:pt x="4084" y="32376"/>
                  </a:lnTo>
                  <a:lnTo>
                    <a:pt x="1388" y="33830"/>
                  </a:lnTo>
                  <a:lnTo>
                    <a:pt x="0" y="34490"/>
                  </a:lnTo>
                  <a:lnTo>
                    <a:pt x="1890" y="34490"/>
                  </a:lnTo>
                  <a:lnTo>
                    <a:pt x="3185" y="33816"/>
                  </a:lnTo>
                  <a:lnTo>
                    <a:pt x="5696" y="32376"/>
                  </a:lnTo>
                  <a:lnTo>
                    <a:pt x="8114" y="30790"/>
                  </a:lnTo>
                  <a:lnTo>
                    <a:pt x="10453" y="29099"/>
                  </a:lnTo>
                  <a:lnTo>
                    <a:pt x="12713" y="27288"/>
                  </a:lnTo>
                  <a:lnTo>
                    <a:pt x="14893" y="25385"/>
                  </a:lnTo>
                  <a:lnTo>
                    <a:pt x="17008" y="23390"/>
                  </a:lnTo>
                  <a:lnTo>
                    <a:pt x="19056" y="21315"/>
                  </a:lnTo>
                  <a:lnTo>
                    <a:pt x="21038" y="19148"/>
                  </a:lnTo>
                  <a:lnTo>
                    <a:pt x="22954" y="16928"/>
                  </a:lnTo>
                  <a:lnTo>
                    <a:pt x="24817" y="14655"/>
                  </a:lnTo>
                  <a:lnTo>
                    <a:pt x="26641" y="12330"/>
                  </a:lnTo>
                  <a:lnTo>
                    <a:pt x="29271" y="8775"/>
                  </a:lnTo>
                  <a:lnTo>
                    <a:pt x="32640" y="3938"/>
                  </a:lnTo>
                  <a:lnTo>
                    <a:pt x="34266" y="1494"/>
                  </a:lnTo>
                  <a:lnTo>
                    <a:pt x="34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0"/>
            <p:cNvSpPr/>
            <p:nvPr/>
          </p:nvSpPr>
          <p:spPr>
            <a:xfrm>
              <a:off x="8346749" y="4329469"/>
              <a:ext cx="790393" cy="814023"/>
            </a:xfrm>
            <a:custGeom>
              <a:rect b="b" l="l" r="r" t="t"/>
              <a:pathLst>
                <a:path extrusionOk="0" h="25492" w="24752">
                  <a:moveTo>
                    <a:pt x="24752" y="1"/>
                  </a:moveTo>
                  <a:lnTo>
                    <a:pt x="23496" y="1851"/>
                  </a:lnTo>
                  <a:lnTo>
                    <a:pt x="20853" y="5445"/>
                  </a:lnTo>
                  <a:lnTo>
                    <a:pt x="18052" y="8920"/>
                  </a:lnTo>
                  <a:lnTo>
                    <a:pt x="15092" y="12264"/>
                  </a:lnTo>
                  <a:lnTo>
                    <a:pt x="11986" y="15475"/>
                  </a:lnTo>
                  <a:lnTo>
                    <a:pt x="8736" y="18527"/>
                  </a:lnTo>
                  <a:lnTo>
                    <a:pt x="5340" y="21434"/>
                  </a:lnTo>
                  <a:lnTo>
                    <a:pt x="1811" y="24183"/>
                  </a:lnTo>
                  <a:lnTo>
                    <a:pt x="1" y="25491"/>
                  </a:lnTo>
                  <a:lnTo>
                    <a:pt x="1415" y="25491"/>
                  </a:lnTo>
                  <a:lnTo>
                    <a:pt x="3106" y="24249"/>
                  </a:lnTo>
                  <a:lnTo>
                    <a:pt x="6397" y="21619"/>
                  </a:lnTo>
                  <a:lnTo>
                    <a:pt x="9581" y="18871"/>
                  </a:lnTo>
                  <a:lnTo>
                    <a:pt x="12634" y="15977"/>
                  </a:lnTo>
                  <a:lnTo>
                    <a:pt x="15568" y="12964"/>
                  </a:lnTo>
                  <a:lnTo>
                    <a:pt x="18369" y="9832"/>
                  </a:lnTo>
                  <a:lnTo>
                    <a:pt x="21025" y="6568"/>
                  </a:lnTo>
                  <a:lnTo>
                    <a:pt x="23549" y="3212"/>
                  </a:lnTo>
                  <a:lnTo>
                    <a:pt x="24752" y="1481"/>
                  </a:lnTo>
                  <a:lnTo>
                    <a:pt x="247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8670006" y="4631172"/>
              <a:ext cx="467141" cy="512325"/>
            </a:xfrm>
            <a:custGeom>
              <a:rect b="b" l="l" r="r" t="t"/>
              <a:pathLst>
                <a:path extrusionOk="0" h="16044" w="14629">
                  <a:moveTo>
                    <a:pt x="14629" y="1"/>
                  </a:moveTo>
                  <a:lnTo>
                    <a:pt x="13862" y="1151"/>
                  </a:lnTo>
                  <a:lnTo>
                    <a:pt x="12290" y="3397"/>
                  </a:lnTo>
                  <a:lnTo>
                    <a:pt x="10638" y="5577"/>
                  </a:lnTo>
                  <a:lnTo>
                    <a:pt x="8920" y="7705"/>
                  </a:lnTo>
                  <a:lnTo>
                    <a:pt x="7110" y="9727"/>
                  </a:lnTo>
                  <a:lnTo>
                    <a:pt x="5207" y="11669"/>
                  </a:lnTo>
                  <a:lnTo>
                    <a:pt x="3211" y="13506"/>
                  </a:lnTo>
                  <a:lnTo>
                    <a:pt x="1097" y="15237"/>
                  </a:lnTo>
                  <a:lnTo>
                    <a:pt x="0" y="16043"/>
                  </a:lnTo>
                  <a:lnTo>
                    <a:pt x="1388" y="16043"/>
                  </a:lnTo>
                  <a:lnTo>
                    <a:pt x="2366" y="15290"/>
                  </a:lnTo>
                  <a:lnTo>
                    <a:pt x="4255" y="13691"/>
                  </a:lnTo>
                  <a:lnTo>
                    <a:pt x="6039" y="12013"/>
                  </a:lnTo>
                  <a:lnTo>
                    <a:pt x="7757" y="10242"/>
                  </a:lnTo>
                  <a:lnTo>
                    <a:pt x="9396" y="8405"/>
                  </a:lnTo>
                  <a:lnTo>
                    <a:pt x="10968" y="6502"/>
                  </a:lnTo>
                  <a:lnTo>
                    <a:pt x="12475" y="4533"/>
                  </a:lnTo>
                  <a:lnTo>
                    <a:pt x="13928" y="2512"/>
                  </a:lnTo>
                  <a:lnTo>
                    <a:pt x="14629" y="1481"/>
                  </a:lnTo>
                  <a:lnTo>
                    <a:pt x="146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8942170" y="4945551"/>
              <a:ext cx="194980" cy="197950"/>
            </a:xfrm>
            <a:custGeom>
              <a:rect b="b" l="l" r="r" t="t"/>
              <a:pathLst>
                <a:path extrusionOk="0" h="6199" w="6106">
                  <a:moveTo>
                    <a:pt x="6106" y="1"/>
                  </a:moveTo>
                  <a:lnTo>
                    <a:pt x="5405" y="833"/>
                  </a:lnTo>
                  <a:lnTo>
                    <a:pt x="3938" y="2432"/>
                  </a:lnTo>
                  <a:lnTo>
                    <a:pt x="2406" y="3978"/>
                  </a:lnTo>
                  <a:lnTo>
                    <a:pt x="820" y="5471"/>
                  </a:lnTo>
                  <a:lnTo>
                    <a:pt x="1" y="6198"/>
                  </a:lnTo>
                  <a:lnTo>
                    <a:pt x="1230" y="6198"/>
                  </a:lnTo>
                  <a:lnTo>
                    <a:pt x="2498" y="5022"/>
                  </a:lnTo>
                  <a:lnTo>
                    <a:pt x="4943" y="2551"/>
                  </a:lnTo>
                  <a:lnTo>
                    <a:pt x="6106" y="1269"/>
                  </a:lnTo>
                  <a:lnTo>
                    <a:pt x="61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8" name="Google Shape;748;p30"/>
          <p:cNvSpPr txBox="1"/>
          <p:nvPr>
            <p:ph idx="6" type="title"/>
          </p:nvPr>
        </p:nvSpPr>
        <p:spPr>
          <a:xfrm>
            <a:off x="720000" y="387600"/>
            <a:ext cx="769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b="0" sz="3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2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>
            <p:ph type="title"/>
          </p:nvPr>
        </p:nvSpPr>
        <p:spPr>
          <a:xfrm>
            <a:off x="720000" y="387600"/>
            <a:ext cx="769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b="0" sz="3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31" name="Google Shape;131;p4"/>
          <p:cNvSpPr txBox="1"/>
          <p:nvPr>
            <p:ph idx="1" type="subTitle"/>
          </p:nvPr>
        </p:nvSpPr>
        <p:spPr>
          <a:xfrm>
            <a:off x="727438" y="1039100"/>
            <a:ext cx="7696500" cy="3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3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"/>
          <p:cNvSpPr/>
          <p:nvPr/>
        </p:nvSpPr>
        <p:spPr>
          <a:xfrm>
            <a:off x="-99200" y="2543308"/>
            <a:ext cx="444700" cy="1782750"/>
          </a:xfrm>
          <a:custGeom>
            <a:rect b="b" l="l" r="r" t="t"/>
            <a:pathLst>
              <a:path extrusionOk="0" h="71310" w="17788">
                <a:moveTo>
                  <a:pt x="1102" y="403"/>
                </a:moveTo>
                <a:cubicBezTo>
                  <a:pt x="7162" y="-1110"/>
                  <a:pt x="16753" y="3038"/>
                  <a:pt x="17635" y="9221"/>
                </a:cubicBezTo>
                <a:cubicBezTo>
                  <a:pt x="18817" y="17508"/>
                  <a:pt x="10846" y="24613"/>
                  <a:pt x="8818" y="32734"/>
                </a:cubicBezTo>
                <a:cubicBezTo>
                  <a:pt x="6650" y="41415"/>
                  <a:pt x="13244" y="51246"/>
                  <a:pt x="9920" y="59553"/>
                </a:cubicBezTo>
                <a:cubicBezTo>
                  <a:pt x="8015" y="64314"/>
                  <a:pt x="2296" y="66725"/>
                  <a:pt x="0" y="71310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133" name="Google Shape;133;p4"/>
          <p:cNvGrpSpPr/>
          <p:nvPr/>
        </p:nvGrpSpPr>
        <p:grpSpPr>
          <a:xfrm rot="-3686610">
            <a:off x="5859530" y="2824883"/>
            <a:ext cx="6705223" cy="1944421"/>
            <a:chOff x="2431496" y="3198979"/>
            <a:chExt cx="6705576" cy="1944523"/>
          </a:xfrm>
        </p:grpSpPr>
        <p:sp>
          <p:nvSpPr>
            <p:cNvPr id="134" name="Google Shape;134;p4"/>
            <p:cNvSpPr/>
            <p:nvPr/>
          </p:nvSpPr>
          <p:spPr>
            <a:xfrm>
              <a:off x="2431496" y="3198979"/>
              <a:ext cx="6705570" cy="1944498"/>
            </a:xfrm>
            <a:custGeom>
              <a:rect b="b" l="l" r="r" t="t"/>
              <a:pathLst>
                <a:path extrusionOk="0" h="60894" w="209992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2676230" y="3460190"/>
              <a:ext cx="6460839" cy="1683290"/>
            </a:xfrm>
            <a:custGeom>
              <a:rect b="b" l="l" r="r" t="t"/>
              <a:pathLst>
                <a:path extrusionOk="0" h="52714" w="202328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904933" y="3727309"/>
              <a:ext cx="6232138" cy="1416174"/>
            </a:xfrm>
            <a:custGeom>
              <a:rect b="b" l="l" r="r" t="t"/>
              <a:pathLst>
                <a:path extrusionOk="0" h="44349" w="195166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3208775" y="4557758"/>
              <a:ext cx="3357639" cy="585738"/>
            </a:xfrm>
            <a:custGeom>
              <a:rect b="b" l="l" r="r" t="t"/>
              <a:pathLst>
                <a:path extrusionOk="0" h="18343" w="105148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454371" y="4705032"/>
              <a:ext cx="2811210" cy="438465"/>
            </a:xfrm>
            <a:custGeom>
              <a:rect b="b" l="l" r="r" t="t"/>
              <a:pathLst>
                <a:path extrusionOk="0" h="13731" w="88036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757766" y="4863260"/>
              <a:ext cx="2225089" cy="280240"/>
            </a:xfrm>
            <a:custGeom>
              <a:rect b="b" l="l" r="r" t="t"/>
              <a:pathLst>
                <a:path extrusionOk="0" h="8776" w="69681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4130359" y="5014750"/>
              <a:ext cx="1517017" cy="128752"/>
            </a:xfrm>
            <a:custGeom>
              <a:rect b="b" l="l" r="r" t="t"/>
              <a:pathLst>
                <a:path extrusionOk="0" h="4032" w="47507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">
    <p:bg>
      <p:bgPr>
        <a:solidFill>
          <a:schemeClr val="accent2"/>
        </a:solidFill>
      </p:bgPr>
    </p:bg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31"/>
          <p:cNvSpPr txBox="1"/>
          <p:nvPr>
            <p:ph type="title"/>
          </p:nvPr>
        </p:nvSpPr>
        <p:spPr>
          <a:xfrm>
            <a:off x="857400" y="1607563"/>
            <a:ext cx="2068200" cy="2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0" sz="2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1" name="Google Shape;751;p31"/>
          <p:cNvSpPr txBox="1"/>
          <p:nvPr>
            <p:ph idx="1" type="subTitle"/>
          </p:nvPr>
        </p:nvSpPr>
        <p:spPr>
          <a:xfrm>
            <a:off x="857400" y="1954788"/>
            <a:ext cx="206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2" name="Google Shape;752;p31"/>
          <p:cNvSpPr txBox="1"/>
          <p:nvPr>
            <p:ph idx="2" type="title"/>
          </p:nvPr>
        </p:nvSpPr>
        <p:spPr>
          <a:xfrm>
            <a:off x="3617775" y="1607513"/>
            <a:ext cx="2068200" cy="2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0" sz="2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3" name="Google Shape;753;p31"/>
          <p:cNvSpPr txBox="1"/>
          <p:nvPr>
            <p:ph idx="3" type="subTitle"/>
          </p:nvPr>
        </p:nvSpPr>
        <p:spPr>
          <a:xfrm>
            <a:off x="3617775" y="1954788"/>
            <a:ext cx="206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4" name="Google Shape;754;p31"/>
          <p:cNvSpPr txBox="1"/>
          <p:nvPr>
            <p:ph idx="4" type="title"/>
          </p:nvPr>
        </p:nvSpPr>
        <p:spPr>
          <a:xfrm>
            <a:off x="6378150" y="1607438"/>
            <a:ext cx="2068200" cy="2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0" sz="2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5" name="Google Shape;755;p31"/>
          <p:cNvSpPr txBox="1"/>
          <p:nvPr>
            <p:ph idx="5" type="subTitle"/>
          </p:nvPr>
        </p:nvSpPr>
        <p:spPr>
          <a:xfrm>
            <a:off x="6378150" y="1954788"/>
            <a:ext cx="206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6" name="Google Shape;756;p31"/>
          <p:cNvSpPr txBox="1"/>
          <p:nvPr>
            <p:ph idx="6" type="title"/>
          </p:nvPr>
        </p:nvSpPr>
        <p:spPr>
          <a:xfrm>
            <a:off x="857400" y="3037538"/>
            <a:ext cx="2068200" cy="2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0" sz="2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7" name="Google Shape;757;p31"/>
          <p:cNvSpPr txBox="1"/>
          <p:nvPr>
            <p:ph idx="7" type="subTitle"/>
          </p:nvPr>
        </p:nvSpPr>
        <p:spPr>
          <a:xfrm>
            <a:off x="857400" y="3384863"/>
            <a:ext cx="206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8" name="Google Shape;758;p31"/>
          <p:cNvSpPr txBox="1"/>
          <p:nvPr>
            <p:ph idx="8" type="title"/>
          </p:nvPr>
        </p:nvSpPr>
        <p:spPr>
          <a:xfrm>
            <a:off x="3617775" y="3037663"/>
            <a:ext cx="2068200" cy="2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0" sz="2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9" name="Google Shape;759;p31"/>
          <p:cNvSpPr txBox="1"/>
          <p:nvPr>
            <p:ph idx="9" type="subTitle"/>
          </p:nvPr>
        </p:nvSpPr>
        <p:spPr>
          <a:xfrm>
            <a:off x="3617775" y="3384863"/>
            <a:ext cx="206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0" name="Google Shape;760;p31"/>
          <p:cNvSpPr txBox="1"/>
          <p:nvPr>
            <p:ph idx="13" type="title"/>
          </p:nvPr>
        </p:nvSpPr>
        <p:spPr>
          <a:xfrm>
            <a:off x="6378150" y="3037663"/>
            <a:ext cx="2068200" cy="2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0" sz="2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61" name="Google Shape;761;p31"/>
          <p:cNvSpPr txBox="1"/>
          <p:nvPr>
            <p:ph idx="14" type="subTitle"/>
          </p:nvPr>
        </p:nvSpPr>
        <p:spPr>
          <a:xfrm>
            <a:off x="6378150" y="3384863"/>
            <a:ext cx="206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2" name="Google Shape;762;p31"/>
          <p:cNvSpPr/>
          <p:nvPr/>
        </p:nvSpPr>
        <p:spPr>
          <a:xfrm rot="-7427202">
            <a:off x="6815448" y="4251764"/>
            <a:ext cx="856354" cy="688746"/>
          </a:xfrm>
          <a:custGeom>
            <a:rect b="b" l="l" r="r" t="t"/>
            <a:pathLst>
              <a:path extrusionOk="0" h="27554" w="38576">
                <a:moveTo>
                  <a:pt x="0" y="27554"/>
                </a:moveTo>
                <a:cubicBezTo>
                  <a:pt x="1201" y="20353"/>
                  <a:pt x="2750" y="11909"/>
                  <a:pt x="8450" y="7347"/>
                </a:cubicBezTo>
                <a:cubicBezTo>
                  <a:pt x="15144" y="1990"/>
                  <a:pt x="26035" y="9692"/>
                  <a:pt x="34168" y="6980"/>
                </a:cubicBezTo>
                <a:cubicBezTo>
                  <a:pt x="36778" y="6109"/>
                  <a:pt x="37707" y="2611"/>
                  <a:pt x="38576" y="0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763" name="Google Shape;763;p31"/>
          <p:cNvSpPr/>
          <p:nvPr/>
        </p:nvSpPr>
        <p:spPr>
          <a:xfrm rot="-279823">
            <a:off x="8262800" y="4065858"/>
            <a:ext cx="872472" cy="250115"/>
          </a:xfrm>
          <a:custGeom>
            <a:rect b="b" l="l" r="r" t="t"/>
            <a:pathLst>
              <a:path extrusionOk="0" h="14247" w="34902">
                <a:moveTo>
                  <a:pt x="0" y="14247"/>
                </a:moveTo>
                <a:cubicBezTo>
                  <a:pt x="968" y="10377"/>
                  <a:pt x="853" y="5678"/>
                  <a:pt x="3674" y="2857"/>
                </a:cubicBezTo>
                <a:cubicBezTo>
                  <a:pt x="6510" y="21"/>
                  <a:pt x="11473" y="-373"/>
                  <a:pt x="15430" y="286"/>
                </a:cubicBezTo>
                <a:cubicBezTo>
                  <a:pt x="22084" y="1394"/>
                  <a:pt x="31885" y="11830"/>
                  <a:pt x="34902" y="5797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764" name="Google Shape;764;p31"/>
          <p:cNvSpPr/>
          <p:nvPr/>
        </p:nvSpPr>
        <p:spPr>
          <a:xfrm flipH="1">
            <a:off x="8649191" y="1984313"/>
            <a:ext cx="444700" cy="1782750"/>
          </a:xfrm>
          <a:custGeom>
            <a:rect b="b" l="l" r="r" t="t"/>
            <a:pathLst>
              <a:path extrusionOk="0" h="71310" w="17788">
                <a:moveTo>
                  <a:pt x="1102" y="403"/>
                </a:moveTo>
                <a:cubicBezTo>
                  <a:pt x="7162" y="-1110"/>
                  <a:pt x="16753" y="3038"/>
                  <a:pt x="17635" y="9221"/>
                </a:cubicBezTo>
                <a:cubicBezTo>
                  <a:pt x="18817" y="17508"/>
                  <a:pt x="10846" y="24613"/>
                  <a:pt x="8818" y="32734"/>
                </a:cubicBezTo>
                <a:cubicBezTo>
                  <a:pt x="6650" y="41415"/>
                  <a:pt x="13244" y="51246"/>
                  <a:pt x="9920" y="59553"/>
                </a:cubicBezTo>
                <a:cubicBezTo>
                  <a:pt x="8015" y="64314"/>
                  <a:pt x="2296" y="66725"/>
                  <a:pt x="0" y="71310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765" name="Google Shape;765;p31"/>
          <p:cNvGrpSpPr/>
          <p:nvPr/>
        </p:nvGrpSpPr>
        <p:grpSpPr>
          <a:xfrm>
            <a:off x="6004892" y="4410793"/>
            <a:ext cx="775143" cy="521505"/>
            <a:chOff x="2371358" y="3964933"/>
            <a:chExt cx="634116" cy="426624"/>
          </a:xfrm>
        </p:grpSpPr>
        <p:sp>
          <p:nvSpPr>
            <p:cNvPr id="766" name="Google Shape;766;p31"/>
            <p:cNvSpPr/>
            <p:nvPr/>
          </p:nvSpPr>
          <p:spPr>
            <a:xfrm rot="-619060">
              <a:off x="2395925" y="4014675"/>
              <a:ext cx="584982" cy="327140"/>
            </a:xfrm>
            <a:custGeom>
              <a:rect b="b" l="l" r="r" t="t"/>
              <a:pathLst>
                <a:path extrusionOk="0" h="13086" w="23400">
                  <a:moveTo>
                    <a:pt x="6947" y="507"/>
                  </a:moveTo>
                  <a:cubicBezTo>
                    <a:pt x="7988" y="507"/>
                    <a:pt x="9020" y="637"/>
                    <a:pt x="9884" y="794"/>
                  </a:cubicBezTo>
                  <a:cubicBezTo>
                    <a:pt x="12176" y="1226"/>
                    <a:pt x="15109" y="3027"/>
                    <a:pt x="14379" y="5810"/>
                  </a:cubicBezTo>
                  <a:cubicBezTo>
                    <a:pt x="13788" y="8014"/>
                    <a:pt x="11460" y="8401"/>
                    <a:pt x="9398" y="8401"/>
                  </a:cubicBezTo>
                  <a:cubicBezTo>
                    <a:pt x="8814" y="8401"/>
                    <a:pt x="8251" y="8370"/>
                    <a:pt x="7755" y="8341"/>
                  </a:cubicBezTo>
                  <a:cubicBezTo>
                    <a:pt x="7746" y="8340"/>
                    <a:pt x="7736" y="8340"/>
                    <a:pt x="7727" y="8340"/>
                  </a:cubicBezTo>
                  <a:cubicBezTo>
                    <a:pt x="7539" y="8340"/>
                    <a:pt x="7458" y="8482"/>
                    <a:pt x="7473" y="8624"/>
                  </a:cubicBezTo>
                  <a:cubicBezTo>
                    <a:pt x="6684" y="9621"/>
                    <a:pt x="5820" y="10380"/>
                    <a:pt x="4585" y="10544"/>
                  </a:cubicBezTo>
                  <a:cubicBezTo>
                    <a:pt x="5061" y="9918"/>
                    <a:pt x="5463" y="9264"/>
                    <a:pt x="5776" y="8534"/>
                  </a:cubicBezTo>
                  <a:cubicBezTo>
                    <a:pt x="5835" y="8370"/>
                    <a:pt x="5716" y="8222"/>
                    <a:pt x="5582" y="8192"/>
                  </a:cubicBezTo>
                  <a:cubicBezTo>
                    <a:pt x="5567" y="8162"/>
                    <a:pt x="5552" y="8147"/>
                    <a:pt x="5523" y="8147"/>
                  </a:cubicBezTo>
                  <a:cubicBezTo>
                    <a:pt x="2992" y="7492"/>
                    <a:pt x="0" y="4649"/>
                    <a:pt x="2412" y="2029"/>
                  </a:cubicBezTo>
                  <a:cubicBezTo>
                    <a:pt x="3478" y="861"/>
                    <a:pt x="5226" y="507"/>
                    <a:pt x="6947" y="507"/>
                  </a:cubicBezTo>
                  <a:close/>
                  <a:moveTo>
                    <a:pt x="14960" y="4113"/>
                  </a:moveTo>
                  <a:lnTo>
                    <a:pt x="14960" y="4113"/>
                  </a:lnTo>
                  <a:cubicBezTo>
                    <a:pt x="15073" y="4114"/>
                    <a:pt x="15188" y="4114"/>
                    <a:pt x="15304" y="4114"/>
                  </a:cubicBezTo>
                  <a:cubicBezTo>
                    <a:pt x="15488" y="4114"/>
                    <a:pt x="15674" y="4114"/>
                    <a:pt x="15862" y="4114"/>
                  </a:cubicBezTo>
                  <a:cubicBezTo>
                    <a:pt x="17783" y="4114"/>
                    <a:pt x="19900" y="4177"/>
                    <a:pt x="21286" y="5602"/>
                  </a:cubicBezTo>
                  <a:cubicBezTo>
                    <a:pt x="22313" y="6644"/>
                    <a:pt x="22536" y="8103"/>
                    <a:pt x="21613" y="9293"/>
                  </a:cubicBezTo>
                  <a:cubicBezTo>
                    <a:pt x="20839" y="10305"/>
                    <a:pt x="19574" y="10648"/>
                    <a:pt x="18368" y="10812"/>
                  </a:cubicBezTo>
                  <a:cubicBezTo>
                    <a:pt x="18330" y="10777"/>
                    <a:pt x="18284" y="10761"/>
                    <a:pt x="18238" y="10761"/>
                  </a:cubicBezTo>
                  <a:cubicBezTo>
                    <a:pt x="18088" y="10761"/>
                    <a:pt x="17935" y="10924"/>
                    <a:pt x="18026" y="11094"/>
                  </a:cubicBezTo>
                  <a:cubicBezTo>
                    <a:pt x="18324" y="11734"/>
                    <a:pt x="18770" y="12241"/>
                    <a:pt x="19321" y="12628"/>
                  </a:cubicBezTo>
                  <a:cubicBezTo>
                    <a:pt x="18205" y="12568"/>
                    <a:pt x="17237" y="12107"/>
                    <a:pt x="16359" y="11347"/>
                  </a:cubicBezTo>
                  <a:cubicBezTo>
                    <a:pt x="16329" y="11273"/>
                    <a:pt x="16270" y="11199"/>
                    <a:pt x="16165" y="11199"/>
                  </a:cubicBezTo>
                  <a:cubicBezTo>
                    <a:pt x="16015" y="11201"/>
                    <a:pt x="15866" y="11203"/>
                    <a:pt x="15718" y="11203"/>
                  </a:cubicBezTo>
                  <a:cubicBezTo>
                    <a:pt x="13420" y="11203"/>
                    <a:pt x="11419" y="10841"/>
                    <a:pt x="9839" y="8981"/>
                  </a:cubicBezTo>
                  <a:cubicBezTo>
                    <a:pt x="12221" y="8906"/>
                    <a:pt x="14766" y="8177"/>
                    <a:pt x="15049" y="5483"/>
                  </a:cubicBezTo>
                  <a:cubicBezTo>
                    <a:pt x="15109" y="4992"/>
                    <a:pt x="15064" y="4545"/>
                    <a:pt x="14960" y="4113"/>
                  </a:cubicBezTo>
                  <a:close/>
                  <a:moveTo>
                    <a:pt x="7002" y="1"/>
                  </a:moveTo>
                  <a:cubicBezTo>
                    <a:pt x="4620" y="1"/>
                    <a:pt x="2052" y="583"/>
                    <a:pt x="1251" y="2923"/>
                  </a:cubicBezTo>
                  <a:cubicBezTo>
                    <a:pt x="298" y="5706"/>
                    <a:pt x="2724" y="8058"/>
                    <a:pt x="5284" y="8460"/>
                  </a:cubicBezTo>
                  <a:cubicBezTo>
                    <a:pt x="4897" y="9264"/>
                    <a:pt x="4451" y="9978"/>
                    <a:pt x="3870" y="10648"/>
                  </a:cubicBezTo>
                  <a:cubicBezTo>
                    <a:pt x="3722" y="10812"/>
                    <a:pt x="3826" y="11065"/>
                    <a:pt x="4034" y="11065"/>
                  </a:cubicBezTo>
                  <a:cubicBezTo>
                    <a:pt x="4071" y="11066"/>
                    <a:pt x="4108" y="11066"/>
                    <a:pt x="4145" y="11066"/>
                  </a:cubicBezTo>
                  <a:cubicBezTo>
                    <a:pt x="5536" y="11066"/>
                    <a:pt x="7172" y="10254"/>
                    <a:pt x="7636" y="8891"/>
                  </a:cubicBezTo>
                  <a:cubicBezTo>
                    <a:pt x="7666" y="8906"/>
                    <a:pt x="7711" y="8906"/>
                    <a:pt x="7755" y="8921"/>
                  </a:cubicBezTo>
                  <a:cubicBezTo>
                    <a:pt x="8291" y="8966"/>
                    <a:pt x="8902" y="8996"/>
                    <a:pt x="9527" y="8996"/>
                  </a:cubicBezTo>
                  <a:cubicBezTo>
                    <a:pt x="9527" y="9011"/>
                    <a:pt x="9527" y="9040"/>
                    <a:pt x="9542" y="9055"/>
                  </a:cubicBezTo>
                  <a:cubicBezTo>
                    <a:pt x="10644" y="10963"/>
                    <a:pt x="12839" y="11685"/>
                    <a:pt x="14951" y="11685"/>
                  </a:cubicBezTo>
                  <a:cubicBezTo>
                    <a:pt x="15377" y="11685"/>
                    <a:pt x="15800" y="11655"/>
                    <a:pt x="16210" y="11600"/>
                  </a:cubicBezTo>
                  <a:cubicBezTo>
                    <a:pt x="17050" y="12597"/>
                    <a:pt x="18305" y="13086"/>
                    <a:pt x="19580" y="13086"/>
                  </a:cubicBezTo>
                  <a:cubicBezTo>
                    <a:pt x="19752" y="13086"/>
                    <a:pt x="19924" y="13077"/>
                    <a:pt x="20095" y="13059"/>
                  </a:cubicBezTo>
                  <a:cubicBezTo>
                    <a:pt x="20288" y="13029"/>
                    <a:pt x="20422" y="12747"/>
                    <a:pt x="20199" y="12642"/>
                  </a:cubicBezTo>
                  <a:cubicBezTo>
                    <a:pt x="19485" y="12300"/>
                    <a:pt x="18934" y="11794"/>
                    <a:pt x="18547" y="11109"/>
                  </a:cubicBezTo>
                  <a:cubicBezTo>
                    <a:pt x="20854" y="10960"/>
                    <a:pt x="23399" y="9442"/>
                    <a:pt x="22596" y="6778"/>
                  </a:cubicBezTo>
                  <a:cubicBezTo>
                    <a:pt x="21613" y="3548"/>
                    <a:pt x="17624" y="3592"/>
                    <a:pt x="14915" y="3563"/>
                  </a:cubicBezTo>
                  <a:cubicBezTo>
                    <a:pt x="14870" y="3563"/>
                    <a:pt x="14826" y="3578"/>
                    <a:pt x="14796" y="3592"/>
                  </a:cubicBezTo>
                  <a:cubicBezTo>
                    <a:pt x="13992" y="1598"/>
                    <a:pt x="11566" y="467"/>
                    <a:pt x="9497" y="184"/>
                  </a:cubicBezTo>
                  <a:cubicBezTo>
                    <a:pt x="8759" y="82"/>
                    <a:pt x="7894" y="1"/>
                    <a:pt x="70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1"/>
            <p:cNvSpPr/>
            <p:nvPr/>
          </p:nvSpPr>
          <p:spPr>
            <a:xfrm rot="-619060">
              <a:off x="2503665" y="4128818"/>
              <a:ext cx="27174" cy="32224"/>
            </a:xfrm>
            <a:custGeom>
              <a:rect b="b" l="l" r="r" t="t"/>
              <a:pathLst>
                <a:path extrusionOk="0" h="1289" w="1087">
                  <a:moveTo>
                    <a:pt x="512" y="0"/>
                  </a:moveTo>
                  <a:cubicBezTo>
                    <a:pt x="466" y="0"/>
                    <a:pt x="419" y="8"/>
                    <a:pt x="372" y="23"/>
                  </a:cubicBezTo>
                  <a:cubicBezTo>
                    <a:pt x="119" y="97"/>
                    <a:pt x="0" y="365"/>
                    <a:pt x="60" y="589"/>
                  </a:cubicBezTo>
                  <a:cubicBezTo>
                    <a:pt x="15" y="708"/>
                    <a:pt x="0" y="842"/>
                    <a:pt x="30" y="961"/>
                  </a:cubicBezTo>
                  <a:cubicBezTo>
                    <a:pt x="90" y="1154"/>
                    <a:pt x="253" y="1288"/>
                    <a:pt x="462" y="1288"/>
                  </a:cubicBezTo>
                  <a:cubicBezTo>
                    <a:pt x="685" y="1273"/>
                    <a:pt x="879" y="1065"/>
                    <a:pt x="983" y="886"/>
                  </a:cubicBezTo>
                  <a:cubicBezTo>
                    <a:pt x="1072" y="678"/>
                    <a:pt x="1087" y="440"/>
                    <a:pt x="953" y="246"/>
                  </a:cubicBezTo>
                  <a:cubicBezTo>
                    <a:pt x="859" y="105"/>
                    <a:pt x="689" y="0"/>
                    <a:pt x="5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1"/>
            <p:cNvSpPr/>
            <p:nvPr/>
          </p:nvSpPr>
          <p:spPr>
            <a:xfrm rot="-619060">
              <a:off x="2580653" y="4130421"/>
              <a:ext cx="28499" cy="27149"/>
            </a:xfrm>
            <a:custGeom>
              <a:rect b="b" l="l" r="r" t="t"/>
              <a:pathLst>
                <a:path extrusionOk="0" h="1086" w="1140">
                  <a:moveTo>
                    <a:pt x="532" y="1"/>
                  </a:moveTo>
                  <a:cubicBezTo>
                    <a:pt x="418" y="1"/>
                    <a:pt x="305" y="40"/>
                    <a:pt x="209" y="131"/>
                  </a:cubicBezTo>
                  <a:cubicBezTo>
                    <a:pt x="31" y="295"/>
                    <a:pt x="1" y="593"/>
                    <a:pt x="120" y="786"/>
                  </a:cubicBezTo>
                  <a:cubicBezTo>
                    <a:pt x="150" y="920"/>
                    <a:pt x="254" y="1024"/>
                    <a:pt x="403" y="1069"/>
                  </a:cubicBezTo>
                  <a:cubicBezTo>
                    <a:pt x="446" y="1080"/>
                    <a:pt x="490" y="1085"/>
                    <a:pt x="533" y="1085"/>
                  </a:cubicBezTo>
                  <a:cubicBezTo>
                    <a:pt x="847" y="1085"/>
                    <a:pt x="1140" y="814"/>
                    <a:pt x="1087" y="474"/>
                  </a:cubicBezTo>
                  <a:cubicBezTo>
                    <a:pt x="1046" y="205"/>
                    <a:pt x="789" y="1"/>
                    <a:pt x="5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 rot="-619060">
              <a:off x="2668426" y="4129910"/>
              <a:ext cx="28674" cy="28199"/>
            </a:xfrm>
            <a:custGeom>
              <a:rect b="b" l="l" r="r" t="t"/>
              <a:pathLst>
                <a:path extrusionOk="0" h="1128" w="1147">
                  <a:moveTo>
                    <a:pt x="353" y="0"/>
                  </a:moveTo>
                  <a:cubicBezTo>
                    <a:pt x="294" y="0"/>
                    <a:pt x="239" y="26"/>
                    <a:pt x="209" y="88"/>
                  </a:cubicBezTo>
                  <a:cubicBezTo>
                    <a:pt x="194" y="162"/>
                    <a:pt x="164" y="222"/>
                    <a:pt x="149" y="296"/>
                  </a:cubicBezTo>
                  <a:cubicBezTo>
                    <a:pt x="89" y="371"/>
                    <a:pt x="60" y="475"/>
                    <a:pt x="60" y="579"/>
                  </a:cubicBezTo>
                  <a:cubicBezTo>
                    <a:pt x="60" y="594"/>
                    <a:pt x="60" y="609"/>
                    <a:pt x="60" y="624"/>
                  </a:cubicBezTo>
                  <a:cubicBezTo>
                    <a:pt x="0" y="832"/>
                    <a:pt x="104" y="996"/>
                    <a:pt x="313" y="1070"/>
                  </a:cubicBezTo>
                  <a:cubicBezTo>
                    <a:pt x="391" y="1109"/>
                    <a:pt x="475" y="1128"/>
                    <a:pt x="558" y="1128"/>
                  </a:cubicBezTo>
                  <a:cubicBezTo>
                    <a:pt x="792" y="1128"/>
                    <a:pt x="1017" y="981"/>
                    <a:pt x="1072" y="728"/>
                  </a:cubicBezTo>
                  <a:cubicBezTo>
                    <a:pt x="1146" y="415"/>
                    <a:pt x="923" y="58"/>
                    <a:pt x="596" y="43"/>
                  </a:cubicBezTo>
                  <a:cubicBezTo>
                    <a:pt x="566" y="43"/>
                    <a:pt x="536" y="58"/>
                    <a:pt x="506" y="58"/>
                  </a:cubicBezTo>
                  <a:cubicBezTo>
                    <a:pt x="463" y="22"/>
                    <a:pt x="407" y="0"/>
                    <a:pt x="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0" name="Google Shape;770;p31"/>
          <p:cNvSpPr/>
          <p:nvPr/>
        </p:nvSpPr>
        <p:spPr>
          <a:xfrm rot="5588068">
            <a:off x="7846789" y="4308062"/>
            <a:ext cx="440606" cy="542933"/>
          </a:xfrm>
          <a:custGeom>
            <a:rect b="b" l="l" r="r" t="t"/>
            <a:pathLst>
              <a:path extrusionOk="0" h="19499" w="15824">
                <a:moveTo>
                  <a:pt x="11222" y="573"/>
                </a:moveTo>
                <a:cubicBezTo>
                  <a:pt x="11854" y="573"/>
                  <a:pt x="12510" y="821"/>
                  <a:pt x="13055" y="1393"/>
                </a:cubicBezTo>
                <a:cubicBezTo>
                  <a:pt x="14543" y="2941"/>
                  <a:pt x="13844" y="5055"/>
                  <a:pt x="12162" y="6037"/>
                </a:cubicBezTo>
                <a:cubicBezTo>
                  <a:pt x="11931" y="6159"/>
                  <a:pt x="12096" y="6478"/>
                  <a:pt x="12318" y="6478"/>
                </a:cubicBezTo>
                <a:cubicBezTo>
                  <a:pt x="12340" y="6478"/>
                  <a:pt x="12362" y="6475"/>
                  <a:pt x="12385" y="6469"/>
                </a:cubicBezTo>
                <a:cubicBezTo>
                  <a:pt x="12444" y="6439"/>
                  <a:pt x="12519" y="6424"/>
                  <a:pt x="12578" y="6394"/>
                </a:cubicBezTo>
                <a:cubicBezTo>
                  <a:pt x="12921" y="6573"/>
                  <a:pt x="13278" y="6766"/>
                  <a:pt x="13620" y="6945"/>
                </a:cubicBezTo>
                <a:cubicBezTo>
                  <a:pt x="13993" y="7139"/>
                  <a:pt x="14514" y="7302"/>
                  <a:pt x="14841" y="7555"/>
                </a:cubicBezTo>
                <a:cubicBezTo>
                  <a:pt x="15109" y="7779"/>
                  <a:pt x="15154" y="7749"/>
                  <a:pt x="14945" y="8136"/>
                </a:cubicBezTo>
                <a:cubicBezTo>
                  <a:pt x="14841" y="8314"/>
                  <a:pt x="14692" y="8493"/>
                  <a:pt x="14573" y="8657"/>
                </a:cubicBezTo>
                <a:cubicBezTo>
                  <a:pt x="14260" y="9074"/>
                  <a:pt x="13948" y="9505"/>
                  <a:pt x="13650" y="9922"/>
                </a:cubicBezTo>
                <a:cubicBezTo>
                  <a:pt x="13008" y="9434"/>
                  <a:pt x="12233" y="9172"/>
                  <a:pt x="11481" y="9172"/>
                </a:cubicBezTo>
                <a:cubicBezTo>
                  <a:pt x="10420" y="9172"/>
                  <a:pt x="9404" y="9695"/>
                  <a:pt x="8872" y="10845"/>
                </a:cubicBezTo>
                <a:cubicBezTo>
                  <a:pt x="8024" y="12691"/>
                  <a:pt x="9363" y="14581"/>
                  <a:pt x="11239" y="14849"/>
                </a:cubicBezTo>
                <a:cubicBezTo>
                  <a:pt x="10983" y="15460"/>
                  <a:pt x="10619" y="17168"/>
                  <a:pt x="9823" y="17168"/>
                </a:cubicBezTo>
                <a:cubicBezTo>
                  <a:pt x="9785" y="17168"/>
                  <a:pt x="9746" y="17164"/>
                  <a:pt x="9706" y="17156"/>
                </a:cubicBezTo>
                <a:cubicBezTo>
                  <a:pt x="9378" y="17097"/>
                  <a:pt x="8917" y="16665"/>
                  <a:pt x="8619" y="16501"/>
                </a:cubicBezTo>
                <a:cubicBezTo>
                  <a:pt x="8158" y="16233"/>
                  <a:pt x="7711" y="15950"/>
                  <a:pt x="7235" y="15712"/>
                </a:cubicBezTo>
                <a:cubicBezTo>
                  <a:pt x="7211" y="15697"/>
                  <a:pt x="7187" y="15691"/>
                  <a:pt x="7165" y="15691"/>
                </a:cubicBezTo>
                <a:cubicBezTo>
                  <a:pt x="7078" y="15691"/>
                  <a:pt x="7015" y="15793"/>
                  <a:pt x="7026" y="15876"/>
                </a:cubicBezTo>
                <a:cubicBezTo>
                  <a:pt x="6922" y="15921"/>
                  <a:pt x="6863" y="16010"/>
                  <a:pt x="6863" y="16129"/>
                </a:cubicBezTo>
                <a:cubicBezTo>
                  <a:pt x="6932" y="17649"/>
                  <a:pt x="5870" y="18946"/>
                  <a:pt x="4511" y="18946"/>
                </a:cubicBezTo>
                <a:cubicBezTo>
                  <a:pt x="4112" y="18946"/>
                  <a:pt x="3689" y="18835"/>
                  <a:pt x="3261" y="18585"/>
                </a:cubicBezTo>
                <a:cubicBezTo>
                  <a:pt x="1385" y="17498"/>
                  <a:pt x="1861" y="15281"/>
                  <a:pt x="3261" y="14060"/>
                </a:cubicBezTo>
                <a:cubicBezTo>
                  <a:pt x="3469" y="14030"/>
                  <a:pt x="3633" y="13718"/>
                  <a:pt x="3424" y="13569"/>
                </a:cubicBezTo>
                <a:cubicBezTo>
                  <a:pt x="3082" y="13346"/>
                  <a:pt x="2725" y="13137"/>
                  <a:pt x="2367" y="12973"/>
                </a:cubicBezTo>
                <a:cubicBezTo>
                  <a:pt x="1966" y="12780"/>
                  <a:pt x="1459" y="12691"/>
                  <a:pt x="1087" y="12482"/>
                </a:cubicBezTo>
                <a:cubicBezTo>
                  <a:pt x="522" y="12155"/>
                  <a:pt x="1013" y="11589"/>
                  <a:pt x="1236" y="11128"/>
                </a:cubicBezTo>
                <a:cubicBezTo>
                  <a:pt x="1445" y="10726"/>
                  <a:pt x="1668" y="10309"/>
                  <a:pt x="1861" y="9892"/>
                </a:cubicBezTo>
                <a:cubicBezTo>
                  <a:pt x="1876" y="9922"/>
                  <a:pt x="1891" y="9937"/>
                  <a:pt x="1921" y="9952"/>
                </a:cubicBezTo>
                <a:cubicBezTo>
                  <a:pt x="2836" y="10676"/>
                  <a:pt x="4070" y="11293"/>
                  <a:pt x="5163" y="11293"/>
                </a:cubicBezTo>
                <a:cubicBezTo>
                  <a:pt x="6116" y="11293"/>
                  <a:pt x="6962" y="10825"/>
                  <a:pt x="7399" y="9550"/>
                </a:cubicBezTo>
                <a:cubicBezTo>
                  <a:pt x="8098" y="7466"/>
                  <a:pt x="6595" y="5263"/>
                  <a:pt x="4555" y="4802"/>
                </a:cubicBezTo>
                <a:cubicBezTo>
                  <a:pt x="4749" y="4504"/>
                  <a:pt x="4928" y="4176"/>
                  <a:pt x="5106" y="3864"/>
                </a:cubicBezTo>
                <a:cubicBezTo>
                  <a:pt x="5267" y="3585"/>
                  <a:pt x="5573" y="2672"/>
                  <a:pt x="5980" y="2672"/>
                </a:cubicBezTo>
                <a:cubicBezTo>
                  <a:pt x="5986" y="2672"/>
                  <a:pt x="5993" y="2673"/>
                  <a:pt x="5999" y="2673"/>
                </a:cubicBezTo>
                <a:cubicBezTo>
                  <a:pt x="6327" y="2688"/>
                  <a:pt x="6892" y="3239"/>
                  <a:pt x="7175" y="3402"/>
                </a:cubicBezTo>
                <a:cubicBezTo>
                  <a:pt x="7577" y="3670"/>
                  <a:pt x="7979" y="3938"/>
                  <a:pt x="8411" y="4147"/>
                </a:cubicBezTo>
                <a:cubicBezTo>
                  <a:pt x="8445" y="4164"/>
                  <a:pt x="8479" y="4171"/>
                  <a:pt x="8510" y="4171"/>
                </a:cubicBezTo>
                <a:cubicBezTo>
                  <a:pt x="8616" y="4171"/>
                  <a:pt x="8700" y="4086"/>
                  <a:pt x="8723" y="3983"/>
                </a:cubicBezTo>
                <a:cubicBezTo>
                  <a:pt x="8827" y="3968"/>
                  <a:pt x="8917" y="3879"/>
                  <a:pt x="8887" y="3745"/>
                </a:cubicBezTo>
                <a:cubicBezTo>
                  <a:pt x="8364" y="1957"/>
                  <a:pt x="9729" y="573"/>
                  <a:pt x="11222" y="573"/>
                </a:cubicBezTo>
                <a:close/>
                <a:moveTo>
                  <a:pt x="11255" y="1"/>
                </a:moveTo>
                <a:cubicBezTo>
                  <a:pt x="9432" y="1"/>
                  <a:pt x="7749" y="1638"/>
                  <a:pt x="8426" y="3611"/>
                </a:cubicBezTo>
                <a:cubicBezTo>
                  <a:pt x="7994" y="3283"/>
                  <a:pt x="7518" y="3015"/>
                  <a:pt x="7056" y="2718"/>
                </a:cubicBezTo>
                <a:cubicBezTo>
                  <a:pt x="6748" y="2535"/>
                  <a:pt x="6189" y="1997"/>
                  <a:pt x="5789" y="1997"/>
                </a:cubicBezTo>
                <a:cubicBezTo>
                  <a:pt x="5764" y="1997"/>
                  <a:pt x="5740" y="1999"/>
                  <a:pt x="5717" y="2003"/>
                </a:cubicBezTo>
                <a:cubicBezTo>
                  <a:pt x="5404" y="2063"/>
                  <a:pt x="5285" y="2480"/>
                  <a:pt x="5166" y="2703"/>
                </a:cubicBezTo>
                <a:cubicBezTo>
                  <a:pt x="4838" y="3373"/>
                  <a:pt x="4481" y="4057"/>
                  <a:pt x="4228" y="4742"/>
                </a:cubicBezTo>
                <a:cubicBezTo>
                  <a:pt x="4079" y="4772"/>
                  <a:pt x="4049" y="5010"/>
                  <a:pt x="4228" y="5055"/>
                </a:cubicBezTo>
                <a:cubicBezTo>
                  <a:pt x="5836" y="5501"/>
                  <a:pt x="7235" y="7049"/>
                  <a:pt x="7012" y="8821"/>
                </a:cubicBezTo>
                <a:cubicBezTo>
                  <a:pt x="6874" y="9868"/>
                  <a:pt x="6136" y="10788"/>
                  <a:pt x="5069" y="10788"/>
                </a:cubicBezTo>
                <a:cubicBezTo>
                  <a:pt x="4985" y="10788"/>
                  <a:pt x="4898" y="10783"/>
                  <a:pt x="4809" y="10770"/>
                </a:cubicBezTo>
                <a:cubicBezTo>
                  <a:pt x="3886" y="10636"/>
                  <a:pt x="2993" y="10071"/>
                  <a:pt x="2278" y="9520"/>
                </a:cubicBezTo>
                <a:cubicBezTo>
                  <a:pt x="2223" y="9473"/>
                  <a:pt x="2168" y="9455"/>
                  <a:pt x="2113" y="9455"/>
                </a:cubicBezTo>
                <a:cubicBezTo>
                  <a:pt x="2064" y="9455"/>
                  <a:pt x="2015" y="9469"/>
                  <a:pt x="1966" y="9490"/>
                </a:cubicBezTo>
                <a:cubicBezTo>
                  <a:pt x="1940" y="9447"/>
                  <a:pt x="1884" y="9414"/>
                  <a:pt x="1827" y="9414"/>
                </a:cubicBezTo>
                <a:cubicBezTo>
                  <a:pt x="1786" y="9414"/>
                  <a:pt x="1744" y="9432"/>
                  <a:pt x="1712" y="9475"/>
                </a:cubicBezTo>
                <a:cubicBezTo>
                  <a:pt x="1296" y="10071"/>
                  <a:pt x="924" y="10696"/>
                  <a:pt x="581" y="11336"/>
                </a:cubicBezTo>
                <a:cubicBezTo>
                  <a:pt x="417" y="11634"/>
                  <a:pt x="1" y="12155"/>
                  <a:pt x="105" y="12527"/>
                </a:cubicBezTo>
                <a:cubicBezTo>
                  <a:pt x="194" y="12839"/>
                  <a:pt x="596" y="12884"/>
                  <a:pt x="849" y="12973"/>
                </a:cubicBezTo>
                <a:cubicBezTo>
                  <a:pt x="1564" y="13182"/>
                  <a:pt x="2219" y="13494"/>
                  <a:pt x="2859" y="13867"/>
                </a:cubicBezTo>
                <a:cubicBezTo>
                  <a:pt x="879" y="15028"/>
                  <a:pt x="1058" y="18094"/>
                  <a:pt x="3112" y="19166"/>
                </a:cubicBezTo>
                <a:cubicBezTo>
                  <a:pt x="3548" y="19395"/>
                  <a:pt x="4006" y="19499"/>
                  <a:pt x="4455" y="19499"/>
                </a:cubicBezTo>
                <a:cubicBezTo>
                  <a:pt x="6136" y="19499"/>
                  <a:pt x="7684" y="18039"/>
                  <a:pt x="7413" y="16218"/>
                </a:cubicBezTo>
                <a:lnTo>
                  <a:pt x="7413" y="16218"/>
                </a:lnTo>
                <a:cubicBezTo>
                  <a:pt x="7979" y="16635"/>
                  <a:pt x="8574" y="17037"/>
                  <a:pt x="9155" y="17424"/>
                </a:cubicBezTo>
                <a:cubicBezTo>
                  <a:pt x="9432" y="17600"/>
                  <a:pt x="9699" y="17819"/>
                  <a:pt x="10018" y="17819"/>
                </a:cubicBezTo>
                <a:cubicBezTo>
                  <a:pt x="10075" y="17819"/>
                  <a:pt x="10135" y="17812"/>
                  <a:pt x="10197" y="17796"/>
                </a:cubicBezTo>
                <a:cubicBezTo>
                  <a:pt x="10539" y="17722"/>
                  <a:pt x="10733" y="17424"/>
                  <a:pt x="10896" y="17156"/>
                </a:cubicBezTo>
                <a:cubicBezTo>
                  <a:pt x="11254" y="16501"/>
                  <a:pt x="11507" y="15712"/>
                  <a:pt x="11745" y="15013"/>
                </a:cubicBezTo>
                <a:cubicBezTo>
                  <a:pt x="11775" y="14938"/>
                  <a:pt x="11775" y="14864"/>
                  <a:pt x="11745" y="14804"/>
                </a:cubicBezTo>
                <a:cubicBezTo>
                  <a:pt x="11894" y="14655"/>
                  <a:pt x="11804" y="14328"/>
                  <a:pt x="11522" y="14313"/>
                </a:cubicBezTo>
                <a:cubicBezTo>
                  <a:pt x="9616" y="14239"/>
                  <a:pt x="8485" y="12080"/>
                  <a:pt x="9735" y="10547"/>
                </a:cubicBezTo>
                <a:cubicBezTo>
                  <a:pt x="10216" y="9951"/>
                  <a:pt x="10833" y="9722"/>
                  <a:pt x="11477" y="9722"/>
                </a:cubicBezTo>
                <a:cubicBezTo>
                  <a:pt x="12248" y="9722"/>
                  <a:pt x="13059" y="10051"/>
                  <a:pt x="13725" y="10473"/>
                </a:cubicBezTo>
                <a:cubicBezTo>
                  <a:pt x="13753" y="10489"/>
                  <a:pt x="13782" y="10496"/>
                  <a:pt x="13809" y="10496"/>
                </a:cubicBezTo>
                <a:cubicBezTo>
                  <a:pt x="13880" y="10496"/>
                  <a:pt x="13941" y="10444"/>
                  <a:pt x="13963" y="10369"/>
                </a:cubicBezTo>
                <a:cubicBezTo>
                  <a:pt x="13993" y="10354"/>
                  <a:pt x="14022" y="10324"/>
                  <a:pt x="14037" y="10294"/>
                </a:cubicBezTo>
                <a:cubicBezTo>
                  <a:pt x="14484" y="9684"/>
                  <a:pt x="14915" y="9088"/>
                  <a:pt x="15347" y="8478"/>
                </a:cubicBezTo>
                <a:cubicBezTo>
                  <a:pt x="15526" y="8210"/>
                  <a:pt x="15823" y="7898"/>
                  <a:pt x="15675" y="7540"/>
                </a:cubicBezTo>
                <a:cubicBezTo>
                  <a:pt x="15526" y="7198"/>
                  <a:pt x="14930" y="7064"/>
                  <a:pt x="14633" y="6930"/>
                </a:cubicBezTo>
                <a:cubicBezTo>
                  <a:pt x="14097" y="6677"/>
                  <a:pt x="13546" y="6424"/>
                  <a:pt x="12995" y="6201"/>
                </a:cubicBezTo>
                <a:cubicBezTo>
                  <a:pt x="15005" y="5025"/>
                  <a:pt x="14811" y="1706"/>
                  <a:pt x="12861" y="470"/>
                </a:cubicBezTo>
                <a:cubicBezTo>
                  <a:pt x="12353" y="146"/>
                  <a:pt x="11798" y="1"/>
                  <a:pt x="1125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1" name="Google Shape;771;p31"/>
          <p:cNvGrpSpPr/>
          <p:nvPr/>
        </p:nvGrpSpPr>
        <p:grpSpPr>
          <a:xfrm rot="5400000">
            <a:off x="-3128276" y="917821"/>
            <a:ext cx="6705654" cy="1944523"/>
            <a:chOff x="2431496" y="3198979"/>
            <a:chExt cx="6705654" cy="1944523"/>
          </a:xfrm>
        </p:grpSpPr>
        <p:sp>
          <p:nvSpPr>
            <p:cNvPr id="772" name="Google Shape;772;p31"/>
            <p:cNvSpPr/>
            <p:nvPr/>
          </p:nvSpPr>
          <p:spPr>
            <a:xfrm>
              <a:off x="2431496" y="3198979"/>
              <a:ext cx="6705570" cy="1944498"/>
            </a:xfrm>
            <a:custGeom>
              <a:rect b="b" l="l" r="r" t="t"/>
              <a:pathLst>
                <a:path extrusionOk="0" h="60894" w="209992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2676230" y="3460190"/>
              <a:ext cx="6460839" cy="1683290"/>
            </a:xfrm>
            <a:custGeom>
              <a:rect b="b" l="l" r="r" t="t"/>
              <a:pathLst>
                <a:path extrusionOk="0" h="52714" w="202328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2904933" y="3727309"/>
              <a:ext cx="6232138" cy="1416174"/>
            </a:xfrm>
            <a:custGeom>
              <a:rect b="b" l="l" r="r" t="t"/>
              <a:pathLst>
                <a:path extrusionOk="0" h="44349" w="195166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3208775" y="4557758"/>
              <a:ext cx="3357639" cy="585738"/>
            </a:xfrm>
            <a:custGeom>
              <a:rect b="b" l="l" r="r" t="t"/>
              <a:pathLst>
                <a:path extrusionOk="0" h="18343" w="105148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3454371" y="4705032"/>
              <a:ext cx="2811210" cy="438465"/>
            </a:xfrm>
            <a:custGeom>
              <a:rect b="b" l="l" r="r" t="t"/>
              <a:pathLst>
                <a:path extrusionOk="0" h="13731" w="88036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3757766" y="4863260"/>
              <a:ext cx="2225089" cy="280240"/>
            </a:xfrm>
            <a:custGeom>
              <a:rect b="b" l="l" r="r" t="t"/>
              <a:pathLst>
                <a:path extrusionOk="0" h="8776" w="69681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4130359" y="5014750"/>
              <a:ext cx="1517017" cy="128752"/>
            </a:xfrm>
            <a:custGeom>
              <a:rect b="b" l="l" r="r" t="t"/>
              <a:pathLst>
                <a:path extrusionOk="0" h="4032" w="47507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8042939" y="4042104"/>
              <a:ext cx="1094199" cy="1101384"/>
            </a:xfrm>
            <a:custGeom>
              <a:rect b="b" l="l" r="r" t="t"/>
              <a:pathLst>
                <a:path extrusionOk="0" h="34491" w="34266">
                  <a:moveTo>
                    <a:pt x="34266" y="0"/>
                  </a:moveTo>
                  <a:lnTo>
                    <a:pt x="32561" y="2564"/>
                  </a:lnTo>
                  <a:lnTo>
                    <a:pt x="29046" y="7678"/>
                  </a:lnTo>
                  <a:lnTo>
                    <a:pt x="26284" y="11444"/>
                  </a:lnTo>
                  <a:lnTo>
                    <a:pt x="24381" y="13902"/>
                  </a:lnTo>
                  <a:lnTo>
                    <a:pt x="22425" y="16307"/>
                  </a:lnTo>
                  <a:lnTo>
                    <a:pt x="20404" y="18646"/>
                  </a:lnTo>
                  <a:lnTo>
                    <a:pt x="18303" y="20919"/>
                  </a:lnTo>
                  <a:lnTo>
                    <a:pt x="16149" y="23099"/>
                  </a:lnTo>
                  <a:lnTo>
                    <a:pt x="13902" y="25187"/>
                  </a:lnTo>
                  <a:lnTo>
                    <a:pt x="11590" y="27169"/>
                  </a:lnTo>
                  <a:lnTo>
                    <a:pt x="9171" y="29033"/>
                  </a:lnTo>
                  <a:lnTo>
                    <a:pt x="6674" y="30777"/>
                  </a:lnTo>
                  <a:lnTo>
                    <a:pt x="4084" y="32376"/>
                  </a:lnTo>
                  <a:lnTo>
                    <a:pt x="1388" y="33830"/>
                  </a:lnTo>
                  <a:lnTo>
                    <a:pt x="0" y="34490"/>
                  </a:lnTo>
                  <a:lnTo>
                    <a:pt x="1890" y="34490"/>
                  </a:lnTo>
                  <a:lnTo>
                    <a:pt x="3185" y="33816"/>
                  </a:lnTo>
                  <a:lnTo>
                    <a:pt x="5696" y="32376"/>
                  </a:lnTo>
                  <a:lnTo>
                    <a:pt x="8114" y="30790"/>
                  </a:lnTo>
                  <a:lnTo>
                    <a:pt x="10453" y="29099"/>
                  </a:lnTo>
                  <a:lnTo>
                    <a:pt x="12713" y="27288"/>
                  </a:lnTo>
                  <a:lnTo>
                    <a:pt x="14893" y="25385"/>
                  </a:lnTo>
                  <a:lnTo>
                    <a:pt x="17008" y="23390"/>
                  </a:lnTo>
                  <a:lnTo>
                    <a:pt x="19056" y="21315"/>
                  </a:lnTo>
                  <a:lnTo>
                    <a:pt x="21038" y="19148"/>
                  </a:lnTo>
                  <a:lnTo>
                    <a:pt x="22954" y="16928"/>
                  </a:lnTo>
                  <a:lnTo>
                    <a:pt x="24817" y="14655"/>
                  </a:lnTo>
                  <a:lnTo>
                    <a:pt x="26641" y="12330"/>
                  </a:lnTo>
                  <a:lnTo>
                    <a:pt x="29271" y="8775"/>
                  </a:lnTo>
                  <a:lnTo>
                    <a:pt x="32640" y="3938"/>
                  </a:lnTo>
                  <a:lnTo>
                    <a:pt x="34266" y="1494"/>
                  </a:lnTo>
                  <a:lnTo>
                    <a:pt x="34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8346749" y="4329469"/>
              <a:ext cx="790393" cy="814023"/>
            </a:xfrm>
            <a:custGeom>
              <a:rect b="b" l="l" r="r" t="t"/>
              <a:pathLst>
                <a:path extrusionOk="0" h="25492" w="24752">
                  <a:moveTo>
                    <a:pt x="24752" y="1"/>
                  </a:moveTo>
                  <a:lnTo>
                    <a:pt x="23496" y="1851"/>
                  </a:lnTo>
                  <a:lnTo>
                    <a:pt x="20853" y="5445"/>
                  </a:lnTo>
                  <a:lnTo>
                    <a:pt x="18052" y="8920"/>
                  </a:lnTo>
                  <a:lnTo>
                    <a:pt x="15092" y="12264"/>
                  </a:lnTo>
                  <a:lnTo>
                    <a:pt x="11986" y="15475"/>
                  </a:lnTo>
                  <a:lnTo>
                    <a:pt x="8736" y="18527"/>
                  </a:lnTo>
                  <a:lnTo>
                    <a:pt x="5340" y="21434"/>
                  </a:lnTo>
                  <a:lnTo>
                    <a:pt x="1811" y="24183"/>
                  </a:lnTo>
                  <a:lnTo>
                    <a:pt x="1" y="25491"/>
                  </a:lnTo>
                  <a:lnTo>
                    <a:pt x="1415" y="25491"/>
                  </a:lnTo>
                  <a:lnTo>
                    <a:pt x="3106" y="24249"/>
                  </a:lnTo>
                  <a:lnTo>
                    <a:pt x="6397" y="21619"/>
                  </a:lnTo>
                  <a:lnTo>
                    <a:pt x="9581" y="18871"/>
                  </a:lnTo>
                  <a:lnTo>
                    <a:pt x="12634" y="15977"/>
                  </a:lnTo>
                  <a:lnTo>
                    <a:pt x="15568" y="12964"/>
                  </a:lnTo>
                  <a:lnTo>
                    <a:pt x="18369" y="9832"/>
                  </a:lnTo>
                  <a:lnTo>
                    <a:pt x="21025" y="6568"/>
                  </a:lnTo>
                  <a:lnTo>
                    <a:pt x="23549" y="3212"/>
                  </a:lnTo>
                  <a:lnTo>
                    <a:pt x="24752" y="1481"/>
                  </a:lnTo>
                  <a:lnTo>
                    <a:pt x="247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8670006" y="4631172"/>
              <a:ext cx="467141" cy="512325"/>
            </a:xfrm>
            <a:custGeom>
              <a:rect b="b" l="l" r="r" t="t"/>
              <a:pathLst>
                <a:path extrusionOk="0" h="16044" w="14629">
                  <a:moveTo>
                    <a:pt x="14629" y="1"/>
                  </a:moveTo>
                  <a:lnTo>
                    <a:pt x="13862" y="1151"/>
                  </a:lnTo>
                  <a:lnTo>
                    <a:pt x="12290" y="3397"/>
                  </a:lnTo>
                  <a:lnTo>
                    <a:pt x="10638" y="5577"/>
                  </a:lnTo>
                  <a:lnTo>
                    <a:pt x="8920" y="7705"/>
                  </a:lnTo>
                  <a:lnTo>
                    <a:pt x="7110" y="9727"/>
                  </a:lnTo>
                  <a:lnTo>
                    <a:pt x="5207" y="11669"/>
                  </a:lnTo>
                  <a:lnTo>
                    <a:pt x="3211" y="13506"/>
                  </a:lnTo>
                  <a:lnTo>
                    <a:pt x="1097" y="15237"/>
                  </a:lnTo>
                  <a:lnTo>
                    <a:pt x="0" y="16043"/>
                  </a:lnTo>
                  <a:lnTo>
                    <a:pt x="1388" y="16043"/>
                  </a:lnTo>
                  <a:lnTo>
                    <a:pt x="2366" y="15290"/>
                  </a:lnTo>
                  <a:lnTo>
                    <a:pt x="4255" y="13691"/>
                  </a:lnTo>
                  <a:lnTo>
                    <a:pt x="6039" y="12013"/>
                  </a:lnTo>
                  <a:lnTo>
                    <a:pt x="7757" y="10242"/>
                  </a:lnTo>
                  <a:lnTo>
                    <a:pt x="9396" y="8405"/>
                  </a:lnTo>
                  <a:lnTo>
                    <a:pt x="10968" y="6502"/>
                  </a:lnTo>
                  <a:lnTo>
                    <a:pt x="12475" y="4533"/>
                  </a:lnTo>
                  <a:lnTo>
                    <a:pt x="13928" y="2512"/>
                  </a:lnTo>
                  <a:lnTo>
                    <a:pt x="14629" y="1481"/>
                  </a:lnTo>
                  <a:lnTo>
                    <a:pt x="146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8942170" y="4945551"/>
              <a:ext cx="194980" cy="197950"/>
            </a:xfrm>
            <a:custGeom>
              <a:rect b="b" l="l" r="r" t="t"/>
              <a:pathLst>
                <a:path extrusionOk="0" h="6199" w="6106">
                  <a:moveTo>
                    <a:pt x="6106" y="1"/>
                  </a:moveTo>
                  <a:lnTo>
                    <a:pt x="5405" y="833"/>
                  </a:lnTo>
                  <a:lnTo>
                    <a:pt x="3938" y="2432"/>
                  </a:lnTo>
                  <a:lnTo>
                    <a:pt x="2406" y="3978"/>
                  </a:lnTo>
                  <a:lnTo>
                    <a:pt x="820" y="5471"/>
                  </a:lnTo>
                  <a:lnTo>
                    <a:pt x="1" y="6198"/>
                  </a:lnTo>
                  <a:lnTo>
                    <a:pt x="1230" y="6198"/>
                  </a:lnTo>
                  <a:lnTo>
                    <a:pt x="2498" y="5022"/>
                  </a:lnTo>
                  <a:lnTo>
                    <a:pt x="4943" y="2551"/>
                  </a:lnTo>
                  <a:lnTo>
                    <a:pt x="6106" y="1269"/>
                  </a:lnTo>
                  <a:lnTo>
                    <a:pt x="61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3" name="Google Shape;783;p31"/>
          <p:cNvSpPr/>
          <p:nvPr/>
        </p:nvSpPr>
        <p:spPr>
          <a:xfrm>
            <a:off x="5590976" y="4629992"/>
            <a:ext cx="351600" cy="553925"/>
          </a:xfrm>
          <a:custGeom>
            <a:rect b="b" l="l" r="r" t="t"/>
            <a:pathLst>
              <a:path extrusionOk="0" h="22157" w="14064">
                <a:moveTo>
                  <a:pt x="14064" y="480"/>
                </a:moveTo>
                <a:cubicBezTo>
                  <a:pt x="10626" y="480"/>
                  <a:pt x="6461" y="-933"/>
                  <a:pt x="3777" y="1215"/>
                </a:cubicBezTo>
                <a:cubicBezTo>
                  <a:pt x="-1681" y="5583"/>
                  <a:pt x="-448" y="15903"/>
                  <a:pt x="2675" y="22157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784" name="Google Shape;784;p31"/>
          <p:cNvSpPr txBox="1"/>
          <p:nvPr>
            <p:ph idx="15" type="title"/>
          </p:nvPr>
        </p:nvSpPr>
        <p:spPr>
          <a:xfrm>
            <a:off x="720000" y="387600"/>
            <a:ext cx="769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b="0" sz="3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bg>
      <p:bgPr>
        <a:solidFill>
          <a:schemeClr val="accent2"/>
        </a:solidFill>
      </p:bgPr>
    </p:bg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" name="Google Shape;786;p32"/>
          <p:cNvGrpSpPr/>
          <p:nvPr/>
        </p:nvGrpSpPr>
        <p:grpSpPr>
          <a:xfrm rot="5400000">
            <a:off x="-2715942" y="853816"/>
            <a:ext cx="6705654" cy="1944523"/>
            <a:chOff x="2431496" y="3198979"/>
            <a:chExt cx="6705654" cy="1944523"/>
          </a:xfrm>
        </p:grpSpPr>
        <p:sp>
          <p:nvSpPr>
            <p:cNvPr id="787" name="Google Shape;787;p32"/>
            <p:cNvSpPr/>
            <p:nvPr/>
          </p:nvSpPr>
          <p:spPr>
            <a:xfrm>
              <a:off x="2431496" y="3198979"/>
              <a:ext cx="6705570" cy="1944498"/>
            </a:xfrm>
            <a:custGeom>
              <a:rect b="b" l="l" r="r" t="t"/>
              <a:pathLst>
                <a:path extrusionOk="0" h="60894" w="209992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2676230" y="3460190"/>
              <a:ext cx="6460839" cy="1683290"/>
            </a:xfrm>
            <a:custGeom>
              <a:rect b="b" l="l" r="r" t="t"/>
              <a:pathLst>
                <a:path extrusionOk="0" h="52714" w="202328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2904933" y="3727309"/>
              <a:ext cx="6232138" cy="1416174"/>
            </a:xfrm>
            <a:custGeom>
              <a:rect b="b" l="l" r="r" t="t"/>
              <a:pathLst>
                <a:path extrusionOk="0" h="44349" w="195166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3208775" y="4557758"/>
              <a:ext cx="3357639" cy="585738"/>
            </a:xfrm>
            <a:custGeom>
              <a:rect b="b" l="l" r="r" t="t"/>
              <a:pathLst>
                <a:path extrusionOk="0" h="18343" w="105148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3454371" y="4705032"/>
              <a:ext cx="2811210" cy="438465"/>
            </a:xfrm>
            <a:custGeom>
              <a:rect b="b" l="l" r="r" t="t"/>
              <a:pathLst>
                <a:path extrusionOk="0" h="13731" w="88036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3757766" y="4863260"/>
              <a:ext cx="2225089" cy="280240"/>
            </a:xfrm>
            <a:custGeom>
              <a:rect b="b" l="l" r="r" t="t"/>
              <a:pathLst>
                <a:path extrusionOk="0" h="8776" w="69681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4130359" y="5014750"/>
              <a:ext cx="1517017" cy="128752"/>
            </a:xfrm>
            <a:custGeom>
              <a:rect b="b" l="l" r="r" t="t"/>
              <a:pathLst>
                <a:path extrusionOk="0" h="4032" w="47507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8042939" y="4042104"/>
              <a:ext cx="1094199" cy="1101384"/>
            </a:xfrm>
            <a:custGeom>
              <a:rect b="b" l="l" r="r" t="t"/>
              <a:pathLst>
                <a:path extrusionOk="0" h="34491" w="34266">
                  <a:moveTo>
                    <a:pt x="34266" y="0"/>
                  </a:moveTo>
                  <a:lnTo>
                    <a:pt x="32561" y="2564"/>
                  </a:lnTo>
                  <a:lnTo>
                    <a:pt x="29046" y="7678"/>
                  </a:lnTo>
                  <a:lnTo>
                    <a:pt x="26284" y="11444"/>
                  </a:lnTo>
                  <a:lnTo>
                    <a:pt x="24381" y="13902"/>
                  </a:lnTo>
                  <a:lnTo>
                    <a:pt x="22425" y="16307"/>
                  </a:lnTo>
                  <a:lnTo>
                    <a:pt x="20404" y="18646"/>
                  </a:lnTo>
                  <a:lnTo>
                    <a:pt x="18303" y="20919"/>
                  </a:lnTo>
                  <a:lnTo>
                    <a:pt x="16149" y="23099"/>
                  </a:lnTo>
                  <a:lnTo>
                    <a:pt x="13902" y="25187"/>
                  </a:lnTo>
                  <a:lnTo>
                    <a:pt x="11590" y="27169"/>
                  </a:lnTo>
                  <a:lnTo>
                    <a:pt x="9171" y="29033"/>
                  </a:lnTo>
                  <a:lnTo>
                    <a:pt x="6674" y="30777"/>
                  </a:lnTo>
                  <a:lnTo>
                    <a:pt x="4084" y="32376"/>
                  </a:lnTo>
                  <a:lnTo>
                    <a:pt x="1388" y="33830"/>
                  </a:lnTo>
                  <a:lnTo>
                    <a:pt x="0" y="34490"/>
                  </a:lnTo>
                  <a:lnTo>
                    <a:pt x="1890" y="34490"/>
                  </a:lnTo>
                  <a:lnTo>
                    <a:pt x="3185" y="33816"/>
                  </a:lnTo>
                  <a:lnTo>
                    <a:pt x="5696" y="32376"/>
                  </a:lnTo>
                  <a:lnTo>
                    <a:pt x="8114" y="30790"/>
                  </a:lnTo>
                  <a:lnTo>
                    <a:pt x="10453" y="29099"/>
                  </a:lnTo>
                  <a:lnTo>
                    <a:pt x="12713" y="27288"/>
                  </a:lnTo>
                  <a:lnTo>
                    <a:pt x="14893" y="25385"/>
                  </a:lnTo>
                  <a:lnTo>
                    <a:pt x="17008" y="23390"/>
                  </a:lnTo>
                  <a:lnTo>
                    <a:pt x="19056" y="21315"/>
                  </a:lnTo>
                  <a:lnTo>
                    <a:pt x="21038" y="19148"/>
                  </a:lnTo>
                  <a:lnTo>
                    <a:pt x="22954" y="16928"/>
                  </a:lnTo>
                  <a:lnTo>
                    <a:pt x="24817" y="14655"/>
                  </a:lnTo>
                  <a:lnTo>
                    <a:pt x="26641" y="12330"/>
                  </a:lnTo>
                  <a:lnTo>
                    <a:pt x="29271" y="8775"/>
                  </a:lnTo>
                  <a:lnTo>
                    <a:pt x="32640" y="3938"/>
                  </a:lnTo>
                  <a:lnTo>
                    <a:pt x="34266" y="1494"/>
                  </a:lnTo>
                  <a:lnTo>
                    <a:pt x="34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8346749" y="4329469"/>
              <a:ext cx="790393" cy="814023"/>
            </a:xfrm>
            <a:custGeom>
              <a:rect b="b" l="l" r="r" t="t"/>
              <a:pathLst>
                <a:path extrusionOk="0" h="25492" w="24752">
                  <a:moveTo>
                    <a:pt x="24752" y="1"/>
                  </a:moveTo>
                  <a:lnTo>
                    <a:pt x="23496" y="1851"/>
                  </a:lnTo>
                  <a:lnTo>
                    <a:pt x="20853" y="5445"/>
                  </a:lnTo>
                  <a:lnTo>
                    <a:pt x="18052" y="8920"/>
                  </a:lnTo>
                  <a:lnTo>
                    <a:pt x="15092" y="12264"/>
                  </a:lnTo>
                  <a:lnTo>
                    <a:pt x="11986" y="15475"/>
                  </a:lnTo>
                  <a:lnTo>
                    <a:pt x="8736" y="18527"/>
                  </a:lnTo>
                  <a:lnTo>
                    <a:pt x="5340" y="21434"/>
                  </a:lnTo>
                  <a:lnTo>
                    <a:pt x="1811" y="24183"/>
                  </a:lnTo>
                  <a:lnTo>
                    <a:pt x="1" y="25491"/>
                  </a:lnTo>
                  <a:lnTo>
                    <a:pt x="1415" y="25491"/>
                  </a:lnTo>
                  <a:lnTo>
                    <a:pt x="3106" y="24249"/>
                  </a:lnTo>
                  <a:lnTo>
                    <a:pt x="6397" y="21619"/>
                  </a:lnTo>
                  <a:lnTo>
                    <a:pt x="9581" y="18871"/>
                  </a:lnTo>
                  <a:lnTo>
                    <a:pt x="12634" y="15977"/>
                  </a:lnTo>
                  <a:lnTo>
                    <a:pt x="15568" y="12964"/>
                  </a:lnTo>
                  <a:lnTo>
                    <a:pt x="18369" y="9832"/>
                  </a:lnTo>
                  <a:lnTo>
                    <a:pt x="21025" y="6568"/>
                  </a:lnTo>
                  <a:lnTo>
                    <a:pt x="23549" y="3212"/>
                  </a:lnTo>
                  <a:lnTo>
                    <a:pt x="24752" y="1481"/>
                  </a:lnTo>
                  <a:lnTo>
                    <a:pt x="247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8670006" y="4631172"/>
              <a:ext cx="467141" cy="512325"/>
            </a:xfrm>
            <a:custGeom>
              <a:rect b="b" l="l" r="r" t="t"/>
              <a:pathLst>
                <a:path extrusionOk="0" h="16044" w="14629">
                  <a:moveTo>
                    <a:pt x="14629" y="1"/>
                  </a:moveTo>
                  <a:lnTo>
                    <a:pt x="13862" y="1151"/>
                  </a:lnTo>
                  <a:lnTo>
                    <a:pt x="12290" y="3397"/>
                  </a:lnTo>
                  <a:lnTo>
                    <a:pt x="10638" y="5577"/>
                  </a:lnTo>
                  <a:lnTo>
                    <a:pt x="8920" y="7705"/>
                  </a:lnTo>
                  <a:lnTo>
                    <a:pt x="7110" y="9727"/>
                  </a:lnTo>
                  <a:lnTo>
                    <a:pt x="5207" y="11669"/>
                  </a:lnTo>
                  <a:lnTo>
                    <a:pt x="3211" y="13506"/>
                  </a:lnTo>
                  <a:lnTo>
                    <a:pt x="1097" y="15237"/>
                  </a:lnTo>
                  <a:lnTo>
                    <a:pt x="0" y="16043"/>
                  </a:lnTo>
                  <a:lnTo>
                    <a:pt x="1388" y="16043"/>
                  </a:lnTo>
                  <a:lnTo>
                    <a:pt x="2366" y="15290"/>
                  </a:lnTo>
                  <a:lnTo>
                    <a:pt x="4255" y="13691"/>
                  </a:lnTo>
                  <a:lnTo>
                    <a:pt x="6039" y="12013"/>
                  </a:lnTo>
                  <a:lnTo>
                    <a:pt x="7757" y="10242"/>
                  </a:lnTo>
                  <a:lnTo>
                    <a:pt x="9396" y="8405"/>
                  </a:lnTo>
                  <a:lnTo>
                    <a:pt x="10968" y="6502"/>
                  </a:lnTo>
                  <a:lnTo>
                    <a:pt x="12475" y="4533"/>
                  </a:lnTo>
                  <a:lnTo>
                    <a:pt x="13928" y="2512"/>
                  </a:lnTo>
                  <a:lnTo>
                    <a:pt x="14629" y="1481"/>
                  </a:lnTo>
                  <a:lnTo>
                    <a:pt x="146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8942170" y="4945551"/>
              <a:ext cx="194980" cy="197950"/>
            </a:xfrm>
            <a:custGeom>
              <a:rect b="b" l="l" r="r" t="t"/>
              <a:pathLst>
                <a:path extrusionOk="0" h="6199" w="6106">
                  <a:moveTo>
                    <a:pt x="6106" y="1"/>
                  </a:moveTo>
                  <a:lnTo>
                    <a:pt x="5405" y="833"/>
                  </a:lnTo>
                  <a:lnTo>
                    <a:pt x="3938" y="2432"/>
                  </a:lnTo>
                  <a:lnTo>
                    <a:pt x="2406" y="3978"/>
                  </a:lnTo>
                  <a:lnTo>
                    <a:pt x="820" y="5471"/>
                  </a:lnTo>
                  <a:lnTo>
                    <a:pt x="1" y="6198"/>
                  </a:lnTo>
                  <a:lnTo>
                    <a:pt x="1230" y="6198"/>
                  </a:lnTo>
                  <a:lnTo>
                    <a:pt x="2498" y="5022"/>
                  </a:lnTo>
                  <a:lnTo>
                    <a:pt x="4943" y="2551"/>
                  </a:lnTo>
                  <a:lnTo>
                    <a:pt x="6106" y="1269"/>
                  </a:lnTo>
                  <a:lnTo>
                    <a:pt x="61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8" name="Google Shape;798;p32"/>
          <p:cNvSpPr/>
          <p:nvPr/>
        </p:nvSpPr>
        <p:spPr>
          <a:xfrm flipH="1" rot="10800000">
            <a:off x="8019351" y="4446710"/>
            <a:ext cx="1094025" cy="585300"/>
          </a:xfrm>
          <a:custGeom>
            <a:rect b="b" l="l" r="r" t="t"/>
            <a:pathLst>
              <a:path extrusionOk="0" h="23412" w="43761">
                <a:moveTo>
                  <a:pt x="42250" y="23412"/>
                </a:moveTo>
                <a:cubicBezTo>
                  <a:pt x="43264" y="19357"/>
                  <a:pt x="44171" y="15020"/>
                  <a:pt x="43352" y="10921"/>
                </a:cubicBezTo>
                <a:cubicBezTo>
                  <a:pt x="42332" y="5815"/>
                  <a:pt x="36583" y="2130"/>
                  <a:pt x="31595" y="634"/>
                </a:cubicBezTo>
                <a:cubicBezTo>
                  <a:pt x="21289" y="-2457"/>
                  <a:pt x="10760" y="7247"/>
                  <a:pt x="0" y="7247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799" name="Google Shape;799;p32"/>
          <p:cNvSpPr/>
          <p:nvPr/>
        </p:nvSpPr>
        <p:spPr>
          <a:xfrm flipH="1" rot="10800000">
            <a:off x="6540576" y="3776213"/>
            <a:ext cx="532725" cy="661325"/>
          </a:xfrm>
          <a:custGeom>
            <a:rect b="b" l="l" r="r" t="t"/>
            <a:pathLst>
              <a:path extrusionOk="0" h="26453" w="21309">
                <a:moveTo>
                  <a:pt x="16900" y="0"/>
                </a:moveTo>
                <a:cubicBezTo>
                  <a:pt x="10368" y="0"/>
                  <a:pt x="0" y="3388"/>
                  <a:pt x="0" y="9920"/>
                </a:cubicBezTo>
                <a:cubicBezTo>
                  <a:pt x="0" y="18910"/>
                  <a:pt x="17293" y="18410"/>
                  <a:pt x="21309" y="26453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800" name="Google Shape;800;p32"/>
          <p:cNvSpPr/>
          <p:nvPr/>
        </p:nvSpPr>
        <p:spPr>
          <a:xfrm flipH="1" rot="10800000">
            <a:off x="6981451" y="1360613"/>
            <a:ext cx="964400" cy="688850"/>
          </a:xfrm>
          <a:custGeom>
            <a:rect b="b" l="l" r="r" t="t"/>
            <a:pathLst>
              <a:path extrusionOk="0" h="27554" w="38576">
                <a:moveTo>
                  <a:pt x="0" y="27554"/>
                </a:moveTo>
                <a:cubicBezTo>
                  <a:pt x="1201" y="20353"/>
                  <a:pt x="2750" y="11909"/>
                  <a:pt x="8450" y="7347"/>
                </a:cubicBezTo>
                <a:cubicBezTo>
                  <a:pt x="15144" y="1990"/>
                  <a:pt x="26035" y="9692"/>
                  <a:pt x="34168" y="6980"/>
                </a:cubicBezTo>
                <a:cubicBezTo>
                  <a:pt x="36778" y="6109"/>
                  <a:pt x="37707" y="2611"/>
                  <a:pt x="38576" y="0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801" name="Google Shape;801;p32"/>
          <p:cNvSpPr/>
          <p:nvPr/>
        </p:nvSpPr>
        <p:spPr>
          <a:xfrm flipH="1" rot="10800000">
            <a:off x="8130076" y="2743348"/>
            <a:ext cx="872550" cy="356175"/>
          </a:xfrm>
          <a:custGeom>
            <a:rect b="b" l="l" r="r" t="t"/>
            <a:pathLst>
              <a:path extrusionOk="0" h="14247" w="34902">
                <a:moveTo>
                  <a:pt x="0" y="14247"/>
                </a:moveTo>
                <a:cubicBezTo>
                  <a:pt x="968" y="10377"/>
                  <a:pt x="853" y="5678"/>
                  <a:pt x="3674" y="2857"/>
                </a:cubicBezTo>
                <a:cubicBezTo>
                  <a:pt x="6510" y="21"/>
                  <a:pt x="11473" y="-373"/>
                  <a:pt x="15430" y="286"/>
                </a:cubicBezTo>
                <a:cubicBezTo>
                  <a:pt x="22084" y="1394"/>
                  <a:pt x="31885" y="11830"/>
                  <a:pt x="34902" y="5797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802" name="Google Shape;802;p32"/>
          <p:cNvSpPr/>
          <p:nvPr/>
        </p:nvSpPr>
        <p:spPr>
          <a:xfrm flipH="1" rot="10800000">
            <a:off x="6033426" y="-12"/>
            <a:ext cx="325450" cy="624550"/>
          </a:xfrm>
          <a:custGeom>
            <a:rect b="b" l="l" r="r" t="t"/>
            <a:pathLst>
              <a:path extrusionOk="0" h="24982" w="13018">
                <a:moveTo>
                  <a:pt x="0" y="0"/>
                </a:moveTo>
                <a:cubicBezTo>
                  <a:pt x="4820" y="0"/>
                  <a:pt x="11690" y="1937"/>
                  <a:pt x="12859" y="6613"/>
                </a:cubicBezTo>
                <a:cubicBezTo>
                  <a:pt x="13495" y="9156"/>
                  <a:pt x="9721" y="10813"/>
                  <a:pt x="8083" y="12859"/>
                </a:cubicBezTo>
                <a:cubicBezTo>
                  <a:pt x="5548" y="16027"/>
                  <a:pt x="5248" y="23999"/>
                  <a:pt x="9185" y="24982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803" name="Google Shape;803;p32"/>
          <p:cNvGrpSpPr/>
          <p:nvPr/>
        </p:nvGrpSpPr>
        <p:grpSpPr>
          <a:xfrm rot="-825415">
            <a:off x="6440309" y="483512"/>
            <a:ext cx="733290" cy="773264"/>
            <a:chOff x="3045450" y="3675050"/>
            <a:chExt cx="733300" cy="773275"/>
          </a:xfrm>
        </p:grpSpPr>
        <p:sp>
          <p:nvSpPr>
            <p:cNvPr id="804" name="Google Shape;804;p32"/>
            <p:cNvSpPr/>
            <p:nvPr/>
          </p:nvSpPr>
          <p:spPr>
            <a:xfrm>
              <a:off x="3697225" y="3972000"/>
              <a:ext cx="81525" cy="20250"/>
            </a:xfrm>
            <a:custGeom>
              <a:rect b="b" l="l" r="r" t="t"/>
              <a:pathLst>
                <a:path extrusionOk="0" h="810" w="3261">
                  <a:moveTo>
                    <a:pt x="2263" y="0"/>
                  </a:moveTo>
                  <a:cubicBezTo>
                    <a:pt x="2010" y="15"/>
                    <a:pt x="1742" y="75"/>
                    <a:pt x="1489" y="105"/>
                  </a:cubicBezTo>
                  <a:cubicBezTo>
                    <a:pt x="1207" y="134"/>
                    <a:pt x="954" y="194"/>
                    <a:pt x="686" y="253"/>
                  </a:cubicBezTo>
                  <a:cubicBezTo>
                    <a:pt x="537" y="283"/>
                    <a:pt x="433" y="313"/>
                    <a:pt x="299" y="387"/>
                  </a:cubicBezTo>
                  <a:cubicBezTo>
                    <a:pt x="254" y="417"/>
                    <a:pt x="209" y="432"/>
                    <a:pt x="165" y="462"/>
                  </a:cubicBezTo>
                  <a:cubicBezTo>
                    <a:pt x="120" y="506"/>
                    <a:pt x="105" y="551"/>
                    <a:pt x="31" y="581"/>
                  </a:cubicBezTo>
                  <a:cubicBezTo>
                    <a:pt x="1" y="596"/>
                    <a:pt x="16" y="640"/>
                    <a:pt x="46" y="655"/>
                  </a:cubicBezTo>
                  <a:cubicBezTo>
                    <a:pt x="120" y="670"/>
                    <a:pt x="135" y="700"/>
                    <a:pt x="194" y="730"/>
                  </a:cubicBezTo>
                  <a:cubicBezTo>
                    <a:pt x="239" y="759"/>
                    <a:pt x="299" y="759"/>
                    <a:pt x="343" y="774"/>
                  </a:cubicBezTo>
                  <a:cubicBezTo>
                    <a:pt x="452" y="796"/>
                    <a:pt x="537" y="810"/>
                    <a:pt x="639" y="810"/>
                  </a:cubicBezTo>
                  <a:cubicBezTo>
                    <a:pt x="677" y="810"/>
                    <a:pt x="716" y="808"/>
                    <a:pt x="760" y="804"/>
                  </a:cubicBezTo>
                  <a:cubicBezTo>
                    <a:pt x="1013" y="804"/>
                    <a:pt x="1281" y="789"/>
                    <a:pt x="1534" y="745"/>
                  </a:cubicBezTo>
                  <a:cubicBezTo>
                    <a:pt x="2070" y="685"/>
                    <a:pt x="2621" y="626"/>
                    <a:pt x="3127" y="387"/>
                  </a:cubicBezTo>
                  <a:cubicBezTo>
                    <a:pt x="3261" y="328"/>
                    <a:pt x="3231" y="90"/>
                    <a:pt x="3082" y="60"/>
                  </a:cubicBezTo>
                  <a:cubicBezTo>
                    <a:pt x="2948" y="30"/>
                    <a:pt x="2814" y="30"/>
                    <a:pt x="2680" y="30"/>
                  </a:cubicBezTo>
                  <a:cubicBezTo>
                    <a:pt x="2546" y="15"/>
                    <a:pt x="2397" y="0"/>
                    <a:pt x="22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2"/>
            <p:cNvSpPr/>
            <p:nvPr/>
          </p:nvSpPr>
          <p:spPr>
            <a:xfrm>
              <a:off x="3113750" y="3815700"/>
              <a:ext cx="497550" cy="632625"/>
            </a:xfrm>
            <a:custGeom>
              <a:rect b="b" l="l" r="r" t="t"/>
              <a:pathLst>
                <a:path extrusionOk="0" h="25305" w="19902">
                  <a:moveTo>
                    <a:pt x="12265" y="6230"/>
                  </a:moveTo>
                  <a:cubicBezTo>
                    <a:pt x="12759" y="6230"/>
                    <a:pt x="12896" y="6917"/>
                    <a:pt x="12831" y="7369"/>
                  </a:cubicBezTo>
                  <a:cubicBezTo>
                    <a:pt x="12682" y="8396"/>
                    <a:pt x="11908" y="9244"/>
                    <a:pt x="10926" y="9765"/>
                  </a:cubicBezTo>
                  <a:cubicBezTo>
                    <a:pt x="10896" y="9066"/>
                    <a:pt x="10941" y="8366"/>
                    <a:pt x="11104" y="7696"/>
                  </a:cubicBezTo>
                  <a:cubicBezTo>
                    <a:pt x="11238" y="7190"/>
                    <a:pt x="11462" y="6476"/>
                    <a:pt x="12012" y="6282"/>
                  </a:cubicBezTo>
                  <a:cubicBezTo>
                    <a:pt x="12105" y="6247"/>
                    <a:pt x="12190" y="6230"/>
                    <a:pt x="12265" y="6230"/>
                  </a:cubicBezTo>
                  <a:close/>
                  <a:moveTo>
                    <a:pt x="6647" y="7066"/>
                  </a:moveTo>
                  <a:cubicBezTo>
                    <a:pt x="6777" y="7066"/>
                    <a:pt x="6932" y="7138"/>
                    <a:pt x="7115" y="7309"/>
                  </a:cubicBezTo>
                  <a:cubicBezTo>
                    <a:pt x="7532" y="7696"/>
                    <a:pt x="7651" y="8336"/>
                    <a:pt x="7800" y="8872"/>
                  </a:cubicBezTo>
                  <a:cubicBezTo>
                    <a:pt x="7934" y="9334"/>
                    <a:pt x="8038" y="9795"/>
                    <a:pt x="8157" y="10271"/>
                  </a:cubicBezTo>
                  <a:cubicBezTo>
                    <a:pt x="7830" y="10212"/>
                    <a:pt x="7517" y="10122"/>
                    <a:pt x="7249" y="9974"/>
                  </a:cubicBezTo>
                  <a:cubicBezTo>
                    <a:pt x="6758" y="9706"/>
                    <a:pt x="6371" y="9259"/>
                    <a:pt x="6178" y="8738"/>
                  </a:cubicBezTo>
                  <a:cubicBezTo>
                    <a:pt x="6010" y="8283"/>
                    <a:pt x="6112" y="7066"/>
                    <a:pt x="6647" y="7066"/>
                  </a:cubicBezTo>
                  <a:close/>
                  <a:moveTo>
                    <a:pt x="10682" y="860"/>
                  </a:moveTo>
                  <a:cubicBezTo>
                    <a:pt x="11426" y="860"/>
                    <a:pt x="12169" y="928"/>
                    <a:pt x="12891" y="1058"/>
                  </a:cubicBezTo>
                  <a:cubicBezTo>
                    <a:pt x="14528" y="1340"/>
                    <a:pt x="16344" y="1861"/>
                    <a:pt x="17579" y="3007"/>
                  </a:cubicBezTo>
                  <a:cubicBezTo>
                    <a:pt x="19172" y="4481"/>
                    <a:pt x="18800" y="6565"/>
                    <a:pt x="18294" y="8440"/>
                  </a:cubicBezTo>
                  <a:cubicBezTo>
                    <a:pt x="18011" y="9512"/>
                    <a:pt x="17639" y="10554"/>
                    <a:pt x="16954" y="11432"/>
                  </a:cubicBezTo>
                  <a:cubicBezTo>
                    <a:pt x="16329" y="12251"/>
                    <a:pt x="15540" y="12921"/>
                    <a:pt x="14915" y="13725"/>
                  </a:cubicBezTo>
                  <a:cubicBezTo>
                    <a:pt x="13799" y="15168"/>
                    <a:pt x="13293" y="17312"/>
                    <a:pt x="14052" y="19024"/>
                  </a:cubicBezTo>
                  <a:cubicBezTo>
                    <a:pt x="13650" y="19158"/>
                    <a:pt x="13233" y="19247"/>
                    <a:pt x="12831" y="19336"/>
                  </a:cubicBezTo>
                  <a:cubicBezTo>
                    <a:pt x="12042" y="16791"/>
                    <a:pt x="11447" y="14201"/>
                    <a:pt x="11090" y="11566"/>
                  </a:cubicBezTo>
                  <a:cubicBezTo>
                    <a:pt x="11045" y="11150"/>
                    <a:pt x="10985" y="10733"/>
                    <a:pt x="10956" y="10316"/>
                  </a:cubicBezTo>
                  <a:cubicBezTo>
                    <a:pt x="11804" y="9899"/>
                    <a:pt x="12548" y="9289"/>
                    <a:pt x="12980" y="8560"/>
                  </a:cubicBezTo>
                  <a:cubicBezTo>
                    <a:pt x="13456" y="7771"/>
                    <a:pt x="13769" y="6282"/>
                    <a:pt x="12727" y="5761"/>
                  </a:cubicBezTo>
                  <a:cubicBezTo>
                    <a:pt x="12536" y="5666"/>
                    <a:pt x="12356" y="5623"/>
                    <a:pt x="12186" y="5623"/>
                  </a:cubicBezTo>
                  <a:cubicBezTo>
                    <a:pt x="11245" y="5623"/>
                    <a:pt x="10641" y="6931"/>
                    <a:pt x="10464" y="7726"/>
                  </a:cubicBezTo>
                  <a:cubicBezTo>
                    <a:pt x="10286" y="8485"/>
                    <a:pt x="10241" y="9259"/>
                    <a:pt x="10271" y="10048"/>
                  </a:cubicBezTo>
                  <a:cubicBezTo>
                    <a:pt x="9773" y="10228"/>
                    <a:pt x="9237" y="10318"/>
                    <a:pt x="8722" y="10318"/>
                  </a:cubicBezTo>
                  <a:cubicBezTo>
                    <a:pt x="8683" y="10318"/>
                    <a:pt x="8643" y="10317"/>
                    <a:pt x="8604" y="10316"/>
                  </a:cubicBezTo>
                  <a:cubicBezTo>
                    <a:pt x="8500" y="9855"/>
                    <a:pt x="8395" y="9408"/>
                    <a:pt x="8276" y="8961"/>
                  </a:cubicBezTo>
                  <a:cubicBezTo>
                    <a:pt x="8077" y="8272"/>
                    <a:pt x="7689" y="6636"/>
                    <a:pt x="6733" y="6636"/>
                  </a:cubicBezTo>
                  <a:cubicBezTo>
                    <a:pt x="6616" y="6636"/>
                    <a:pt x="6491" y="6660"/>
                    <a:pt x="6356" y="6714"/>
                  </a:cubicBezTo>
                  <a:cubicBezTo>
                    <a:pt x="5165" y="7175"/>
                    <a:pt x="5612" y="8947"/>
                    <a:pt x="6192" y="9691"/>
                  </a:cubicBezTo>
                  <a:cubicBezTo>
                    <a:pt x="6743" y="10375"/>
                    <a:pt x="7487" y="10718"/>
                    <a:pt x="8291" y="10822"/>
                  </a:cubicBezTo>
                  <a:lnTo>
                    <a:pt x="8306" y="10822"/>
                  </a:lnTo>
                  <a:cubicBezTo>
                    <a:pt x="8961" y="13695"/>
                    <a:pt x="9229" y="16597"/>
                    <a:pt x="9378" y="19530"/>
                  </a:cubicBezTo>
                  <a:cubicBezTo>
                    <a:pt x="8916" y="19485"/>
                    <a:pt x="8440" y="19411"/>
                    <a:pt x="7964" y="19381"/>
                  </a:cubicBezTo>
                  <a:lnTo>
                    <a:pt x="7934" y="19381"/>
                  </a:lnTo>
                  <a:cubicBezTo>
                    <a:pt x="7815" y="18086"/>
                    <a:pt x="6981" y="16940"/>
                    <a:pt x="6148" y="15987"/>
                  </a:cubicBezTo>
                  <a:cubicBezTo>
                    <a:pt x="5180" y="14871"/>
                    <a:pt x="4034" y="13903"/>
                    <a:pt x="3096" y="12727"/>
                  </a:cubicBezTo>
                  <a:cubicBezTo>
                    <a:pt x="2114" y="11477"/>
                    <a:pt x="1578" y="10048"/>
                    <a:pt x="1638" y="8455"/>
                  </a:cubicBezTo>
                  <a:cubicBezTo>
                    <a:pt x="1712" y="6833"/>
                    <a:pt x="2352" y="5255"/>
                    <a:pt x="3349" y="4005"/>
                  </a:cubicBezTo>
                  <a:cubicBezTo>
                    <a:pt x="5133" y="1799"/>
                    <a:pt x="7914" y="860"/>
                    <a:pt x="10682" y="860"/>
                  </a:cubicBezTo>
                  <a:close/>
                  <a:moveTo>
                    <a:pt x="10316" y="10584"/>
                  </a:moveTo>
                  <a:cubicBezTo>
                    <a:pt x="10390" y="11551"/>
                    <a:pt x="10569" y="12534"/>
                    <a:pt x="10747" y="13472"/>
                  </a:cubicBezTo>
                  <a:cubicBezTo>
                    <a:pt x="11104" y="15481"/>
                    <a:pt x="11611" y="17476"/>
                    <a:pt x="12221" y="19440"/>
                  </a:cubicBezTo>
                  <a:cubicBezTo>
                    <a:pt x="11983" y="19470"/>
                    <a:pt x="11730" y="19500"/>
                    <a:pt x="11491" y="19530"/>
                  </a:cubicBezTo>
                  <a:cubicBezTo>
                    <a:pt x="11117" y="19559"/>
                    <a:pt x="10742" y="19575"/>
                    <a:pt x="10367" y="19575"/>
                  </a:cubicBezTo>
                  <a:cubicBezTo>
                    <a:pt x="10161" y="19575"/>
                    <a:pt x="9956" y="19570"/>
                    <a:pt x="9750" y="19559"/>
                  </a:cubicBezTo>
                  <a:cubicBezTo>
                    <a:pt x="9705" y="19559"/>
                    <a:pt x="9646" y="19559"/>
                    <a:pt x="9586" y="19545"/>
                  </a:cubicBezTo>
                  <a:cubicBezTo>
                    <a:pt x="9720" y="16642"/>
                    <a:pt x="9363" y="13695"/>
                    <a:pt x="8723" y="10837"/>
                  </a:cubicBezTo>
                  <a:lnTo>
                    <a:pt x="8723" y="10837"/>
                  </a:lnTo>
                  <a:cubicBezTo>
                    <a:pt x="8761" y="10838"/>
                    <a:pt x="8800" y="10839"/>
                    <a:pt x="8838" y="10839"/>
                  </a:cubicBezTo>
                  <a:cubicBezTo>
                    <a:pt x="9336" y="10839"/>
                    <a:pt x="9832" y="10750"/>
                    <a:pt x="10316" y="10584"/>
                  </a:cubicBezTo>
                  <a:close/>
                  <a:moveTo>
                    <a:pt x="14870" y="19470"/>
                  </a:moveTo>
                  <a:cubicBezTo>
                    <a:pt x="15034" y="19813"/>
                    <a:pt x="15198" y="20170"/>
                    <a:pt x="15332" y="20527"/>
                  </a:cubicBezTo>
                  <a:cubicBezTo>
                    <a:pt x="15213" y="20527"/>
                    <a:pt x="15094" y="20572"/>
                    <a:pt x="15019" y="20676"/>
                  </a:cubicBezTo>
                  <a:cubicBezTo>
                    <a:pt x="14722" y="21167"/>
                    <a:pt x="14349" y="21495"/>
                    <a:pt x="13814" y="21703"/>
                  </a:cubicBezTo>
                  <a:cubicBezTo>
                    <a:pt x="13278" y="21896"/>
                    <a:pt x="12697" y="21971"/>
                    <a:pt x="12132" y="21971"/>
                  </a:cubicBezTo>
                  <a:cubicBezTo>
                    <a:pt x="12103" y="21971"/>
                    <a:pt x="12073" y="21971"/>
                    <a:pt x="12044" y="21971"/>
                  </a:cubicBezTo>
                  <a:cubicBezTo>
                    <a:pt x="10632" y="21971"/>
                    <a:pt x="9277" y="21618"/>
                    <a:pt x="7979" y="21108"/>
                  </a:cubicBezTo>
                  <a:cubicBezTo>
                    <a:pt x="7964" y="21093"/>
                    <a:pt x="7964" y="21093"/>
                    <a:pt x="7949" y="21093"/>
                  </a:cubicBezTo>
                  <a:cubicBezTo>
                    <a:pt x="7934" y="20795"/>
                    <a:pt x="7949" y="20482"/>
                    <a:pt x="7994" y="20185"/>
                  </a:cubicBezTo>
                  <a:cubicBezTo>
                    <a:pt x="8621" y="20342"/>
                    <a:pt x="9300" y="20402"/>
                    <a:pt x="9973" y="20402"/>
                  </a:cubicBezTo>
                  <a:cubicBezTo>
                    <a:pt x="10512" y="20402"/>
                    <a:pt x="11048" y="20363"/>
                    <a:pt x="11551" y="20304"/>
                  </a:cubicBezTo>
                  <a:cubicBezTo>
                    <a:pt x="12697" y="20185"/>
                    <a:pt x="13799" y="19887"/>
                    <a:pt x="14870" y="19470"/>
                  </a:cubicBezTo>
                  <a:close/>
                  <a:moveTo>
                    <a:pt x="15510" y="21137"/>
                  </a:moveTo>
                  <a:cubicBezTo>
                    <a:pt x="15615" y="21569"/>
                    <a:pt x="15659" y="22001"/>
                    <a:pt x="15585" y="22417"/>
                  </a:cubicBezTo>
                  <a:cubicBezTo>
                    <a:pt x="15257" y="22432"/>
                    <a:pt x="14975" y="22611"/>
                    <a:pt x="14677" y="22715"/>
                  </a:cubicBezTo>
                  <a:cubicBezTo>
                    <a:pt x="14394" y="22819"/>
                    <a:pt x="14096" y="22909"/>
                    <a:pt x="13799" y="22983"/>
                  </a:cubicBezTo>
                  <a:cubicBezTo>
                    <a:pt x="13173" y="23162"/>
                    <a:pt x="12519" y="23251"/>
                    <a:pt x="11864" y="23296"/>
                  </a:cubicBezTo>
                  <a:cubicBezTo>
                    <a:pt x="11707" y="23304"/>
                    <a:pt x="11551" y="23308"/>
                    <a:pt x="11394" y="23308"/>
                  </a:cubicBezTo>
                  <a:cubicBezTo>
                    <a:pt x="10402" y="23308"/>
                    <a:pt x="9406" y="23149"/>
                    <a:pt x="8455" y="22879"/>
                  </a:cubicBezTo>
                  <a:cubicBezTo>
                    <a:pt x="8217" y="22432"/>
                    <a:pt x="8053" y="21971"/>
                    <a:pt x="7979" y="21480"/>
                  </a:cubicBezTo>
                  <a:lnTo>
                    <a:pt x="7979" y="21480"/>
                  </a:lnTo>
                  <a:cubicBezTo>
                    <a:pt x="9281" y="22195"/>
                    <a:pt x="10804" y="22553"/>
                    <a:pt x="12282" y="22553"/>
                  </a:cubicBezTo>
                  <a:cubicBezTo>
                    <a:pt x="12341" y="22553"/>
                    <a:pt x="12400" y="22553"/>
                    <a:pt x="12459" y="22551"/>
                  </a:cubicBezTo>
                  <a:cubicBezTo>
                    <a:pt x="13575" y="22522"/>
                    <a:pt x="14945" y="22179"/>
                    <a:pt x="15510" y="21137"/>
                  </a:cubicBezTo>
                  <a:close/>
                  <a:moveTo>
                    <a:pt x="15376" y="23057"/>
                  </a:moveTo>
                  <a:lnTo>
                    <a:pt x="15376" y="23057"/>
                  </a:lnTo>
                  <a:cubicBezTo>
                    <a:pt x="15317" y="23147"/>
                    <a:pt x="15272" y="23251"/>
                    <a:pt x="15198" y="23340"/>
                  </a:cubicBezTo>
                  <a:cubicBezTo>
                    <a:pt x="14439" y="24367"/>
                    <a:pt x="12935" y="24725"/>
                    <a:pt x="11745" y="24725"/>
                  </a:cubicBezTo>
                  <a:cubicBezTo>
                    <a:pt x="10554" y="24725"/>
                    <a:pt x="9482" y="24248"/>
                    <a:pt x="8768" y="23325"/>
                  </a:cubicBezTo>
                  <a:lnTo>
                    <a:pt x="8768" y="23325"/>
                  </a:lnTo>
                  <a:cubicBezTo>
                    <a:pt x="9675" y="23623"/>
                    <a:pt x="10619" y="23761"/>
                    <a:pt x="11578" y="23761"/>
                  </a:cubicBezTo>
                  <a:cubicBezTo>
                    <a:pt x="11673" y="23761"/>
                    <a:pt x="11768" y="23760"/>
                    <a:pt x="11864" y="23757"/>
                  </a:cubicBezTo>
                  <a:cubicBezTo>
                    <a:pt x="12548" y="23742"/>
                    <a:pt x="13218" y="23668"/>
                    <a:pt x="13873" y="23519"/>
                  </a:cubicBezTo>
                  <a:cubicBezTo>
                    <a:pt x="14215" y="23444"/>
                    <a:pt x="14558" y="23340"/>
                    <a:pt x="14885" y="23236"/>
                  </a:cubicBezTo>
                  <a:cubicBezTo>
                    <a:pt x="15049" y="23177"/>
                    <a:pt x="15213" y="23117"/>
                    <a:pt x="15376" y="23057"/>
                  </a:cubicBezTo>
                  <a:close/>
                  <a:moveTo>
                    <a:pt x="10633" y="0"/>
                  </a:moveTo>
                  <a:cubicBezTo>
                    <a:pt x="8151" y="0"/>
                    <a:pt x="5679" y="691"/>
                    <a:pt x="3766" y="2323"/>
                  </a:cubicBezTo>
                  <a:cubicBezTo>
                    <a:pt x="1340" y="4392"/>
                    <a:pt x="0" y="8024"/>
                    <a:pt x="1206" y="11090"/>
                  </a:cubicBezTo>
                  <a:cubicBezTo>
                    <a:pt x="1846" y="12727"/>
                    <a:pt x="3126" y="13978"/>
                    <a:pt x="4376" y="15183"/>
                  </a:cubicBezTo>
                  <a:cubicBezTo>
                    <a:pt x="5017" y="15808"/>
                    <a:pt x="5657" y="16434"/>
                    <a:pt x="6237" y="17118"/>
                  </a:cubicBezTo>
                  <a:cubicBezTo>
                    <a:pt x="6847" y="17863"/>
                    <a:pt x="7234" y="18696"/>
                    <a:pt x="7592" y="19574"/>
                  </a:cubicBezTo>
                  <a:cubicBezTo>
                    <a:pt x="7592" y="19589"/>
                    <a:pt x="7607" y="19604"/>
                    <a:pt x="7621" y="19619"/>
                  </a:cubicBezTo>
                  <a:cubicBezTo>
                    <a:pt x="7562" y="19783"/>
                    <a:pt x="7607" y="20006"/>
                    <a:pt x="7770" y="20095"/>
                  </a:cubicBezTo>
                  <a:cubicBezTo>
                    <a:pt x="7502" y="20959"/>
                    <a:pt x="7592" y="21896"/>
                    <a:pt x="7949" y="22730"/>
                  </a:cubicBezTo>
                  <a:cubicBezTo>
                    <a:pt x="7815" y="22760"/>
                    <a:pt x="7755" y="22953"/>
                    <a:pt x="7889" y="23013"/>
                  </a:cubicBezTo>
                  <a:cubicBezTo>
                    <a:pt x="7964" y="23043"/>
                    <a:pt x="8038" y="23072"/>
                    <a:pt x="8113" y="23102"/>
                  </a:cubicBezTo>
                  <a:cubicBezTo>
                    <a:pt x="8485" y="23802"/>
                    <a:pt x="9035" y="24382"/>
                    <a:pt x="9705" y="24754"/>
                  </a:cubicBezTo>
                  <a:cubicBezTo>
                    <a:pt x="10364" y="25117"/>
                    <a:pt x="11202" y="25304"/>
                    <a:pt x="12058" y="25304"/>
                  </a:cubicBezTo>
                  <a:cubicBezTo>
                    <a:pt x="13695" y="25304"/>
                    <a:pt x="15396" y="24618"/>
                    <a:pt x="16031" y="23162"/>
                  </a:cubicBezTo>
                  <a:cubicBezTo>
                    <a:pt x="16642" y="21733"/>
                    <a:pt x="15957" y="20170"/>
                    <a:pt x="15332" y="18875"/>
                  </a:cubicBezTo>
                  <a:cubicBezTo>
                    <a:pt x="15287" y="18785"/>
                    <a:pt x="15153" y="18711"/>
                    <a:pt x="15049" y="18711"/>
                  </a:cubicBezTo>
                  <a:cubicBezTo>
                    <a:pt x="14870" y="17788"/>
                    <a:pt x="14736" y="16895"/>
                    <a:pt x="14989" y="15957"/>
                  </a:cubicBezTo>
                  <a:cubicBezTo>
                    <a:pt x="15257" y="14915"/>
                    <a:pt x="15868" y="14112"/>
                    <a:pt x="16567" y="13308"/>
                  </a:cubicBezTo>
                  <a:cubicBezTo>
                    <a:pt x="17192" y="12593"/>
                    <a:pt x="17847" y="11879"/>
                    <a:pt x="18279" y="11030"/>
                  </a:cubicBezTo>
                  <a:cubicBezTo>
                    <a:pt x="18726" y="10167"/>
                    <a:pt x="18979" y="9214"/>
                    <a:pt x="19202" y="8277"/>
                  </a:cubicBezTo>
                  <a:cubicBezTo>
                    <a:pt x="19634" y="6416"/>
                    <a:pt x="19901" y="4422"/>
                    <a:pt x="18592" y="2844"/>
                  </a:cubicBezTo>
                  <a:cubicBezTo>
                    <a:pt x="17490" y="1519"/>
                    <a:pt x="15749" y="849"/>
                    <a:pt x="14141" y="447"/>
                  </a:cubicBezTo>
                  <a:cubicBezTo>
                    <a:pt x="13009" y="158"/>
                    <a:pt x="11820" y="0"/>
                    <a:pt x="106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2"/>
            <p:cNvSpPr/>
            <p:nvPr/>
          </p:nvSpPr>
          <p:spPr>
            <a:xfrm>
              <a:off x="3055700" y="4149125"/>
              <a:ext cx="75925" cy="40700"/>
            </a:xfrm>
            <a:custGeom>
              <a:rect b="b" l="l" r="r" t="t"/>
              <a:pathLst>
                <a:path extrusionOk="0" h="1628" w="3037">
                  <a:moveTo>
                    <a:pt x="2636" y="0"/>
                  </a:moveTo>
                  <a:cubicBezTo>
                    <a:pt x="2538" y="0"/>
                    <a:pt x="2441" y="18"/>
                    <a:pt x="2352" y="45"/>
                  </a:cubicBezTo>
                  <a:cubicBezTo>
                    <a:pt x="2263" y="60"/>
                    <a:pt x="2173" y="90"/>
                    <a:pt x="2084" y="105"/>
                  </a:cubicBezTo>
                  <a:cubicBezTo>
                    <a:pt x="1980" y="120"/>
                    <a:pt x="1906" y="164"/>
                    <a:pt x="1816" y="194"/>
                  </a:cubicBezTo>
                  <a:cubicBezTo>
                    <a:pt x="1801" y="209"/>
                    <a:pt x="1786" y="209"/>
                    <a:pt x="1772" y="224"/>
                  </a:cubicBezTo>
                  <a:cubicBezTo>
                    <a:pt x="1682" y="254"/>
                    <a:pt x="1593" y="283"/>
                    <a:pt x="1519" y="313"/>
                  </a:cubicBezTo>
                  <a:cubicBezTo>
                    <a:pt x="1459" y="328"/>
                    <a:pt x="1414" y="343"/>
                    <a:pt x="1370" y="358"/>
                  </a:cubicBezTo>
                  <a:cubicBezTo>
                    <a:pt x="1340" y="373"/>
                    <a:pt x="1310" y="388"/>
                    <a:pt x="1295" y="388"/>
                  </a:cubicBezTo>
                  <a:cubicBezTo>
                    <a:pt x="1266" y="402"/>
                    <a:pt x="1251" y="402"/>
                    <a:pt x="1236" y="417"/>
                  </a:cubicBezTo>
                  <a:cubicBezTo>
                    <a:pt x="1146" y="447"/>
                    <a:pt x="1042" y="477"/>
                    <a:pt x="953" y="507"/>
                  </a:cubicBezTo>
                  <a:cubicBezTo>
                    <a:pt x="834" y="551"/>
                    <a:pt x="745" y="611"/>
                    <a:pt x="685" y="685"/>
                  </a:cubicBezTo>
                  <a:cubicBezTo>
                    <a:pt x="640" y="700"/>
                    <a:pt x="581" y="715"/>
                    <a:pt x="536" y="730"/>
                  </a:cubicBezTo>
                  <a:cubicBezTo>
                    <a:pt x="432" y="775"/>
                    <a:pt x="313" y="804"/>
                    <a:pt x="224" y="864"/>
                  </a:cubicBezTo>
                  <a:cubicBezTo>
                    <a:pt x="15" y="998"/>
                    <a:pt x="0" y="1296"/>
                    <a:pt x="224" y="1415"/>
                  </a:cubicBezTo>
                  <a:cubicBezTo>
                    <a:pt x="328" y="1489"/>
                    <a:pt x="432" y="1519"/>
                    <a:pt x="566" y="1534"/>
                  </a:cubicBezTo>
                  <a:cubicBezTo>
                    <a:pt x="640" y="1549"/>
                    <a:pt x="715" y="1549"/>
                    <a:pt x="789" y="1564"/>
                  </a:cubicBezTo>
                  <a:cubicBezTo>
                    <a:pt x="884" y="1611"/>
                    <a:pt x="994" y="1628"/>
                    <a:pt x="1108" y="1628"/>
                  </a:cubicBezTo>
                  <a:cubicBezTo>
                    <a:pt x="1280" y="1628"/>
                    <a:pt x="1462" y="1590"/>
                    <a:pt x="1623" y="1564"/>
                  </a:cubicBezTo>
                  <a:cubicBezTo>
                    <a:pt x="1861" y="1504"/>
                    <a:pt x="2099" y="1385"/>
                    <a:pt x="2322" y="1266"/>
                  </a:cubicBezTo>
                  <a:cubicBezTo>
                    <a:pt x="2560" y="1132"/>
                    <a:pt x="2754" y="923"/>
                    <a:pt x="2903" y="700"/>
                  </a:cubicBezTo>
                  <a:cubicBezTo>
                    <a:pt x="2992" y="581"/>
                    <a:pt x="3022" y="462"/>
                    <a:pt x="3022" y="313"/>
                  </a:cubicBezTo>
                  <a:cubicBezTo>
                    <a:pt x="3022" y="254"/>
                    <a:pt x="3037" y="120"/>
                    <a:pt x="2962" y="90"/>
                  </a:cubicBezTo>
                  <a:cubicBezTo>
                    <a:pt x="2865" y="25"/>
                    <a:pt x="2751" y="0"/>
                    <a:pt x="2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>
              <a:off x="3045450" y="3808325"/>
              <a:ext cx="100150" cy="94350"/>
            </a:xfrm>
            <a:custGeom>
              <a:rect b="b" l="l" r="r" t="t"/>
              <a:pathLst>
                <a:path extrusionOk="0" h="3774" w="4006">
                  <a:moveTo>
                    <a:pt x="319" y="0"/>
                  </a:moveTo>
                  <a:cubicBezTo>
                    <a:pt x="142" y="0"/>
                    <a:pt x="0" y="175"/>
                    <a:pt x="98" y="370"/>
                  </a:cubicBezTo>
                  <a:cubicBezTo>
                    <a:pt x="202" y="564"/>
                    <a:pt x="351" y="712"/>
                    <a:pt x="500" y="876"/>
                  </a:cubicBezTo>
                  <a:lnTo>
                    <a:pt x="931" y="1353"/>
                  </a:lnTo>
                  <a:cubicBezTo>
                    <a:pt x="1080" y="1516"/>
                    <a:pt x="1199" y="1710"/>
                    <a:pt x="1348" y="1844"/>
                  </a:cubicBezTo>
                  <a:cubicBezTo>
                    <a:pt x="1512" y="1993"/>
                    <a:pt x="1676" y="2141"/>
                    <a:pt x="1839" y="2290"/>
                  </a:cubicBezTo>
                  <a:cubicBezTo>
                    <a:pt x="2152" y="2573"/>
                    <a:pt x="2479" y="2841"/>
                    <a:pt x="2822" y="3094"/>
                  </a:cubicBezTo>
                  <a:cubicBezTo>
                    <a:pt x="2985" y="3228"/>
                    <a:pt x="3149" y="3362"/>
                    <a:pt x="3328" y="3466"/>
                  </a:cubicBezTo>
                  <a:cubicBezTo>
                    <a:pt x="3521" y="3570"/>
                    <a:pt x="3730" y="3660"/>
                    <a:pt x="3923" y="3764"/>
                  </a:cubicBezTo>
                  <a:cubicBezTo>
                    <a:pt x="3930" y="3771"/>
                    <a:pt x="3938" y="3774"/>
                    <a:pt x="3946" y="3774"/>
                  </a:cubicBezTo>
                  <a:cubicBezTo>
                    <a:pt x="3975" y="3774"/>
                    <a:pt x="4006" y="3739"/>
                    <a:pt x="3983" y="3704"/>
                  </a:cubicBezTo>
                  <a:cubicBezTo>
                    <a:pt x="3864" y="3541"/>
                    <a:pt x="3789" y="3347"/>
                    <a:pt x="3670" y="3168"/>
                  </a:cubicBezTo>
                  <a:cubicBezTo>
                    <a:pt x="3566" y="2990"/>
                    <a:pt x="3417" y="2826"/>
                    <a:pt x="3283" y="2662"/>
                  </a:cubicBezTo>
                  <a:cubicBezTo>
                    <a:pt x="3015" y="2320"/>
                    <a:pt x="2732" y="1993"/>
                    <a:pt x="2435" y="1695"/>
                  </a:cubicBezTo>
                  <a:cubicBezTo>
                    <a:pt x="2286" y="1546"/>
                    <a:pt x="2137" y="1397"/>
                    <a:pt x="2003" y="1248"/>
                  </a:cubicBezTo>
                  <a:cubicBezTo>
                    <a:pt x="1839" y="1099"/>
                    <a:pt x="1661" y="980"/>
                    <a:pt x="1497" y="846"/>
                  </a:cubicBezTo>
                  <a:cubicBezTo>
                    <a:pt x="1333" y="712"/>
                    <a:pt x="1169" y="564"/>
                    <a:pt x="991" y="430"/>
                  </a:cubicBezTo>
                  <a:cubicBezTo>
                    <a:pt x="827" y="281"/>
                    <a:pt x="648" y="117"/>
                    <a:pt x="440" y="28"/>
                  </a:cubicBezTo>
                  <a:cubicBezTo>
                    <a:pt x="400" y="9"/>
                    <a:pt x="358" y="0"/>
                    <a:pt x="3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3327725" y="3675050"/>
              <a:ext cx="23100" cy="101100"/>
            </a:xfrm>
            <a:custGeom>
              <a:rect b="b" l="l" r="r" t="t"/>
              <a:pathLst>
                <a:path extrusionOk="0" h="4044" w="924">
                  <a:moveTo>
                    <a:pt x="522" y="0"/>
                  </a:moveTo>
                  <a:cubicBezTo>
                    <a:pt x="386" y="0"/>
                    <a:pt x="247" y="79"/>
                    <a:pt x="209" y="223"/>
                  </a:cubicBezTo>
                  <a:cubicBezTo>
                    <a:pt x="30" y="849"/>
                    <a:pt x="0" y="1518"/>
                    <a:pt x="0" y="2159"/>
                  </a:cubicBezTo>
                  <a:cubicBezTo>
                    <a:pt x="0" y="2471"/>
                    <a:pt x="45" y="2784"/>
                    <a:pt x="60" y="3096"/>
                  </a:cubicBezTo>
                  <a:cubicBezTo>
                    <a:pt x="75" y="3260"/>
                    <a:pt x="75" y="3424"/>
                    <a:pt x="89" y="3587"/>
                  </a:cubicBezTo>
                  <a:cubicBezTo>
                    <a:pt x="119" y="3736"/>
                    <a:pt x="194" y="3870"/>
                    <a:pt x="268" y="4004"/>
                  </a:cubicBezTo>
                  <a:cubicBezTo>
                    <a:pt x="282" y="4032"/>
                    <a:pt x="309" y="4044"/>
                    <a:pt x="338" y="4044"/>
                  </a:cubicBezTo>
                  <a:cubicBezTo>
                    <a:pt x="371" y="4044"/>
                    <a:pt x="408" y="4028"/>
                    <a:pt x="432" y="4004"/>
                  </a:cubicBezTo>
                  <a:cubicBezTo>
                    <a:pt x="521" y="3870"/>
                    <a:pt x="596" y="3751"/>
                    <a:pt x="640" y="3587"/>
                  </a:cubicBezTo>
                  <a:cubicBezTo>
                    <a:pt x="670" y="3439"/>
                    <a:pt x="685" y="3275"/>
                    <a:pt x="715" y="3111"/>
                  </a:cubicBezTo>
                  <a:cubicBezTo>
                    <a:pt x="759" y="2799"/>
                    <a:pt x="834" y="2486"/>
                    <a:pt x="849" y="2159"/>
                  </a:cubicBezTo>
                  <a:cubicBezTo>
                    <a:pt x="893" y="1518"/>
                    <a:pt x="923" y="864"/>
                    <a:pt x="804" y="223"/>
                  </a:cubicBezTo>
                  <a:cubicBezTo>
                    <a:pt x="775" y="71"/>
                    <a:pt x="650" y="0"/>
                    <a:pt x="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>
              <a:off x="3603075" y="3769500"/>
              <a:ext cx="78325" cy="53625"/>
            </a:xfrm>
            <a:custGeom>
              <a:rect b="b" l="l" r="r" t="t"/>
              <a:pathLst>
                <a:path extrusionOk="0" h="2145" w="3133">
                  <a:moveTo>
                    <a:pt x="2736" y="0"/>
                  </a:moveTo>
                  <a:cubicBezTo>
                    <a:pt x="2722" y="0"/>
                    <a:pt x="2709" y="1"/>
                    <a:pt x="2695" y="3"/>
                  </a:cubicBezTo>
                  <a:cubicBezTo>
                    <a:pt x="2561" y="18"/>
                    <a:pt x="2457" y="77"/>
                    <a:pt x="2338" y="107"/>
                  </a:cubicBezTo>
                  <a:cubicBezTo>
                    <a:pt x="2189" y="152"/>
                    <a:pt x="2055" y="226"/>
                    <a:pt x="1921" y="301"/>
                  </a:cubicBezTo>
                  <a:cubicBezTo>
                    <a:pt x="1713" y="420"/>
                    <a:pt x="1489" y="539"/>
                    <a:pt x="1266" y="658"/>
                  </a:cubicBezTo>
                  <a:cubicBezTo>
                    <a:pt x="1058" y="777"/>
                    <a:pt x="864" y="941"/>
                    <a:pt x="656" y="1090"/>
                  </a:cubicBezTo>
                  <a:cubicBezTo>
                    <a:pt x="477" y="1224"/>
                    <a:pt x="269" y="1387"/>
                    <a:pt x="135" y="1581"/>
                  </a:cubicBezTo>
                  <a:cubicBezTo>
                    <a:pt x="135" y="1596"/>
                    <a:pt x="120" y="1596"/>
                    <a:pt x="120" y="1596"/>
                  </a:cubicBezTo>
                  <a:cubicBezTo>
                    <a:pt x="1" y="1700"/>
                    <a:pt x="16" y="1864"/>
                    <a:pt x="90" y="1983"/>
                  </a:cubicBezTo>
                  <a:cubicBezTo>
                    <a:pt x="159" y="2105"/>
                    <a:pt x="267" y="2145"/>
                    <a:pt x="383" y="2145"/>
                  </a:cubicBezTo>
                  <a:cubicBezTo>
                    <a:pt x="494" y="2145"/>
                    <a:pt x="614" y="2108"/>
                    <a:pt x="715" y="2072"/>
                  </a:cubicBezTo>
                  <a:cubicBezTo>
                    <a:pt x="894" y="1998"/>
                    <a:pt x="1073" y="1908"/>
                    <a:pt x="1251" y="1804"/>
                  </a:cubicBezTo>
                  <a:cubicBezTo>
                    <a:pt x="1415" y="1715"/>
                    <a:pt x="1579" y="1640"/>
                    <a:pt x="1728" y="1521"/>
                  </a:cubicBezTo>
                  <a:lnTo>
                    <a:pt x="2159" y="1194"/>
                  </a:lnTo>
                  <a:cubicBezTo>
                    <a:pt x="2308" y="1075"/>
                    <a:pt x="2487" y="970"/>
                    <a:pt x="2621" y="837"/>
                  </a:cubicBezTo>
                  <a:cubicBezTo>
                    <a:pt x="2680" y="777"/>
                    <a:pt x="2740" y="703"/>
                    <a:pt x="2799" y="643"/>
                  </a:cubicBezTo>
                  <a:cubicBezTo>
                    <a:pt x="2874" y="569"/>
                    <a:pt x="2933" y="479"/>
                    <a:pt x="2993" y="390"/>
                  </a:cubicBezTo>
                  <a:cubicBezTo>
                    <a:pt x="3132" y="195"/>
                    <a:pt x="2933" y="0"/>
                    <a:pt x="2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>
              <a:off x="3592675" y="4190375"/>
              <a:ext cx="87475" cy="37850"/>
            </a:xfrm>
            <a:custGeom>
              <a:rect b="b" l="l" r="r" t="t"/>
              <a:pathLst>
                <a:path extrusionOk="0" h="1514" w="3499">
                  <a:moveTo>
                    <a:pt x="446" y="0"/>
                  </a:moveTo>
                  <a:cubicBezTo>
                    <a:pt x="322" y="0"/>
                    <a:pt x="179" y="49"/>
                    <a:pt x="60" y="62"/>
                  </a:cubicBezTo>
                  <a:cubicBezTo>
                    <a:pt x="30" y="62"/>
                    <a:pt x="0" y="107"/>
                    <a:pt x="30" y="137"/>
                  </a:cubicBezTo>
                  <a:cubicBezTo>
                    <a:pt x="119" y="226"/>
                    <a:pt x="194" y="330"/>
                    <a:pt x="283" y="420"/>
                  </a:cubicBezTo>
                  <a:cubicBezTo>
                    <a:pt x="372" y="509"/>
                    <a:pt x="536" y="554"/>
                    <a:pt x="655" y="598"/>
                  </a:cubicBezTo>
                  <a:cubicBezTo>
                    <a:pt x="908" y="717"/>
                    <a:pt x="1161" y="836"/>
                    <a:pt x="1429" y="955"/>
                  </a:cubicBezTo>
                  <a:cubicBezTo>
                    <a:pt x="1682" y="1075"/>
                    <a:pt x="1950" y="1208"/>
                    <a:pt x="2218" y="1298"/>
                  </a:cubicBezTo>
                  <a:cubicBezTo>
                    <a:pt x="2455" y="1377"/>
                    <a:pt x="2715" y="1514"/>
                    <a:pt x="2967" y="1514"/>
                  </a:cubicBezTo>
                  <a:cubicBezTo>
                    <a:pt x="3001" y="1514"/>
                    <a:pt x="3034" y="1511"/>
                    <a:pt x="3067" y="1506"/>
                  </a:cubicBezTo>
                  <a:cubicBezTo>
                    <a:pt x="3334" y="1476"/>
                    <a:pt x="3498" y="1179"/>
                    <a:pt x="3290" y="970"/>
                  </a:cubicBezTo>
                  <a:cubicBezTo>
                    <a:pt x="3096" y="747"/>
                    <a:pt x="2769" y="673"/>
                    <a:pt x="2501" y="568"/>
                  </a:cubicBezTo>
                  <a:cubicBezTo>
                    <a:pt x="2233" y="479"/>
                    <a:pt x="1965" y="405"/>
                    <a:pt x="1682" y="330"/>
                  </a:cubicBezTo>
                  <a:cubicBezTo>
                    <a:pt x="1414" y="256"/>
                    <a:pt x="1161" y="181"/>
                    <a:pt x="893" y="107"/>
                  </a:cubicBezTo>
                  <a:cubicBezTo>
                    <a:pt x="759" y="77"/>
                    <a:pt x="625" y="18"/>
                    <a:pt x="491" y="3"/>
                  </a:cubicBezTo>
                  <a:cubicBezTo>
                    <a:pt x="477" y="1"/>
                    <a:pt x="462" y="0"/>
                    <a:pt x="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Google Shape;811;p32"/>
          <p:cNvGrpSpPr/>
          <p:nvPr/>
        </p:nvGrpSpPr>
        <p:grpSpPr>
          <a:xfrm flipH="1" rot="900031">
            <a:off x="5282954" y="672377"/>
            <a:ext cx="750329" cy="443961"/>
            <a:chOff x="2259350" y="2408700"/>
            <a:chExt cx="508925" cy="301125"/>
          </a:xfrm>
        </p:grpSpPr>
        <p:sp>
          <p:nvSpPr>
            <p:cNvPr id="812" name="Google Shape;812;p32"/>
            <p:cNvSpPr/>
            <p:nvPr/>
          </p:nvSpPr>
          <p:spPr>
            <a:xfrm>
              <a:off x="2756325" y="2606300"/>
              <a:ext cx="200" cy="875"/>
            </a:xfrm>
            <a:custGeom>
              <a:rect b="b" l="l" r="r" t="t"/>
              <a:pathLst>
                <a:path extrusionOk="0" h="35" w="8">
                  <a:moveTo>
                    <a:pt x="8" y="1"/>
                  </a:moveTo>
                  <a:lnTo>
                    <a:pt x="8" y="1"/>
                  </a:lnTo>
                  <a:cubicBezTo>
                    <a:pt x="0" y="23"/>
                    <a:pt x="0" y="34"/>
                    <a:pt x="2" y="34"/>
                  </a:cubicBezTo>
                  <a:cubicBezTo>
                    <a:pt x="4" y="34"/>
                    <a:pt x="8" y="23"/>
                    <a:pt x="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>
              <a:off x="2364675" y="2478550"/>
              <a:ext cx="159400" cy="140475"/>
            </a:xfrm>
            <a:custGeom>
              <a:rect b="b" l="l" r="r" t="t"/>
              <a:pathLst>
                <a:path extrusionOk="0" h="5619" w="6376">
                  <a:moveTo>
                    <a:pt x="3293" y="307"/>
                  </a:moveTo>
                  <a:cubicBezTo>
                    <a:pt x="4637" y="307"/>
                    <a:pt x="6030" y="1290"/>
                    <a:pt x="5746" y="2848"/>
                  </a:cubicBezTo>
                  <a:cubicBezTo>
                    <a:pt x="5528" y="4091"/>
                    <a:pt x="4391" y="5090"/>
                    <a:pt x="3175" y="5090"/>
                  </a:cubicBezTo>
                  <a:cubicBezTo>
                    <a:pt x="2892" y="5090"/>
                    <a:pt x="2604" y="5035"/>
                    <a:pt x="2322" y="4917"/>
                  </a:cubicBezTo>
                  <a:cubicBezTo>
                    <a:pt x="997" y="4366"/>
                    <a:pt x="700" y="2774"/>
                    <a:pt x="1250" y="1553"/>
                  </a:cubicBezTo>
                  <a:cubicBezTo>
                    <a:pt x="1633" y="690"/>
                    <a:pt x="2454" y="307"/>
                    <a:pt x="3293" y="307"/>
                  </a:cubicBezTo>
                  <a:close/>
                  <a:moveTo>
                    <a:pt x="3361" y="0"/>
                  </a:moveTo>
                  <a:cubicBezTo>
                    <a:pt x="2438" y="0"/>
                    <a:pt x="1515" y="380"/>
                    <a:pt x="968" y="1211"/>
                  </a:cubicBezTo>
                  <a:cubicBezTo>
                    <a:pt x="0" y="2684"/>
                    <a:pt x="610" y="4873"/>
                    <a:pt x="2307" y="5468"/>
                  </a:cubicBezTo>
                  <a:cubicBezTo>
                    <a:pt x="2599" y="5571"/>
                    <a:pt x="2896" y="5619"/>
                    <a:pt x="3187" y="5619"/>
                  </a:cubicBezTo>
                  <a:cubicBezTo>
                    <a:pt x="4709" y="5619"/>
                    <a:pt x="6112" y="4318"/>
                    <a:pt x="6237" y="2744"/>
                  </a:cubicBezTo>
                  <a:cubicBezTo>
                    <a:pt x="6375" y="1017"/>
                    <a:pt x="4869" y="0"/>
                    <a:pt x="33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2"/>
            <p:cNvSpPr/>
            <p:nvPr/>
          </p:nvSpPr>
          <p:spPr>
            <a:xfrm>
              <a:off x="2410050" y="2498425"/>
              <a:ext cx="77075" cy="101525"/>
            </a:xfrm>
            <a:custGeom>
              <a:rect b="b" l="l" r="r" t="t"/>
              <a:pathLst>
                <a:path extrusionOk="0" h="4061" w="3083">
                  <a:moveTo>
                    <a:pt x="1102" y="773"/>
                  </a:moveTo>
                  <a:cubicBezTo>
                    <a:pt x="1251" y="1145"/>
                    <a:pt x="1430" y="1502"/>
                    <a:pt x="1594" y="1860"/>
                  </a:cubicBezTo>
                  <a:cubicBezTo>
                    <a:pt x="1594" y="1875"/>
                    <a:pt x="1594" y="1875"/>
                    <a:pt x="1594" y="1875"/>
                  </a:cubicBezTo>
                  <a:cubicBezTo>
                    <a:pt x="1579" y="1875"/>
                    <a:pt x="1549" y="1875"/>
                    <a:pt x="1534" y="1889"/>
                  </a:cubicBezTo>
                  <a:cubicBezTo>
                    <a:pt x="1460" y="1904"/>
                    <a:pt x="1370" y="1934"/>
                    <a:pt x="1266" y="1949"/>
                  </a:cubicBezTo>
                  <a:cubicBezTo>
                    <a:pt x="1117" y="1636"/>
                    <a:pt x="968" y="1309"/>
                    <a:pt x="820" y="981"/>
                  </a:cubicBezTo>
                  <a:cubicBezTo>
                    <a:pt x="909" y="892"/>
                    <a:pt x="998" y="833"/>
                    <a:pt x="1102" y="773"/>
                  </a:cubicBezTo>
                  <a:close/>
                  <a:moveTo>
                    <a:pt x="641" y="1160"/>
                  </a:moveTo>
                  <a:cubicBezTo>
                    <a:pt x="760" y="1458"/>
                    <a:pt x="894" y="1726"/>
                    <a:pt x="1028" y="2009"/>
                  </a:cubicBezTo>
                  <a:lnTo>
                    <a:pt x="879" y="2009"/>
                  </a:lnTo>
                  <a:cubicBezTo>
                    <a:pt x="269" y="1904"/>
                    <a:pt x="418" y="1532"/>
                    <a:pt x="581" y="1264"/>
                  </a:cubicBezTo>
                  <a:cubicBezTo>
                    <a:pt x="596" y="1220"/>
                    <a:pt x="626" y="1205"/>
                    <a:pt x="641" y="1160"/>
                  </a:cubicBezTo>
                  <a:close/>
                  <a:moveTo>
                    <a:pt x="2025" y="2202"/>
                  </a:moveTo>
                  <a:cubicBezTo>
                    <a:pt x="2308" y="2232"/>
                    <a:pt x="2576" y="2366"/>
                    <a:pt x="2472" y="2723"/>
                  </a:cubicBezTo>
                  <a:cubicBezTo>
                    <a:pt x="2457" y="2783"/>
                    <a:pt x="2427" y="2827"/>
                    <a:pt x="2383" y="2887"/>
                  </a:cubicBezTo>
                  <a:cubicBezTo>
                    <a:pt x="2263" y="2649"/>
                    <a:pt x="2130" y="2425"/>
                    <a:pt x="2025" y="2202"/>
                  </a:cubicBezTo>
                  <a:close/>
                  <a:moveTo>
                    <a:pt x="1728" y="2202"/>
                  </a:moveTo>
                  <a:cubicBezTo>
                    <a:pt x="1862" y="2500"/>
                    <a:pt x="1981" y="2812"/>
                    <a:pt x="2115" y="3110"/>
                  </a:cubicBezTo>
                  <a:cubicBezTo>
                    <a:pt x="2070" y="3140"/>
                    <a:pt x="2040" y="3155"/>
                    <a:pt x="1996" y="3184"/>
                  </a:cubicBezTo>
                  <a:cubicBezTo>
                    <a:pt x="1966" y="3199"/>
                    <a:pt x="1936" y="3214"/>
                    <a:pt x="1906" y="3229"/>
                  </a:cubicBezTo>
                  <a:cubicBezTo>
                    <a:pt x="1772" y="2946"/>
                    <a:pt x="1609" y="2663"/>
                    <a:pt x="1475" y="2396"/>
                  </a:cubicBezTo>
                  <a:cubicBezTo>
                    <a:pt x="1460" y="2351"/>
                    <a:pt x="1430" y="2306"/>
                    <a:pt x="1415" y="2247"/>
                  </a:cubicBezTo>
                  <a:cubicBezTo>
                    <a:pt x="1489" y="2232"/>
                    <a:pt x="1564" y="2217"/>
                    <a:pt x="1623" y="2217"/>
                  </a:cubicBezTo>
                  <a:cubicBezTo>
                    <a:pt x="1653" y="2202"/>
                    <a:pt x="1698" y="2202"/>
                    <a:pt x="1728" y="2202"/>
                  </a:cubicBezTo>
                  <a:close/>
                  <a:moveTo>
                    <a:pt x="974" y="1"/>
                  </a:moveTo>
                  <a:cubicBezTo>
                    <a:pt x="943" y="1"/>
                    <a:pt x="915" y="29"/>
                    <a:pt x="924" y="73"/>
                  </a:cubicBezTo>
                  <a:cubicBezTo>
                    <a:pt x="939" y="237"/>
                    <a:pt x="983" y="401"/>
                    <a:pt x="1028" y="550"/>
                  </a:cubicBezTo>
                  <a:cubicBezTo>
                    <a:pt x="924" y="609"/>
                    <a:pt x="805" y="669"/>
                    <a:pt x="715" y="743"/>
                  </a:cubicBezTo>
                  <a:cubicBezTo>
                    <a:pt x="656" y="609"/>
                    <a:pt x="596" y="475"/>
                    <a:pt x="537" y="327"/>
                  </a:cubicBezTo>
                  <a:cubicBezTo>
                    <a:pt x="526" y="305"/>
                    <a:pt x="505" y="295"/>
                    <a:pt x="484" y="295"/>
                  </a:cubicBezTo>
                  <a:cubicBezTo>
                    <a:pt x="447" y="295"/>
                    <a:pt x="408" y="324"/>
                    <a:pt x="418" y="371"/>
                  </a:cubicBezTo>
                  <a:cubicBezTo>
                    <a:pt x="448" y="535"/>
                    <a:pt x="492" y="714"/>
                    <a:pt x="552" y="877"/>
                  </a:cubicBezTo>
                  <a:cubicBezTo>
                    <a:pt x="492" y="937"/>
                    <a:pt x="433" y="996"/>
                    <a:pt x="388" y="1071"/>
                  </a:cubicBezTo>
                  <a:cubicBezTo>
                    <a:pt x="180" y="1339"/>
                    <a:pt x="1" y="1785"/>
                    <a:pt x="239" y="2083"/>
                  </a:cubicBezTo>
                  <a:cubicBezTo>
                    <a:pt x="391" y="2265"/>
                    <a:pt x="604" y="2323"/>
                    <a:pt x="829" y="2323"/>
                  </a:cubicBezTo>
                  <a:cubicBezTo>
                    <a:pt x="934" y="2323"/>
                    <a:pt x="1042" y="2310"/>
                    <a:pt x="1147" y="2291"/>
                  </a:cubicBezTo>
                  <a:cubicBezTo>
                    <a:pt x="1296" y="2634"/>
                    <a:pt x="1430" y="2991"/>
                    <a:pt x="1579" y="3333"/>
                  </a:cubicBezTo>
                  <a:cubicBezTo>
                    <a:pt x="1236" y="3408"/>
                    <a:pt x="879" y="3378"/>
                    <a:pt x="522" y="3467"/>
                  </a:cubicBezTo>
                  <a:cubicBezTo>
                    <a:pt x="462" y="3482"/>
                    <a:pt x="462" y="3557"/>
                    <a:pt x="507" y="3586"/>
                  </a:cubicBezTo>
                  <a:cubicBezTo>
                    <a:pt x="675" y="3692"/>
                    <a:pt x="916" y="3741"/>
                    <a:pt x="1181" y="3741"/>
                  </a:cubicBezTo>
                  <a:cubicBezTo>
                    <a:pt x="1362" y="3741"/>
                    <a:pt x="1555" y="3718"/>
                    <a:pt x="1742" y="3676"/>
                  </a:cubicBezTo>
                  <a:cubicBezTo>
                    <a:pt x="1802" y="3795"/>
                    <a:pt x="1862" y="3914"/>
                    <a:pt x="1936" y="4018"/>
                  </a:cubicBezTo>
                  <a:cubicBezTo>
                    <a:pt x="1953" y="4047"/>
                    <a:pt x="1984" y="4060"/>
                    <a:pt x="2015" y="4060"/>
                  </a:cubicBezTo>
                  <a:cubicBezTo>
                    <a:pt x="2062" y="4060"/>
                    <a:pt x="2109" y="4028"/>
                    <a:pt x="2100" y="3973"/>
                  </a:cubicBezTo>
                  <a:cubicBezTo>
                    <a:pt x="2100" y="3839"/>
                    <a:pt x="2085" y="3720"/>
                    <a:pt x="2040" y="3586"/>
                  </a:cubicBezTo>
                  <a:cubicBezTo>
                    <a:pt x="2130" y="3557"/>
                    <a:pt x="2219" y="3527"/>
                    <a:pt x="2293" y="3482"/>
                  </a:cubicBezTo>
                  <a:cubicBezTo>
                    <a:pt x="2338" y="3571"/>
                    <a:pt x="2383" y="3646"/>
                    <a:pt x="2442" y="3720"/>
                  </a:cubicBezTo>
                  <a:cubicBezTo>
                    <a:pt x="2461" y="3751"/>
                    <a:pt x="2492" y="3767"/>
                    <a:pt x="2523" y="3767"/>
                  </a:cubicBezTo>
                  <a:cubicBezTo>
                    <a:pt x="2565" y="3767"/>
                    <a:pt x="2606" y="3736"/>
                    <a:pt x="2606" y="3676"/>
                  </a:cubicBezTo>
                  <a:cubicBezTo>
                    <a:pt x="2606" y="3557"/>
                    <a:pt x="2576" y="3452"/>
                    <a:pt x="2546" y="3333"/>
                  </a:cubicBezTo>
                  <a:cubicBezTo>
                    <a:pt x="2904" y="3080"/>
                    <a:pt x="3082" y="2723"/>
                    <a:pt x="2874" y="2276"/>
                  </a:cubicBezTo>
                  <a:cubicBezTo>
                    <a:pt x="2718" y="1939"/>
                    <a:pt x="2369" y="1839"/>
                    <a:pt x="2015" y="1839"/>
                  </a:cubicBezTo>
                  <a:cubicBezTo>
                    <a:pt x="1964" y="1839"/>
                    <a:pt x="1913" y="1841"/>
                    <a:pt x="1862" y="1845"/>
                  </a:cubicBezTo>
                  <a:cubicBezTo>
                    <a:pt x="1668" y="1458"/>
                    <a:pt x="1489" y="1056"/>
                    <a:pt x="1311" y="669"/>
                  </a:cubicBezTo>
                  <a:cubicBezTo>
                    <a:pt x="1579" y="550"/>
                    <a:pt x="1862" y="460"/>
                    <a:pt x="2130" y="356"/>
                  </a:cubicBezTo>
                  <a:cubicBezTo>
                    <a:pt x="2185" y="342"/>
                    <a:pt x="2163" y="251"/>
                    <a:pt x="2111" y="251"/>
                  </a:cubicBezTo>
                  <a:cubicBezTo>
                    <a:pt x="2108" y="251"/>
                    <a:pt x="2104" y="251"/>
                    <a:pt x="2100" y="252"/>
                  </a:cubicBezTo>
                  <a:cubicBezTo>
                    <a:pt x="1802" y="297"/>
                    <a:pt x="1504" y="356"/>
                    <a:pt x="1222" y="460"/>
                  </a:cubicBezTo>
                  <a:cubicBezTo>
                    <a:pt x="1162" y="327"/>
                    <a:pt x="1088" y="178"/>
                    <a:pt x="1028" y="44"/>
                  </a:cubicBezTo>
                  <a:cubicBezTo>
                    <a:pt x="1016" y="14"/>
                    <a:pt x="994" y="1"/>
                    <a:pt x="9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2"/>
            <p:cNvSpPr/>
            <p:nvPr/>
          </p:nvSpPr>
          <p:spPr>
            <a:xfrm>
              <a:off x="2259350" y="2408700"/>
              <a:ext cx="508925" cy="301125"/>
            </a:xfrm>
            <a:custGeom>
              <a:rect b="b" l="l" r="r" t="t"/>
              <a:pathLst>
                <a:path extrusionOk="0" h="12045" w="20357">
                  <a:moveTo>
                    <a:pt x="12117" y="343"/>
                  </a:moveTo>
                  <a:cubicBezTo>
                    <a:pt x="12400" y="819"/>
                    <a:pt x="12623" y="1326"/>
                    <a:pt x="12831" y="1847"/>
                  </a:cubicBezTo>
                  <a:cubicBezTo>
                    <a:pt x="12385" y="1742"/>
                    <a:pt x="11923" y="1713"/>
                    <a:pt x="11492" y="1474"/>
                  </a:cubicBezTo>
                  <a:cubicBezTo>
                    <a:pt x="11179" y="1296"/>
                    <a:pt x="10956" y="1013"/>
                    <a:pt x="10688" y="775"/>
                  </a:cubicBezTo>
                  <a:cubicBezTo>
                    <a:pt x="11179" y="656"/>
                    <a:pt x="11655" y="522"/>
                    <a:pt x="12117" y="343"/>
                  </a:cubicBezTo>
                  <a:close/>
                  <a:moveTo>
                    <a:pt x="17773" y="1802"/>
                  </a:moveTo>
                  <a:cubicBezTo>
                    <a:pt x="17996" y="2308"/>
                    <a:pt x="18175" y="2829"/>
                    <a:pt x="18324" y="3365"/>
                  </a:cubicBezTo>
                  <a:cubicBezTo>
                    <a:pt x="17877" y="3216"/>
                    <a:pt x="17431" y="3142"/>
                    <a:pt x="17044" y="2859"/>
                  </a:cubicBezTo>
                  <a:cubicBezTo>
                    <a:pt x="16746" y="2635"/>
                    <a:pt x="16553" y="2338"/>
                    <a:pt x="16314" y="2070"/>
                  </a:cubicBezTo>
                  <a:cubicBezTo>
                    <a:pt x="16821" y="1995"/>
                    <a:pt x="17312" y="1936"/>
                    <a:pt x="17773" y="1802"/>
                  </a:cubicBezTo>
                  <a:close/>
                  <a:moveTo>
                    <a:pt x="14558" y="4838"/>
                  </a:moveTo>
                  <a:cubicBezTo>
                    <a:pt x="14871" y="5151"/>
                    <a:pt x="15079" y="5553"/>
                    <a:pt x="15124" y="6014"/>
                  </a:cubicBezTo>
                  <a:cubicBezTo>
                    <a:pt x="14945" y="5612"/>
                    <a:pt x="14752" y="5225"/>
                    <a:pt x="14558" y="4838"/>
                  </a:cubicBezTo>
                  <a:close/>
                  <a:moveTo>
                    <a:pt x="2174" y="4139"/>
                  </a:moveTo>
                  <a:cubicBezTo>
                    <a:pt x="2248" y="4645"/>
                    <a:pt x="2338" y="5062"/>
                    <a:pt x="2084" y="5583"/>
                  </a:cubicBezTo>
                  <a:cubicBezTo>
                    <a:pt x="1891" y="5999"/>
                    <a:pt x="1563" y="6372"/>
                    <a:pt x="1176" y="6625"/>
                  </a:cubicBezTo>
                  <a:cubicBezTo>
                    <a:pt x="923" y="6089"/>
                    <a:pt x="641" y="5568"/>
                    <a:pt x="373" y="5047"/>
                  </a:cubicBezTo>
                  <a:cubicBezTo>
                    <a:pt x="983" y="4749"/>
                    <a:pt x="1578" y="4436"/>
                    <a:pt x="2174" y="4139"/>
                  </a:cubicBezTo>
                  <a:close/>
                  <a:moveTo>
                    <a:pt x="14260" y="5091"/>
                  </a:moveTo>
                  <a:cubicBezTo>
                    <a:pt x="14498" y="5598"/>
                    <a:pt x="14752" y="6104"/>
                    <a:pt x="15005" y="6595"/>
                  </a:cubicBezTo>
                  <a:cubicBezTo>
                    <a:pt x="14588" y="6625"/>
                    <a:pt x="14186" y="6684"/>
                    <a:pt x="13769" y="6773"/>
                  </a:cubicBezTo>
                  <a:cubicBezTo>
                    <a:pt x="13784" y="6610"/>
                    <a:pt x="13739" y="6446"/>
                    <a:pt x="13754" y="6282"/>
                  </a:cubicBezTo>
                  <a:cubicBezTo>
                    <a:pt x="13754" y="5851"/>
                    <a:pt x="13918" y="5374"/>
                    <a:pt x="14260" y="5091"/>
                  </a:cubicBezTo>
                  <a:close/>
                  <a:moveTo>
                    <a:pt x="13471" y="7384"/>
                  </a:moveTo>
                  <a:cubicBezTo>
                    <a:pt x="13457" y="7413"/>
                    <a:pt x="13427" y="7443"/>
                    <a:pt x="13397" y="7473"/>
                  </a:cubicBezTo>
                  <a:cubicBezTo>
                    <a:pt x="13397" y="7443"/>
                    <a:pt x="13382" y="7428"/>
                    <a:pt x="13382" y="7399"/>
                  </a:cubicBezTo>
                  <a:cubicBezTo>
                    <a:pt x="13412" y="7399"/>
                    <a:pt x="13442" y="7384"/>
                    <a:pt x="13471" y="7384"/>
                  </a:cubicBezTo>
                  <a:close/>
                  <a:moveTo>
                    <a:pt x="13055" y="7488"/>
                  </a:moveTo>
                  <a:cubicBezTo>
                    <a:pt x="13070" y="7547"/>
                    <a:pt x="13084" y="7607"/>
                    <a:pt x="13114" y="7667"/>
                  </a:cubicBezTo>
                  <a:cubicBezTo>
                    <a:pt x="13070" y="7681"/>
                    <a:pt x="13025" y="7711"/>
                    <a:pt x="12995" y="7726"/>
                  </a:cubicBezTo>
                  <a:cubicBezTo>
                    <a:pt x="12950" y="7741"/>
                    <a:pt x="12921" y="7741"/>
                    <a:pt x="12891" y="7756"/>
                  </a:cubicBezTo>
                  <a:cubicBezTo>
                    <a:pt x="12861" y="7681"/>
                    <a:pt x="12831" y="7622"/>
                    <a:pt x="12816" y="7547"/>
                  </a:cubicBezTo>
                  <a:cubicBezTo>
                    <a:pt x="12891" y="7533"/>
                    <a:pt x="12980" y="7503"/>
                    <a:pt x="13055" y="7488"/>
                  </a:cubicBezTo>
                  <a:close/>
                  <a:moveTo>
                    <a:pt x="12504" y="7637"/>
                  </a:moveTo>
                  <a:cubicBezTo>
                    <a:pt x="12519" y="7696"/>
                    <a:pt x="12534" y="7771"/>
                    <a:pt x="12549" y="7830"/>
                  </a:cubicBezTo>
                  <a:cubicBezTo>
                    <a:pt x="12484" y="7835"/>
                    <a:pt x="12418" y="7837"/>
                    <a:pt x="12351" y="7837"/>
                  </a:cubicBezTo>
                  <a:cubicBezTo>
                    <a:pt x="12216" y="7837"/>
                    <a:pt x="12077" y="7830"/>
                    <a:pt x="11938" y="7830"/>
                  </a:cubicBezTo>
                  <a:cubicBezTo>
                    <a:pt x="12087" y="7771"/>
                    <a:pt x="12236" y="7726"/>
                    <a:pt x="12370" y="7681"/>
                  </a:cubicBezTo>
                  <a:cubicBezTo>
                    <a:pt x="12415" y="7667"/>
                    <a:pt x="12459" y="7652"/>
                    <a:pt x="12504" y="7637"/>
                  </a:cubicBezTo>
                  <a:close/>
                  <a:moveTo>
                    <a:pt x="19366" y="6773"/>
                  </a:moveTo>
                  <a:cubicBezTo>
                    <a:pt x="19544" y="7294"/>
                    <a:pt x="19738" y="7815"/>
                    <a:pt x="19946" y="8336"/>
                  </a:cubicBezTo>
                  <a:cubicBezTo>
                    <a:pt x="19842" y="8333"/>
                    <a:pt x="19738" y="8331"/>
                    <a:pt x="19634" y="8331"/>
                  </a:cubicBezTo>
                  <a:cubicBezTo>
                    <a:pt x="19321" y="8331"/>
                    <a:pt x="19009" y="8348"/>
                    <a:pt x="18696" y="8381"/>
                  </a:cubicBezTo>
                  <a:cubicBezTo>
                    <a:pt x="18726" y="8217"/>
                    <a:pt x="18711" y="8039"/>
                    <a:pt x="18726" y="7890"/>
                  </a:cubicBezTo>
                  <a:cubicBezTo>
                    <a:pt x="18785" y="7458"/>
                    <a:pt x="18994" y="7012"/>
                    <a:pt x="19366" y="6773"/>
                  </a:cubicBezTo>
                  <a:close/>
                  <a:moveTo>
                    <a:pt x="14990" y="6952"/>
                  </a:moveTo>
                  <a:lnTo>
                    <a:pt x="14990" y="6952"/>
                  </a:lnTo>
                  <a:cubicBezTo>
                    <a:pt x="14612" y="8008"/>
                    <a:pt x="13562" y="8765"/>
                    <a:pt x="12478" y="8765"/>
                  </a:cubicBezTo>
                  <a:cubicBezTo>
                    <a:pt x="12110" y="8765"/>
                    <a:pt x="11738" y="8678"/>
                    <a:pt x="11388" y="8485"/>
                  </a:cubicBezTo>
                  <a:cubicBezTo>
                    <a:pt x="11239" y="8396"/>
                    <a:pt x="11105" y="8277"/>
                    <a:pt x="10971" y="8158"/>
                  </a:cubicBezTo>
                  <a:cubicBezTo>
                    <a:pt x="11149" y="8098"/>
                    <a:pt x="11328" y="8039"/>
                    <a:pt x="11492" y="7979"/>
                  </a:cubicBezTo>
                  <a:cubicBezTo>
                    <a:pt x="11704" y="8132"/>
                    <a:pt x="12037" y="8202"/>
                    <a:pt x="12396" y="8202"/>
                  </a:cubicBezTo>
                  <a:cubicBezTo>
                    <a:pt x="12490" y="8202"/>
                    <a:pt x="12586" y="8197"/>
                    <a:pt x="12683" y="8187"/>
                  </a:cubicBezTo>
                  <a:cubicBezTo>
                    <a:pt x="12727" y="8307"/>
                    <a:pt x="12772" y="8426"/>
                    <a:pt x="12831" y="8545"/>
                  </a:cubicBezTo>
                  <a:cubicBezTo>
                    <a:pt x="12851" y="8577"/>
                    <a:pt x="12884" y="8592"/>
                    <a:pt x="12917" y="8592"/>
                  </a:cubicBezTo>
                  <a:cubicBezTo>
                    <a:pt x="12959" y="8592"/>
                    <a:pt x="13002" y="8566"/>
                    <a:pt x="13010" y="8515"/>
                  </a:cubicBezTo>
                  <a:cubicBezTo>
                    <a:pt x="13010" y="8396"/>
                    <a:pt x="13010" y="8262"/>
                    <a:pt x="12980" y="8128"/>
                  </a:cubicBezTo>
                  <a:cubicBezTo>
                    <a:pt x="13070" y="8113"/>
                    <a:pt x="13159" y="8083"/>
                    <a:pt x="13248" y="8054"/>
                  </a:cubicBezTo>
                  <a:cubicBezTo>
                    <a:pt x="13293" y="8143"/>
                    <a:pt x="13323" y="8232"/>
                    <a:pt x="13367" y="8307"/>
                  </a:cubicBezTo>
                  <a:cubicBezTo>
                    <a:pt x="13380" y="8346"/>
                    <a:pt x="13414" y="8365"/>
                    <a:pt x="13447" y="8365"/>
                  </a:cubicBezTo>
                  <a:cubicBezTo>
                    <a:pt x="13489" y="8365"/>
                    <a:pt x="13531" y="8335"/>
                    <a:pt x="13531" y="8277"/>
                  </a:cubicBezTo>
                  <a:cubicBezTo>
                    <a:pt x="13546" y="8173"/>
                    <a:pt x="13531" y="8054"/>
                    <a:pt x="13516" y="7934"/>
                  </a:cubicBezTo>
                  <a:cubicBezTo>
                    <a:pt x="13799" y="7771"/>
                    <a:pt x="13992" y="7547"/>
                    <a:pt x="14007" y="7250"/>
                  </a:cubicBezTo>
                  <a:cubicBezTo>
                    <a:pt x="14350" y="7160"/>
                    <a:pt x="14677" y="7071"/>
                    <a:pt x="14990" y="6952"/>
                  </a:cubicBezTo>
                  <a:close/>
                  <a:moveTo>
                    <a:pt x="10480" y="819"/>
                  </a:moveTo>
                  <a:cubicBezTo>
                    <a:pt x="10965" y="1582"/>
                    <a:pt x="11838" y="2138"/>
                    <a:pt x="12750" y="2138"/>
                  </a:cubicBezTo>
                  <a:cubicBezTo>
                    <a:pt x="12817" y="2138"/>
                    <a:pt x="12883" y="2135"/>
                    <a:pt x="12950" y="2129"/>
                  </a:cubicBezTo>
                  <a:cubicBezTo>
                    <a:pt x="13189" y="2725"/>
                    <a:pt x="13427" y="3335"/>
                    <a:pt x="13695" y="3901"/>
                  </a:cubicBezTo>
                  <a:cubicBezTo>
                    <a:pt x="13858" y="4258"/>
                    <a:pt x="14022" y="4600"/>
                    <a:pt x="14186" y="4957"/>
                  </a:cubicBezTo>
                  <a:cubicBezTo>
                    <a:pt x="13590" y="5285"/>
                    <a:pt x="13427" y="6163"/>
                    <a:pt x="13501" y="6833"/>
                  </a:cubicBezTo>
                  <a:cubicBezTo>
                    <a:pt x="11909" y="7205"/>
                    <a:pt x="10346" y="7905"/>
                    <a:pt x="8872" y="8560"/>
                  </a:cubicBezTo>
                  <a:cubicBezTo>
                    <a:pt x="7547" y="9155"/>
                    <a:pt x="6074" y="9736"/>
                    <a:pt x="4764" y="10480"/>
                  </a:cubicBezTo>
                  <a:cubicBezTo>
                    <a:pt x="4593" y="9894"/>
                    <a:pt x="3691" y="9658"/>
                    <a:pt x="3019" y="9658"/>
                  </a:cubicBezTo>
                  <a:cubicBezTo>
                    <a:pt x="2872" y="9658"/>
                    <a:pt x="2735" y="9669"/>
                    <a:pt x="2620" y="9691"/>
                  </a:cubicBezTo>
                  <a:cubicBezTo>
                    <a:pt x="2486" y="9408"/>
                    <a:pt x="2352" y="9110"/>
                    <a:pt x="2233" y="8813"/>
                  </a:cubicBezTo>
                  <a:cubicBezTo>
                    <a:pt x="1906" y="8098"/>
                    <a:pt x="1578" y="7399"/>
                    <a:pt x="1221" y="6699"/>
                  </a:cubicBezTo>
                  <a:cubicBezTo>
                    <a:pt x="2189" y="6446"/>
                    <a:pt x="2888" y="4913"/>
                    <a:pt x="2397" y="4035"/>
                  </a:cubicBezTo>
                  <a:cubicBezTo>
                    <a:pt x="3543" y="3469"/>
                    <a:pt x="4689" y="2918"/>
                    <a:pt x="5865" y="2427"/>
                  </a:cubicBezTo>
                  <a:cubicBezTo>
                    <a:pt x="6982" y="1966"/>
                    <a:pt x="8098" y="1534"/>
                    <a:pt x="9244" y="1162"/>
                  </a:cubicBezTo>
                  <a:cubicBezTo>
                    <a:pt x="9646" y="1028"/>
                    <a:pt x="10063" y="924"/>
                    <a:pt x="10480" y="819"/>
                  </a:cubicBezTo>
                  <a:close/>
                  <a:moveTo>
                    <a:pt x="16106" y="2085"/>
                  </a:moveTo>
                  <a:cubicBezTo>
                    <a:pt x="16523" y="2963"/>
                    <a:pt x="17416" y="3648"/>
                    <a:pt x="18413" y="3677"/>
                  </a:cubicBezTo>
                  <a:cubicBezTo>
                    <a:pt x="18577" y="4288"/>
                    <a:pt x="18741" y="4913"/>
                    <a:pt x="18934" y="5523"/>
                  </a:cubicBezTo>
                  <a:cubicBezTo>
                    <a:pt x="19068" y="5880"/>
                    <a:pt x="19187" y="6252"/>
                    <a:pt x="19306" y="6610"/>
                  </a:cubicBezTo>
                  <a:cubicBezTo>
                    <a:pt x="18696" y="6878"/>
                    <a:pt x="18413" y="7741"/>
                    <a:pt x="18428" y="8411"/>
                  </a:cubicBezTo>
                  <a:cubicBezTo>
                    <a:pt x="16791" y="8589"/>
                    <a:pt x="15153" y="9110"/>
                    <a:pt x="13635" y="9602"/>
                  </a:cubicBezTo>
                  <a:cubicBezTo>
                    <a:pt x="12251" y="10033"/>
                    <a:pt x="10718" y="10435"/>
                    <a:pt x="9319" y="11045"/>
                  </a:cubicBezTo>
                  <a:cubicBezTo>
                    <a:pt x="9207" y="10346"/>
                    <a:pt x="8081" y="10014"/>
                    <a:pt x="7403" y="10014"/>
                  </a:cubicBezTo>
                  <a:cubicBezTo>
                    <a:pt x="7360" y="10014"/>
                    <a:pt x="7318" y="10016"/>
                    <a:pt x="7279" y="10018"/>
                  </a:cubicBezTo>
                  <a:cubicBezTo>
                    <a:pt x="7250" y="9929"/>
                    <a:pt x="7235" y="9840"/>
                    <a:pt x="7205" y="9765"/>
                  </a:cubicBezTo>
                  <a:cubicBezTo>
                    <a:pt x="7845" y="9438"/>
                    <a:pt x="8500" y="9125"/>
                    <a:pt x="9155" y="8857"/>
                  </a:cubicBezTo>
                  <a:cubicBezTo>
                    <a:pt x="9586" y="8694"/>
                    <a:pt x="10033" y="8515"/>
                    <a:pt x="10465" y="8351"/>
                  </a:cubicBezTo>
                  <a:cubicBezTo>
                    <a:pt x="10688" y="8634"/>
                    <a:pt x="10971" y="8872"/>
                    <a:pt x="11313" y="9036"/>
                  </a:cubicBezTo>
                  <a:cubicBezTo>
                    <a:pt x="11691" y="9217"/>
                    <a:pt x="12086" y="9299"/>
                    <a:pt x="12476" y="9299"/>
                  </a:cubicBezTo>
                  <a:cubicBezTo>
                    <a:pt x="13889" y="9299"/>
                    <a:pt x="15246" y="8219"/>
                    <a:pt x="15526" y="6773"/>
                  </a:cubicBezTo>
                  <a:cubicBezTo>
                    <a:pt x="15764" y="5553"/>
                    <a:pt x="15124" y="4600"/>
                    <a:pt x="14201" y="4094"/>
                  </a:cubicBezTo>
                  <a:cubicBezTo>
                    <a:pt x="14082" y="3871"/>
                    <a:pt x="13978" y="3648"/>
                    <a:pt x="13858" y="3424"/>
                  </a:cubicBezTo>
                  <a:cubicBezTo>
                    <a:pt x="13754" y="3201"/>
                    <a:pt x="13620" y="2903"/>
                    <a:pt x="13486" y="2591"/>
                  </a:cubicBezTo>
                  <a:cubicBezTo>
                    <a:pt x="13933" y="2487"/>
                    <a:pt x="14379" y="2382"/>
                    <a:pt x="14826" y="2278"/>
                  </a:cubicBezTo>
                  <a:cubicBezTo>
                    <a:pt x="15243" y="2204"/>
                    <a:pt x="15674" y="2144"/>
                    <a:pt x="16106" y="2085"/>
                  </a:cubicBezTo>
                  <a:close/>
                  <a:moveTo>
                    <a:pt x="2724" y="9809"/>
                  </a:moveTo>
                  <a:cubicBezTo>
                    <a:pt x="3174" y="9809"/>
                    <a:pt x="3708" y="9968"/>
                    <a:pt x="4079" y="10167"/>
                  </a:cubicBezTo>
                  <a:cubicBezTo>
                    <a:pt x="4198" y="10242"/>
                    <a:pt x="4332" y="10316"/>
                    <a:pt x="4407" y="10435"/>
                  </a:cubicBezTo>
                  <a:cubicBezTo>
                    <a:pt x="4451" y="10480"/>
                    <a:pt x="4481" y="10569"/>
                    <a:pt x="4496" y="10644"/>
                  </a:cubicBezTo>
                  <a:cubicBezTo>
                    <a:pt x="4094" y="10882"/>
                    <a:pt x="3692" y="11150"/>
                    <a:pt x="3335" y="11447"/>
                  </a:cubicBezTo>
                  <a:cubicBezTo>
                    <a:pt x="3305" y="11194"/>
                    <a:pt x="3126" y="10897"/>
                    <a:pt x="3037" y="10703"/>
                  </a:cubicBezTo>
                  <a:cubicBezTo>
                    <a:pt x="2918" y="10405"/>
                    <a:pt x="2784" y="10108"/>
                    <a:pt x="2665" y="9810"/>
                  </a:cubicBezTo>
                  <a:cubicBezTo>
                    <a:pt x="2685" y="9809"/>
                    <a:pt x="2704" y="9809"/>
                    <a:pt x="2724" y="9809"/>
                  </a:cubicBezTo>
                  <a:close/>
                  <a:moveTo>
                    <a:pt x="7309" y="10123"/>
                  </a:moveTo>
                  <a:lnTo>
                    <a:pt x="7309" y="10123"/>
                  </a:lnTo>
                  <a:cubicBezTo>
                    <a:pt x="7785" y="10167"/>
                    <a:pt x="8321" y="10390"/>
                    <a:pt x="8678" y="10658"/>
                  </a:cubicBezTo>
                  <a:cubicBezTo>
                    <a:pt x="8798" y="10733"/>
                    <a:pt x="8902" y="10822"/>
                    <a:pt x="8976" y="10941"/>
                  </a:cubicBezTo>
                  <a:cubicBezTo>
                    <a:pt x="9021" y="11001"/>
                    <a:pt x="9021" y="11090"/>
                    <a:pt x="9051" y="11164"/>
                  </a:cubicBezTo>
                  <a:cubicBezTo>
                    <a:pt x="8604" y="11358"/>
                    <a:pt x="8187" y="11581"/>
                    <a:pt x="7785" y="11834"/>
                  </a:cubicBezTo>
                  <a:cubicBezTo>
                    <a:pt x="7800" y="11581"/>
                    <a:pt x="7651" y="11269"/>
                    <a:pt x="7592" y="11060"/>
                  </a:cubicBezTo>
                  <a:cubicBezTo>
                    <a:pt x="7503" y="10748"/>
                    <a:pt x="7413" y="10435"/>
                    <a:pt x="7309" y="10123"/>
                  </a:cubicBezTo>
                  <a:close/>
                  <a:moveTo>
                    <a:pt x="12283" y="1"/>
                  </a:moveTo>
                  <a:cubicBezTo>
                    <a:pt x="12282" y="1"/>
                    <a:pt x="12281" y="1"/>
                    <a:pt x="12281" y="1"/>
                  </a:cubicBezTo>
                  <a:cubicBezTo>
                    <a:pt x="10033" y="165"/>
                    <a:pt x="7622" y="1221"/>
                    <a:pt x="5597" y="2129"/>
                  </a:cubicBezTo>
                  <a:cubicBezTo>
                    <a:pt x="4660" y="2546"/>
                    <a:pt x="3707" y="2948"/>
                    <a:pt x="2784" y="3409"/>
                  </a:cubicBezTo>
                  <a:cubicBezTo>
                    <a:pt x="2323" y="3633"/>
                    <a:pt x="1861" y="3886"/>
                    <a:pt x="1415" y="4154"/>
                  </a:cubicBezTo>
                  <a:cubicBezTo>
                    <a:pt x="1191" y="4288"/>
                    <a:pt x="968" y="4436"/>
                    <a:pt x="760" y="4585"/>
                  </a:cubicBezTo>
                  <a:cubicBezTo>
                    <a:pt x="536" y="4734"/>
                    <a:pt x="1" y="4838"/>
                    <a:pt x="164" y="5181"/>
                  </a:cubicBezTo>
                  <a:cubicBezTo>
                    <a:pt x="566" y="6089"/>
                    <a:pt x="879" y="7041"/>
                    <a:pt x="1325" y="7934"/>
                  </a:cubicBezTo>
                  <a:cubicBezTo>
                    <a:pt x="1787" y="8857"/>
                    <a:pt x="2144" y="9765"/>
                    <a:pt x="2546" y="10718"/>
                  </a:cubicBezTo>
                  <a:cubicBezTo>
                    <a:pt x="2650" y="10986"/>
                    <a:pt x="2918" y="11700"/>
                    <a:pt x="3171" y="11894"/>
                  </a:cubicBezTo>
                  <a:cubicBezTo>
                    <a:pt x="3188" y="11905"/>
                    <a:pt x="3205" y="11910"/>
                    <a:pt x="3221" y="11910"/>
                  </a:cubicBezTo>
                  <a:cubicBezTo>
                    <a:pt x="3245" y="11910"/>
                    <a:pt x="3266" y="11897"/>
                    <a:pt x="3275" y="11879"/>
                  </a:cubicBezTo>
                  <a:cubicBezTo>
                    <a:pt x="4481" y="11209"/>
                    <a:pt x="5701" y="10524"/>
                    <a:pt x="6952" y="9884"/>
                  </a:cubicBezTo>
                  <a:cubicBezTo>
                    <a:pt x="7056" y="10271"/>
                    <a:pt x="7175" y="10644"/>
                    <a:pt x="7294" y="11031"/>
                  </a:cubicBezTo>
                  <a:cubicBezTo>
                    <a:pt x="7369" y="11313"/>
                    <a:pt x="7413" y="11805"/>
                    <a:pt x="7637" y="12028"/>
                  </a:cubicBezTo>
                  <a:cubicBezTo>
                    <a:pt x="7648" y="12039"/>
                    <a:pt x="7664" y="12044"/>
                    <a:pt x="7680" y="12044"/>
                  </a:cubicBezTo>
                  <a:cubicBezTo>
                    <a:pt x="7707" y="12044"/>
                    <a:pt x="7737" y="12031"/>
                    <a:pt x="7756" y="12013"/>
                  </a:cubicBezTo>
                  <a:cubicBezTo>
                    <a:pt x="9750" y="11194"/>
                    <a:pt x="11789" y="10510"/>
                    <a:pt x="13873" y="9929"/>
                  </a:cubicBezTo>
                  <a:cubicBezTo>
                    <a:pt x="14975" y="9616"/>
                    <a:pt x="16091" y="9349"/>
                    <a:pt x="17208" y="9110"/>
                  </a:cubicBezTo>
                  <a:cubicBezTo>
                    <a:pt x="18130" y="8932"/>
                    <a:pt x="19113" y="8917"/>
                    <a:pt x="20006" y="8664"/>
                  </a:cubicBezTo>
                  <a:cubicBezTo>
                    <a:pt x="20036" y="8649"/>
                    <a:pt x="20065" y="8634"/>
                    <a:pt x="20080" y="8619"/>
                  </a:cubicBezTo>
                  <a:cubicBezTo>
                    <a:pt x="20103" y="8632"/>
                    <a:pt x="20129" y="8638"/>
                    <a:pt x="20156" y="8638"/>
                  </a:cubicBezTo>
                  <a:cubicBezTo>
                    <a:pt x="20252" y="8638"/>
                    <a:pt x="20357" y="8560"/>
                    <a:pt x="20333" y="8455"/>
                  </a:cubicBezTo>
                  <a:cubicBezTo>
                    <a:pt x="20006" y="7294"/>
                    <a:pt x="19559" y="6178"/>
                    <a:pt x="19172" y="5062"/>
                  </a:cubicBezTo>
                  <a:cubicBezTo>
                    <a:pt x="18785" y="3990"/>
                    <a:pt x="18130" y="1474"/>
                    <a:pt x="17982" y="1474"/>
                  </a:cubicBezTo>
                  <a:cubicBezTo>
                    <a:pt x="17862" y="1470"/>
                    <a:pt x="17743" y="1467"/>
                    <a:pt x="17622" y="1467"/>
                  </a:cubicBezTo>
                  <a:cubicBezTo>
                    <a:pt x="16219" y="1467"/>
                    <a:pt x="14718" y="1777"/>
                    <a:pt x="13293" y="2174"/>
                  </a:cubicBezTo>
                  <a:cubicBezTo>
                    <a:pt x="12849" y="1124"/>
                    <a:pt x="12391" y="1"/>
                    <a:pt x="122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32"/>
          <p:cNvGrpSpPr/>
          <p:nvPr/>
        </p:nvGrpSpPr>
        <p:grpSpPr>
          <a:xfrm>
            <a:off x="7896401" y="2146113"/>
            <a:ext cx="390772" cy="519574"/>
            <a:chOff x="6940425" y="4192275"/>
            <a:chExt cx="390772" cy="519574"/>
          </a:xfrm>
        </p:grpSpPr>
        <p:sp>
          <p:nvSpPr>
            <p:cNvPr id="817" name="Google Shape;817;p32"/>
            <p:cNvSpPr/>
            <p:nvPr/>
          </p:nvSpPr>
          <p:spPr>
            <a:xfrm>
              <a:off x="6940425" y="4192275"/>
              <a:ext cx="227940" cy="231352"/>
            </a:xfrm>
            <a:custGeom>
              <a:rect b="b" l="l" r="r" t="t"/>
              <a:pathLst>
                <a:path extrusionOk="0" h="5561" w="5479">
                  <a:moveTo>
                    <a:pt x="2076" y="501"/>
                  </a:moveTo>
                  <a:cubicBezTo>
                    <a:pt x="2543" y="501"/>
                    <a:pt x="3020" y="684"/>
                    <a:pt x="3365" y="982"/>
                  </a:cubicBezTo>
                  <a:cubicBezTo>
                    <a:pt x="3811" y="1355"/>
                    <a:pt x="4109" y="1846"/>
                    <a:pt x="4228" y="2411"/>
                  </a:cubicBezTo>
                  <a:cubicBezTo>
                    <a:pt x="4436" y="3349"/>
                    <a:pt x="4154" y="4614"/>
                    <a:pt x="3126" y="4942"/>
                  </a:cubicBezTo>
                  <a:cubicBezTo>
                    <a:pt x="2957" y="4998"/>
                    <a:pt x="2794" y="5024"/>
                    <a:pt x="2636" y="5024"/>
                  </a:cubicBezTo>
                  <a:cubicBezTo>
                    <a:pt x="1880" y="5024"/>
                    <a:pt x="1274" y="4424"/>
                    <a:pt x="953" y="3721"/>
                  </a:cubicBezTo>
                  <a:cubicBezTo>
                    <a:pt x="507" y="2754"/>
                    <a:pt x="328" y="893"/>
                    <a:pt x="1668" y="551"/>
                  </a:cubicBezTo>
                  <a:cubicBezTo>
                    <a:pt x="1801" y="517"/>
                    <a:pt x="1938" y="501"/>
                    <a:pt x="2076" y="501"/>
                  </a:cubicBezTo>
                  <a:close/>
                  <a:moveTo>
                    <a:pt x="2255" y="0"/>
                  </a:moveTo>
                  <a:cubicBezTo>
                    <a:pt x="2027" y="0"/>
                    <a:pt x="1797" y="35"/>
                    <a:pt x="1578" y="104"/>
                  </a:cubicBezTo>
                  <a:cubicBezTo>
                    <a:pt x="1385" y="164"/>
                    <a:pt x="1191" y="253"/>
                    <a:pt x="1028" y="372"/>
                  </a:cubicBezTo>
                  <a:cubicBezTo>
                    <a:pt x="179" y="1012"/>
                    <a:pt x="1" y="2367"/>
                    <a:pt x="254" y="3334"/>
                  </a:cubicBezTo>
                  <a:cubicBezTo>
                    <a:pt x="537" y="4442"/>
                    <a:pt x="1533" y="5560"/>
                    <a:pt x="2694" y="5560"/>
                  </a:cubicBezTo>
                  <a:cubicBezTo>
                    <a:pt x="2937" y="5560"/>
                    <a:pt x="3187" y="5511"/>
                    <a:pt x="3439" y="5403"/>
                  </a:cubicBezTo>
                  <a:cubicBezTo>
                    <a:pt x="5478" y="4525"/>
                    <a:pt x="4987" y="1608"/>
                    <a:pt x="3513" y="417"/>
                  </a:cubicBezTo>
                  <a:cubicBezTo>
                    <a:pt x="3166" y="139"/>
                    <a:pt x="2713" y="0"/>
                    <a:pt x="2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>
              <a:off x="6975746" y="4425874"/>
              <a:ext cx="355452" cy="285976"/>
            </a:xfrm>
            <a:custGeom>
              <a:rect b="b" l="l" r="r" t="t"/>
              <a:pathLst>
                <a:path extrusionOk="0" h="6874" w="8544">
                  <a:moveTo>
                    <a:pt x="3833" y="546"/>
                  </a:moveTo>
                  <a:cubicBezTo>
                    <a:pt x="5545" y="546"/>
                    <a:pt x="7047" y="2033"/>
                    <a:pt x="7874" y="3510"/>
                  </a:cubicBezTo>
                  <a:cubicBezTo>
                    <a:pt x="6639" y="3926"/>
                    <a:pt x="2143" y="5846"/>
                    <a:pt x="953" y="6293"/>
                  </a:cubicBezTo>
                  <a:cubicBezTo>
                    <a:pt x="759" y="5206"/>
                    <a:pt x="506" y="3926"/>
                    <a:pt x="863" y="2840"/>
                  </a:cubicBezTo>
                  <a:cubicBezTo>
                    <a:pt x="1191" y="1842"/>
                    <a:pt x="1935" y="994"/>
                    <a:pt x="2947" y="681"/>
                  </a:cubicBezTo>
                  <a:cubicBezTo>
                    <a:pt x="3247" y="589"/>
                    <a:pt x="3543" y="546"/>
                    <a:pt x="3833" y="546"/>
                  </a:cubicBezTo>
                  <a:close/>
                  <a:moveTo>
                    <a:pt x="3836" y="0"/>
                  </a:moveTo>
                  <a:cubicBezTo>
                    <a:pt x="3653" y="0"/>
                    <a:pt x="3471" y="14"/>
                    <a:pt x="3290" y="41"/>
                  </a:cubicBezTo>
                  <a:cubicBezTo>
                    <a:pt x="1072" y="384"/>
                    <a:pt x="0" y="2482"/>
                    <a:pt x="89" y="4462"/>
                  </a:cubicBezTo>
                  <a:cubicBezTo>
                    <a:pt x="134" y="5126"/>
                    <a:pt x="690" y="6874"/>
                    <a:pt x="830" y="6874"/>
                  </a:cubicBezTo>
                  <a:cubicBezTo>
                    <a:pt x="831" y="6874"/>
                    <a:pt x="833" y="6874"/>
                    <a:pt x="834" y="6874"/>
                  </a:cubicBezTo>
                  <a:cubicBezTo>
                    <a:pt x="2188" y="6591"/>
                    <a:pt x="8365" y="3882"/>
                    <a:pt x="8425" y="3837"/>
                  </a:cubicBezTo>
                  <a:cubicBezTo>
                    <a:pt x="8440" y="3807"/>
                    <a:pt x="8470" y="3777"/>
                    <a:pt x="8470" y="3748"/>
                  </a:cubicBezTo>
                  <a:cubicBezTo>
                    <a:pt x="8544" y="3376"/>
                    <a:pt x="8246" y="2587"/>
                    <a:pt x="7844" y="2110"/>
                  </a:cubicBezTo>
                  <a:cubicBezTo>
                    <a:pt x="7413" y="1604"/>
                    <a:pt x="6907" y="1158"/>
                    <a:pt x="6356" y="800"/>
                  </a:cubicBezTo>
                  <a:cubicBezTo>
                    <a:pt x="5614" y="318"/>
                    <a:pt x="4728" y="0"/>
                    <a:pt x="3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9" name="Google Shape;819;p32"/>
          <p:cNvGrpSpPr/>
          <p:nvPr/>
        </p:nvGrpSpPr>
        <p:grpSpPr>
          <a:xfrm flipH="1" rot="10800000">
            <a:off x="6239522" y="1911704"/>
            <a:ext cx="695962" cy="688836"/>
            <a:chOff x="3256275" y="2438475"/>
            <a:chExt cx="434650" cy="430200"/>
          </a:xfrm>
        </p:grpSpPr>
        <p:sp>
          <p:nvSpPr>
            <p:cNvPr id="820" name="Google Shape;820;p32"/>
            <p:cNvSpPr/>
            <p:nvPr/>
          </p:nvSpPr>
          <p:spPr>
            <a:xfrm>
              <a:off x="3256275" y="2438475"/>
              <a:ext cx="434650" cy="430200"/>
            </a:xfrm>
            <a:custGeom>
              <a:rect b="b" l="l" r="r" t="t"/>
              <a:pathLst>
                <a:path extrusionOk="0" h="17208" w="17386">
                  <a:moveTo>
                    <a:pt x="7785" y="313"/>
                  </a:moveTo>
                  <a:cubicBezTo>
                    <a:pt x="8678" y="313"/>
                    <a:pt x="9646" y="834"/>
                    <a:pt x="9735" y="1236"/>
                  </a:cubicBezTo>
                  <a:cubicBezTo>
                    <a:pt x="9750" y="1296"/>
                    <a:pt x="9780" y="1430"/>
                    <a:pt x="9809" y="1757"/>
                  </a:cubicBezTo>
                  <a:cubicBezTo>
                    <a:pt x="9824" y="1831"/>
                    <a:pt x="9869" y="1891"/>
                    <a:pt x="9943" y="1891"/>
                  </a:cubicBezTo>
                  <a:cubicBezTo>
                    <a:pt x="10583" y="2010"/>
                    <a:pt x="11209" y="2204"/>
                    <a:pt x="11789" y="2486"/>
                  </a:cubicBezTo>
                  <a:cubicBezTo>
                    <a:pt x="11809" y="2496"/>
                    <a:pt x="11830" y="2501"/>
                    <a:pt x="11852" y="2501"/>
                  </a:cubicBezTo>
                  <a:cubicBezTo>
                    <a:pt x="11895" y="2501"/>
                    <a:pt x="11938" y="2481"/>
                    <a:pt x="11968" y="2442"/>
                  </a:cubicBezTo>
                  <a:cubicBezTo>
                    <a:pt x="12087" y="2308"/>
                    <a:pt x="12206" y="2189"/>
                    <a:pt x="12310" y="2070"/>
                  </a:cubicBezTo>
                  <a:cubicBezTo>
                    <a:pt x="12548" y="1817"/>
                    <a:pt x="12801" y="1683"/>
                    <a:pt x="13069" y="1683"/>
                  </a:cubicBezTo>
                  <a:cubicBezTo>
                    <a:pt x="13605" y="1683"/>
                    <a:pt x="14096" y="2233"/>
                    <a:pt x="14379" y="2739"/>
                  </a:cubicBezTo>
                  <a:cubicBezTo>
                    <a:pt x="14677" y="3290"/>
                    <a:pt x="14796" y="3900"/>
                    <a:pt x="14632" y="4153"/>
                  </a:cubicBezTo>
                  <a:cubicBezTo>
                    <a:pt x="14602" y="4198"/>
                    <a:pt x="14513" y="4302"/>
                    <a:pt x="14409" y="4451"/>
                  </a:cubicBezTo>
                  <a:cubicBezTo>
                    <a:pt x="14379" y="4496"/>
                    <a:pt x="14379" y="4570"/>
                    <a:pt x="14409" y="4630"/>
                  </a:cubicBezTo>
                  <a:cubicBezTo>
                    <a:pt x="14826" y="5195"/>
                    <a:pt x="15153" y="5806"/>
                    <a:pt x="15361" y="6461"/>
                  </a:cubicBezTo>
                  <a:cubicBezTo>
                    <a:pt x="15387" y="6525"/>
                    <a:pt x="15436" y="6568"/>
                    <a:pt x="15497" y="6568"/>
                  </a:cubicBezTo>
                  <a:cubicBezTo>
                    <a:pt x="15506" y="6568"/>
                    <a:pt x="15516" y="6567"/>
                    <a:pt x="15525" y="6565"/>
                  </a:cubicBezTo>
                  <a:cubicBezTo>
                    <a:pt x="15644" y="6565"/>
                    <a:pt x="15763" y="6565"/>
                    <a:pt x="15868" y="6550"/>
                  </a:cubicBezTo>
                  <a:lnTo>
                    <a:pt x="15927" y="6550"/>
                  </a:lnTo>
                  <a:cubicBezTo>
                    <a:pt x="16537" y="6550"/>
                    <a:pt x="16895" y="6877"/>
                    <a:pt x="16954" y="7488"/>
                  </a:cubicBezTo>
                  <a:cubicBezTo>
                    <a:pt x="17058" y="8396"/>
                    <a:pt x="16493" y="9557"/>
                    <a:pt x="16031" y="9661"/>
                  </a:cubicBezTo>
                  <a:cubicBezTo>
                    <a:pt x="15972" y="9676"/>
                    <a:pt x="15838" y="9691"/>
                    <a:pt x="15659" y="9720"/>
                  </a:cubicBezTo>
                  <a:cubicBezTo>
                    <a:pt x="15600" y="9735"/>
                    <a:pt x="15555" y="9780"/>
                    <a:pt x="15540" y="9840"/>
                  </a:cubicBezTo>
                  <a:cubicBezTo>
                    <a:pt x="15376" y="10480"/>
                    <a:pt x="15123" y="11090"/>
                    <a:pt x="14766" y="11655"/>
                  </a:cubicBezTo>
                  <a:cubicBezTo>
                    <a:pt x="14721" y="11730"/>
                    <a:pt x="14736" y="11804"/>
                    <a:pt x="14796" y="11864"/>
                  </a:cubicBezTo>
                  <a:cubicBezTo>
                    <a:pt x="14945" y="11998"/>
                    <a:pt x="15079" y="12117"/>
                    <a:pt x="15213" y="12236"/>
                  </a:cubicBezTo>
                  <a:cubicBezTo>
                    <a:pt x="15570" y="12578"/>
                    <a:pt x="15674" y="12936"/>
                    <a:pt x="15525" y="13323"/>
                  </a:cubicBezTo>
                  <a:cubicBezTo>
                    <a:pt x="15242" y="14022"/>
                    <a:pt x="14156" y="14632"/>
                    <a:pt x="13456" y="14632"/>
                  </a:cubicBezTo>
                  <a:cubicBezTo>
                    <a:pt x="13322" y="14632"/>
                    <a:pt x="13203" y="14603"/>
                    <a:pt x="13129" y="14558"/>
                  </a:cubicBezTo>
                  <a:cubicBezTo>
                    <a:pt x="13069" y="14513"/>
                    <a:pt x="12905" y="14394"/>
                    <a:pt x="12504" y="14067"/>
                  </a:cubicBezTo>
                  <a:cubicBezTo>
                    <a:pt x="12471" y="14051"/>
                    <a:pt x="12434" y="14039"/>
                    <a:pt x="12400" y="14039"/>
                  </a:cubicBezTo>
                  <a:cubicBezTo>
                    <a:pt x="12371" y="14039"/>
                    <a:pt x="12345" y="14047"/>
                    <a:pt x="12325" y="14067"/>
                  </a:cubicBezTo>
                  <a:cubicBezTo>
                    <a:pt x="11849" y="14365"/>
                    <a:pt x="11343" y="14603"/>
                    <a:pt x="10822" y="14781"/>
                  </a:cubicBezTo>
                  <a:cubicBezTo>
                    <a:pt x="10762" y="14811"/>
                    <a:pt x="10717" y="14856"/>
                    <a:pt x="10717" y="14930"/>
                  </a:cubicBezTo>
                  <a:cubicBezTo>
                    <a:pt x="10717" y="15332"/>
                    <a:pt x="10703" y="15615"/>
                    <a:pt x="10673" y="15764"/>
                  </a:cubicBezTo>
                  <a:cubicBezTo>
                    <a:pt x="10524" y="16538"/>
                    <a:pt x="9795" y="16895"/>
                    <a:pt x="9184" y="16895"/>
                  </a:cubicBezTo>
                  <a:cubicBezTo>
                    <a:pt x="8574" y="16895"/>
                    <a:pt x="7874" y="16553"/>
                    <a:pt x="7874" y="15585"/>
                  </a:cubicBezTo>
                  <a:cubicBezTo>
                    <a:pt x="7874" y="15511"/>
                    <a:pt x="7874" y="15421"/>
                    <a:pt x="7874" y="15317"/>
                  </a:cubicBezTo>
                  <a:cubicBezTo>
                    <a:pt x="7859" y="15243"/>
                    <a:pt x="7800" y="15183"/>
                    <a:pt x="7726" y="15168"/>
                  </a:cubicBezTo>
                  <a:cubicBezTo>
                    <a:pt x="6996" y="15109"/>
                    <a:pt x="6311" y="14915"/>
                    <a:pt x="5686" y="14632"/>
                  </a:cubicBezTo>
                  <a:cubicBezTo>
                    <a:pt x="5657" y="14618"/>
                    <a:pt x="5642" y="14618"/>
                    <a:pt x="5612" y="14618"/>
                  </a:cubicBezTo>
                  <a:cubicBezTo>
                    <a:pt x="5582" y="14618"/>
                    <a:pt x="5537" y="14632"/>
                    <a:pt x="5508" y="14647"/>
                  </a:cubicBezTo>
                  <a:cubicBezTo>
                    <a:pt x="5299" y="14856"/>
                    <a:pt x="5136" y="15005"/>
                    <a:pt x="5016" y="15079"/>
                  </a:cubicBezTo>
                  <a:cubicBezTo>
                    <a:pt x="4793" y="15228"/>
                    <a:pt x="4555" y="15302"/>
                    <a:pt x="4287" y="15302"/>
                  </a:cubicBezTo>
                  <a:cubicBezTo>
                    <a:pt x="3677" y="15302"/>
                    <a:pt x="3081" y="14900"/>
                    <a:pt x="2843" y="14335"/>
                  </a:cubicBezTo>
                  <a:cubicBezTo>
                    <a:pt x="2650" y="13858"/>
                    <a:pt x="2769" y="13382"/>
                    <a:pt x="3171" y="12980"/>
                  </a:cubicBezTo>
                  <a:cubicBezTo>
                    <a:pt x="3260" y="12891"/>
                    <a:pt x="3364" y="12787"/>
                    <a:pt x="3468" y="12653"/>
                  </a:cubicBezTo>
                  <a:cubicBezTo>
                    <a:pt x="3513" y="12608"/>
                    <a:pt x="3528" y="12549"/>
                    <a:pt x="3498" y="12489"/>
                  </a:cubicBezTo>
                  <a:cubicBezTo>
                    <a:pt x="3275" y="11953"/>
                    <a:pt x="3067" y="11358"/>
                    <a:pt x="2903" y="10762"/>
                  </a:cubicBezTo>
                  <a:cubicBezTo>
                    <a:pt x="2873" y="10688"/>
                    <a:pt x="2814" y="10643"/>
                    <a:pt x="2754" y="10643"/>
                  </a:cubicBezTo>
                  <a:lnTo>
                    <a:pt x="2590" y="10643"/>
                  </a:lnTo>
                  <a:cubicBezTo>
                    <a:pt x="2069" y="10643"/>
                    <a:pt x="1712" y="10628"/>
                    <a:pt x="1519" y="10599"/>
                  </a:cubicBezTo>
                  <a:cubicBezTo>
                    <a:pt x="700" y="10435"/>
                    <a:pt x="328" y="9631"/>
                    <a:pt x="387" y="8961"/>
                  </a:cubicBezTo>
                  <a:cubicBezTo>
                    <a:pt x="447" y="8396"/>
                    <a:pt x="819" y="7800"/>
                    <a:pt x="1697" y="7800"/>
                  </a:cubicBezTo>
                  <a:cubicBezTo>
                    <a:pt x="1846" y="7800"/>
                    <a:pt x="2054" y="7785"/>
                    <a:pt x="2278" y="7771"/>
                  </a:cubicBezTo>
                  <a:cubicBezTo>
                    <a:pt x="2367" y="7771"/>
                    <a:pt x="2426" y="7711"/>
                    <a:pt x="2426" y="7622"/>
                  </a:cubicBezTo>
                  <a:cubicBezTo>
                    <a:pt x="2426" y="6877"/>
                    <a:pt x="2501" y="6193"/>
                    <a:pt x="2665" y="5582"/>
                  </a:cubicBezTo>
                  <a:cubicBezTo>
                    <a:pt x="2680" y="5523"/>
                    <a:pt x="2665" y="5478"/>
                    <a:pt x="2620" y="5434"/>
                  </a:cubicBezTo>
                  <a:cubicBezTo>
                    <a:pt x="2426" y="5225"/>
                    <a:pt x="2278" y="5061"/>
                    <a:pt x="2203" y="4942"/>
                  </a:cubicBezTo>
                  <a:cubicBezTo>
                    <a:pt x="1920" y="4526"/>
                    <a:pt x="1891" y="3990"/>
                    <a:pt x="2159" y="3499"/>
                  </a:cubicBezTo>
                  <a:cubicBezTo>
                    <a:pt x="2426" y="3007"/>
                    <a:pt x="2903" y="2680"/>
                    <a:pt x="3394" y="2680"/>
                  </a:cubicBezTo>
                  <a:cubicBezTo>
                    <a:pt x="3662" y="2680"/>
                    <a:pt x="3915" y="2769"/>
                    <a:pt x="4153" y="2963"/>
                  </a:cubicBezTo>
                  <a:cubicBezTo>
                    <a:pt x="4183" y="2985"/>
                    <a:pt x="4216" y="2996"/>
                    <a:pt x="4250" y="2996"/>
                  </a:cubicBezTo>
                  <a:cubicBezTo>
                    <a:pt x="4283" y="2996"/>
                    <a:pt x="4317" y="2985"/>
                    <a:pt x="4347" y="2963"/>
                  </a:cubicBezTo>
                  <a:cubicBezTo>
                    <a:pt x="4942" y="2501"/>
                    <a:pt x="5671" y="2174"/>
                    <a:pt x="6535" y="1995"/>
                  </a:cubicBezTo>
                  <a:cubicBezTo>
                    <a:pt x="6609" y="1965"/>
                    <a:pt x="6654" y="1906"/>
                    <a:pt x="6654" y="1831"/>
                  </a:cubicBezTo>
                  <a:cubicBezTo>
                    <a:pt x="6639" y="1683"/>
                    <a:pt x="6639" y="1534"/>
                    <a:pt x="6639" y="1415"/>
                  </a:cubicBezTo>
                  <a:cubicBezTo>
                    <a:pt x="6624" y="1072"/>
                    <a:pt x="6698" y="804"/>
                    <a:pt x="6877" y="611"/>
                  </a:cubicBezTo>
                  <a:cubicBezTo>
                    <a:pt x="7130" y="358"/>
                    <a:pt x="7517" y="313"/>
                    <a:pt x="7785" y="313"/>
                  </a:cubicBezTo>
                  <a:close/>
                  <a:moveTo>
                    <a:pt x="7785" y="1"/>
                  </a:moveTo>
                  <a:cubicBezTo>
                    <a:pt x="7309" y="1"/>
                    <a:pt x="6922" y="135"/>
                    <a:pt x="6654" y="402"/>
                  </a:cubicBezTo>
                  <a:cubicBezTo>
                    <a:pt x="6416" y="641"/>
                    <a:pt x="6311" y="983"/>
                    <a:pt x="6326" y="1415"/>
                  </a:cubicBezTo>
                  <a:cubicBezTo>
                    <a:pt x="6326" y="1519"/>
                    <a:pt x="6326" y="1608"/>
                    <a:pt x="6326" y="1712"/>
                  </a:cubicBezTo>
                  <a:cubicBezTo>
                    <a:pt x="5523" y="1906"/>
                    <a:pt x="4823" y="2218"/>
                    <a:pt x="4242" y="2650"/>
                  </a:cubicBezTo>
                  <a:cubicBezTo>
                    <a:pt x="3989" y="2457"/>
                    <a:pt x="3692" y="2367"/>
                    <a:pt x="3394" y="2367"/>
                  </a:cubicBezTo>
                  <a:cubicBezTo>
                    <a:pt x="2799" y="2367"/>
                    <a:pt x="2203" y="2754"/>
                    <a:pt x="1876" y="3365"/>
                  </a:cubicBezTo>
                  <a:cubicBezTo>
                    <a:pt x="1578" y="3945"/>
                    <a:pt x="1593" y="4600"/>
                    <a:pt x="1950" y="5121"/>
                  </a:cubicBezTo>
                  <a:cubicBezTo>
                    <a:pt x="2025" y="5240"/>
                    <a:pt x="2159" y="5389"/>
                    <a:pt x="2337" y="5582"/>
                  </a:cubicBezTo>
                  <a:cubicBezTo>
                    <a:pt x="2188" y="6163"/>
                    <a:pt x="2129" y="6788"/>
                    <a:pt x="2114" y="7473"/>
                  </a:cubicBezTo>
                  <a:cubicBezTo>
                    <a:pt x="1950" y="7488"/>
                    <a:pt x="1801" y="7488"/>
                    <a:pt x="1697" y="7488"/>
                  </a:cubicBezTo>
                  <a:cubicBezTo>
                    <a:pt x="611" y="7488"/>
                    <a:pt x="149" y="8262"/>
                    <a:pt x="90" y="8932"/>
                  </a:cubicBezTo>
                  <a:cubicBezTo>
                    <a:pt x="0" y="9750"/>
                    <a:pt x="462" y="10718"/>
                    <a:pt x="1459" y="10896"/>
                  </a:cubicBezTo>
                  <a:cubicBezTo>
                    <a:pt x="1667" y="10941"/>
                    <a:pt x="2039" y="10956"/>
                    <a:pt x="2590" y="10956"/>
                  </a:cubicBezTo>
                  <a:lnTo>
                    <a:pt x="2635" y="10956"/>
                  </a:lnTo>
                  <a:cubicBezTo>
                    <a:pt x="2784" y="11507"/>
                    <a:pt x="2977" y="12028"/>
                    <a:pt x="3171" y="12519"/>
                  </a:cubicBezTo>
                  <a:cubicBezTo>
                    <a:pt x="3096" y="12608"/>
                    <a:pt x="3022" y="12683"/>
                    <a:pt x="2947" y="12757"/>
                  </a:cubicBezTo>
                  <a:cubicBezTo>
                    <a:pt x="2456" y="13248"/>
                    <a:pt x="2307" y="13873"/>
                    <a:pt x="2560" y="14454"/>
                  </a:cubicBezTo>
                  <a:cubicBezTo>
                    <a:pt x="2828" y="15124"/>
                    <a:pt x="3558" y="15615"/>
                    <a:pt x="4287" y="15615"/>
                  </a:cubicBezTo>
                  <a:cubicBezTo>
                    <a:pt x="4615" y="15615"/>
                    <a:pt x="4927" y="15511"/>
                    <a:pt x="5195" y="15332"/>
                  </a:cubicBezTo>
                  <a:cubicBezTo>
                    <a:pt x="5299" y="15258"/>
                    <a:pt x="5448" y="15139"/>
                    <a:pt x="5642" y="14945"/>
                  </a:cubicBezTo>
                  <a:cubicBezTo>
                    <a:pt x="6237" y="15213"/>
                    <a:pt x="6877" y="15392"/>
                    <a:pt x="7562" y="15466"/>
                  </a:cubicBezTo>
                  <a:cubicBezTo>
                    <a:pt x="7562" y="15511"/>
                    <a:pt x="7562" y="15555"/>
                    <a:pt x="7562" y="15585"/>
                  </a:cubicBezTo>
                  <a:cubicBezTo>
                    <a:pt x="7562" y="16701"/>
                    <a:pt x="8380" y="17208"/>
                    <a:pt x="9184" y="17208"/>
                  </a:cubicBezTo>
                  <a:cubicBezTo>
                    <a:pt x="9928" y="17208"/>
                    <a:pt x="10792" y="16776"/>
                    <a:pt x="10970" y="15823"/>
                  </a:cubicBezTo>
                  <a:cubicBezTo>
                    <a:pt x="11000" y="15660"/>
                    <a:pt x="11030" y="15406"/>
                    <a:pt x="11030" y="15034"/>
                  </a:cubicBezTo>
                  <a:cubicBezTo>
                    <a:pt x="11506" y="14871"/>
                    <a:pt x="11953" y="14647"/>
                    <a:pt x="12385" y="14379"/>
                  </a:cubicBezTo>
                  <a:cubicBezTo>
                    <a:pt x="12682" y="14618"/>
                    <a:pt x="12876" y="14766"/>
                    <a:pt x="12965" y="14826"/>
                  </a:cubicBezTo>
                  <a:cubicBezTo>
                    <a:pt x="13084" y="14900"/>
                    <a:pt x="13248" y="14945"/>
                    <a:pt x="13456" y="14945"/>
                  </a:cubicBezTo>
                  <a:cubicBezTo>
                    <a:pt x="14260" y="14945"/>
                    <a:pt x="15481" y="14275"/>
                    <a:pt x="15808" y="13442"/>
                  </a:cubicBezTo>
                  <a:cubicBezTo>
                    <a:pt x="15957" y="13084"/>
                    <a:pt x="16002" y="12549"/>
                    <a:pt x="15421" y="12013"/>
                  </a:cubicBezTo>
                  <a:cubicBezTo>
                    <a:pt x="15317" y="11923"/>
                    <a:pt x="15213" y="11819"/>
                    <a:pt x="15094" y="11715"/>
                  </a:cubicBezTo>
                  <a:cubicBezTo>
                    <a:pt x="15421" y="11179"/>
                    <a:pt x="15659" y="10614"/>
                    <a:pt x="15808" y="10018"/>
                  </a:cubicBezTo>
                  <a:cubicBezTo>
                    <a:pt x="15942" y="9988"/>
                    <a:pt x="16046" y="9973"/>
                    <a:pt x="16106" y="9973"/>
                  </a:cubicBezTo>
                  <a:cubicBezTo>
                    <a:pt x="16761" y="9825"/>
                    <a:pt x="17386" y="8485"/>
                    <a:pt x="17267" y="7458"/>
                  </a:cubicBezTo>
                  <a:cubicBezTo>
                    <a:pt x="17177" y="6684"/>
                    <a:pt x="16701" y="6252"/>
                    <a:pt x="15927" y="6252"/>
                  </a:cubicBezTo>
                  <a:lnTo>
                    <a:pt x="15629" y="6252"/>
                  </a:lnTo>
                  <a:cubicBezTo>
                    <a:pt x="15406" y="5642"/>
                    <a:pt x="15108" y="5076"/>
                    <a:pt x="14736" y="4540"/>
                  </a:cubicBezTo>
                  <a:cubicBezTo>
                    <a:pt x="14811" y="4436"/>
                    <a:pt x="14870" y="4362"/>
                    <a:pt x="14900" y="4317"/>
                  </a:cubicBezTo>
                  <a:cubicBezTo>
                    <a:pt x="15153" y="3900"/>
                    <a:pt x="14960" y="3156"/>
                    <a:pt x="14647" y="2591"/>
                  </a:cubicBezTo>
                  <a:cubicBezTo>
                    <a:pt x="14230" y="1831"/>
                    <a:pt x="13635" y="1370"/>
                    <a:pt x="13069" y="1370"/>
                  </a:cubicBezTo>
                  <a:cubicBezTo>
                    <a:pt x="12712" y="1370"/>
                    <a:pt x="12385" y="1534"/>
                    <a:pt x="12087" y="1861"/>
                  </a:cubicBezTo>
                  <a:cubicBezTo>
                    <a:pt x="11997" y="1951"/>
                    <a:pt x="11908" y="2055"/>
                    <a:pt x="11819" y="2159"/>
                  </a:cubicBezTo>
                  <a:cubicBezTo>
                    <a:pt x="11283" y="1906"/>
                    <a:pt x="10703" y="1727"/>
                    <a:pt x="10107" y="1608"/>
                  </a:cubicBezTo>
                  <a:cubicBezTo>
                    <a:pt x="10077" y="1400"/>
                    <a:pt x="10062" y="1251"/>
                    <a:pt x="10048" y="1176"/>
                  </a:cubicBezTo>
                  <a:cubicBezTo>
                    <a:pt x="9899" y="522"/>
                    <a:pt x="8693" y="1"/>
                    <a:pt x="778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3374975" y="2552275"/>
              <a:ext cx="211400" cy="196575"/>
            </a:xfrm>
            <a:custGeom>
              <a:rect b="b" l="l" r="r" t="t"/>
              <a:pathLst>
                <a:path extrusionOk="0" h="7863" w="8456">
                  <a:moveTo>
                    <a:pt x="4019" y="316"/>
                  </a:moveTo>
                  <a:cubicBezTo>
                    <a:pt x="5568" y="316"/>
                    <a:pt x="6922" y="1135"/>
                    <a:pt x="7562" y="2444"/>
                  </a:cubicBezTo>
                  <a:cubicBezTo>
                    <a:pt x="8128" y="3650"/>
                    <a:pt x="7979" y="4960"/>
                    <a:pt x="7145" y="5972"/>
                  </a:cubicBezTo>
                  <a:cubicBezTo>
                    <a:pt x="6342" y="6984"/>
                    <a:pt x="5166" y="7565"/>
                    <a:pt x="3945" y="7565"/>
                  </a:cubicBezTo>
                  <a:cubicBezTo>
                    <a:pt x="2739" y="7565"/>
                    <a:pt x="1712" y="6999"/>
                    <a:pt x="1325" y="6121"/>
                  </a:cubicBezTo>
                  <a:cubicBezTo>
                    <a:pt x="879" y="5079"/>
                    <a:pt x="328" y="2951"/>
                    <a:pt x="1191" y="1566"/>
                  </a:cubicBezTo>
                  <a:cubicBezTo>
                    <a:pt x="1697" y="777"/>
                    <a:pt x="2591" y="361"/>
                    <a:pt x="3871" y="316"/>
                  </a:cubicBezTo>
                  <a:close/>
                  <a:moveTo>
                    <a:pt x="4021" y="1"/>
                  </a:moveTo>
                  <a:cubicBezTo>
                    <a:pt x="3966" y="1"/>
                    <a:pt x="3911" y="1"/>
                    <a:pt x="3856" y="3"/>
                  </a:cubicBezTo>
                  <a:cubicBezTo>
                    <a:pt x="2471" y="48"/>
                    <a:pt x="1489" y="524"/>
                    <a:pt x="938" y="1403"/>
                  </a:cubicBezTo>
                  <a:cubicBezTo>
                    <a:pt x="1" y="2891"/>
                    <a:pt x="566" y="5154"/>
                    <a:pt x="1042" y="6255"/>
                  </a:cubicBezTo>
                  <a:cubicBezTo>
                    <a:pt x="1474" y="7237"/>
                    <a:pt x="2620" y="7863"/>
                    <a:pt x="3945" y="7863"/>
                  </a:cubicBezTo>
                  <a:cubicBezTo>
                    <a:pt x="5270" y="7863"/>
                    <a:pt x="6520" y="7252"/>
                    <a:pt x="7398" y="6181"/>
                  </a:cubicBezTo>
                  <a:cubicBezTo>
                    <a:pt x="8291" y="5064"/>
                    <a:pt x="8455" y="3620"/>
                    <a:pt x="7830" y="2311"/>
                  </a:cubicBezTo>
                  <a:cubicBezTo>
                    <a:pt x="7152" y="883"/>
                    <a:pt x="5707" y="1"/>
                    <a:pt x="402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3472100" y="2780825"/>
              <a:ext cx="14175" cy="23350"/>
            </a:xfrm>
            <a:custGeom>
              <a:rect b="b" l="l" r="r" t="t"/>
              <a:pathLst>
                <a:path extrusionOk="0" h="934" w="567">
                  <a:moveTo>
                    <a:pt x="422" y="1"/>
                  </a:moveTo>
                  <a:cubicBezTo>
                    <a:pt x="400" y="1"/>
                    <a:pt x="378" y="5"/>
                    <a:pt x="358" y="16"/>
                  </a:cubicBezTo>
                  <a:cubicBezTo>
                    <a:pt x="75" y="194"/>
                    <a:pt x="1" y="566"/>
                    <a:pt x="164" y="849"/>
                  </a:cubicBezTo>
                  <a:cubicBezTo>
                    <a:pt x="198" y="904"/>
                    <a:pt x="267" y="934"/>
                    <a:pt x="335" y="934"/>
                  </a:cubicBezTo>
                  <a:cubicBezTo>
                    <a:pt x="414" y="934"/>
                    <a:pt x="491" y="893"/>
                    <a:pt x="507" y="804"/>
                  </a:cubicBezTo>
                  <a:cubicBezTo>
                    <a:pt x="536" y="581"/>
                    <a:pt x="551" y="358"/>
                    <a:pt x="566" y="135"/>
                  </a:cubicBezTo>
                  <a:cubicBezTo>
                    <a:pt x="566" y="54"/>
                    <a:pt x="495" y="1"/>
                    <a:pt x="422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2"/>
            <p:cNvSpPr/>
            <p:nvPr/>
          </p:nvSpPr>
          <p:spPr>
            <a:xfrm>
              <a:off x="3365675" y="2755875"/>
              <a:ext cx="23375" cy="20350"/>
            </a:xfrm>
            <a:custGeom>
              <a:rect b="b" l="l" r="r" t="t"/>
              <a:pathLst>
                <a:path extrusionOk="0" h="814" w="935">
                  <a:moveTo>
                    <a:pt x="669" y="1"/>
                  </a:moveTo>
                  <a:cubicBezTo>
                    <a:pt x="664" y="1"/>
                    <a:pt x="660" y="1"/>
                    <a:pt x="655" y="1"/>
                  </a:cubicBezTo>
                  <a:cubicBezTo>
                    <a:pt x="283" y="31"/>
                    <a:pt x="0" y="284"/>
                    <a:pt x="45" y="671"/>
                  </a:cubicBezTo>
                  <a:cubicBezTo>
                    <a:pt x="64" y="758"/>
                    <a:pt x="165" y="814"/>
                    <a:pt x="254" y="814"/>
                  </a:cubicBezTo>
                  <a:cubicBezTo>
                    <a:pt x="302" y="814"/>
                    <a:pt x="346" y="797"/>
                    <a:pt x="373" y="761"/>
                  </a:cubicBezTo>
                  <a:cubicBezTo>
                    <a:pt x="492" y="612"/>
                    <a:pt x="581" y="448"/>
                    <a:pt x="760" y="374"/>
                  </a:cubicBezTo>
                  <a:cubicBezTo>
                    <a:pt x="934" y="301"/>
                    <a:pt x="853" y="1"/>
                    <a:pt x="669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2"/>
            <p:cNvSpPr/>
            <p:nvPr/>
          </p:nvSpPr>
          <p:spPr>
            <a:xfrm>
              <a:off x="3337025" y="2652825"/>
              <a:ext cx="25325" cy="12975"/>
            </a:xfrm>
            <a:custGeom>
              <a:rect b="b" l="l" r="r" t="t"/>
              <a:pathLst>
                <a:path extrusionOk="0" h="519" w="1013">
                  <a:moveTo>
                    <a:pt x="759" y="0"/>
                  </a:moveTo>
                  <a:cubicBezTo>
                    <a:pt x="581" y="15"/>
                    <a:pt x="372" y="30"/>
                    <a:pt x="194" y="90"/>
                  </a:cubicBezTo>
                  <a:cubicBezTo>
                    <a:pt x="0" y="179"/>
                    <a:pt x="15" y="402"/>
                    <a:pt x="194" y="477"/>
                  </a:cubicBezTo>
                  <a:cubicBezTo>
                    <a:pt x="260" y="506"/>
                    <a:pt x="329" y="518"/>
                    <a:pt x="399" y="518"/>
                  </a:cubicBezTo>
                  <a:cubicBezTo>
                    <a:pt x="581" y="518"/>
                    <a:pt x="764" y="431"/>
                    <a:pt x="893" y="313"/>
                  </a:cubicBezTo>
                  <a:cubicBezTo>
                    <a:pt x="1012" y="209"/>
                    <a:pt x="923" y="0"/>
                    <a:pt x="759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3345975" y="2542275"/>
              <a:ext cx="26800" cy="21025"/>
            </a:xfrm>
            <a:custGeom>
              <a:rect b="b" l="l" r="r" t="t"/>
              <a:pathLst>
                <a:path extrusionOk="0" h="841" w="1072">
                  <a:moveTo>
                    <a:pt x="209" y="0"/>
                  </a:moveTo>
                  <a:cubicBezTo>
                    <a:pt x="107" y="0"/>
                    <a:pt x="1" y="98"/>
                    <a:pt x="44" y="195"/>
                  </a:cubicBezTo>
                  <a:cubicBezTo>
                    <a:pt x="104" y="359"/>
                    <a:pt x="178" y="522"/>
                    <a:pt x="312" y="627"/>
                  </a:cubicBezTo>
                  <a:cubicBezTo>
                    <a:pt x="446" y="746"/>
                    <a:pt x="595" y="805"/>
                    <a:pt x="774" y="835"/>
                  </a:cubicBezTo>
                  <a:cubicBezTo>
                    <a:pt x="788" y="839"/>
                    <a:pt x="802" y="840"/>
                    <a:pt x="815" y="840"/>
                  </a:cubicBezTo>
                  <a:cubicBezTo>
                    <a:pt x="972" y="840"/>
                    <a:pt x="1072" y="618"/>
                    <a:pt x="908" y="522"/>
                  </a:cubicBezTo>
                  <a:cubicBezTo>
                    <a:pt x="684" y="418"/>
                    <a:pt x="461" y="240"/>
                    <a:pt x="312" y="46"/>
                  </a:cubicBezTo>
                  <a:cubicBezTo>
                    <a:pt x="284" y="14"/>
                    <a:pt x="247" y="0"/>
                    <a:pt x="209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3452225" y="2495325"/>
              <a:ext cx="15425" cy="29925"/>
            </a:xfrm>
            <a:custGeom>
              <a:rect b="b" l="l" r="r" t="t"/>
              <a:pathLst>
                <a:path extrusionOk="0" h="1197" w="617">
                  <a:moveTo>
                    <a:pt x="194" y="1"/>
                  </a:moveTo>
                  <a:cubicBezTo>
                    <a:pt x="95" y="1"/>
                    <a:pt x="0" y="99"/>
                    <a:pt x="21" y="227"/>
                  </a:cubicBezTo>
                  <a:cubicBezTo>
                    <a:pt x="81" y="480"/>
                    <a:pt x="185" y="733"/>
                    <a:pt x="200" y="1001"/>
                  </a:cubicBezTo>
                  <a:cubicBezTo>
                    <a:pt x="200" y="1133"/>
                    <a:pt x="294" y="1197"/>
                    <a:pt x="391" y="1197"/>
                  </a:cubicBezTo>
                  <a:cubicBezTo>
                    <a:pt x="491" y="1197"/>
                    <a:pt x="594" y="1130"/>
                    <a:pt x="602" y="1001"/>
                  </a:cubicBezTo>
                  <a:cubicBezTo>
                    <a:pt x="617" y="659"/>
                    <a:pt x="572" y="302"/>
                    <a:pt x="304" y="49"/>
                  </a:cubicBezTo>
                  <a:cubicBezTo>
                    <a:pt x="271" y="15"/>
                    <a:pt x="232" y="1"/>
                    <a:pt x="19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2"/>
            <p:cNvSpPr/>
            <p:nvPr/>
          </p:nvSpPr>
          <p:spPr>
            <a:xfrm>
              <a:off x="3562200" y="2532375"/>
              <a:ext cx="18050" cy="18050"/>
            </a:xfrm>
            <a:custGeom>
              <a:rect b="b" l="l" r="r" t="t"/>
              <a:pathLst>
                <a:path extrusionOk="0" h="722" w="722">
                  <a:moveTo>
                    <a:pt x="559" y="1"/>
                  </a:moveTo>
                  <a:cubicBezTo>
                    <a:pt x="511" y="1"/>
                    <a:pt x="462" y="22"/>
                    <a:pt x="430" y="70"/>
                  </a:cubicBezTo>
                  <a:cubicBezTo>
                    <a:pt x="326" y="204"/>
                    <a:pt x="237" y="323"/>
                    <a:pt x="118" y="442"/>
                  </a:cubicBezTo>
                  <a:cubicBezTo>
                    <a:pt x="1" y="559"/>
                    <a:pt x="113" y="721"/>
                    <a:pt x="246" y="721"/>
                  </a:cubicBezTo>
                  <a:cubicBezTo>
                    <a:pt x="283" y="721"/>
                    <a:pt x="321" y="709"/>
                    <a:pt x="356" y="680"/>
                  </a:cubicBezTo>
                  <a:cubicBezTo>
                    <a:pt x="520" y="531"/>
                    <a:pt x="624" y="383"/>
                    <a:pt x="683" y="174"/>
                  </a:cubicBezTo>
                  <a:cubicBezTo>
                    <a:pt x="722" y="69"/>
                    <a:pt x="643" y="1"/>
                    <a:pt x="559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3600000" y="2634900"/>
              <a:ext cx="28050" cy="12000"/>
            </a:xfrm>
            <a:custGeom>
              <a:rect b="b" l="l" r="r" t="t"/>
              <a:pathLst>
                <a:path extrusionOk="0" h="480" w="1122">
                  <a:moveTo>
                    <a:pt x="303" y="1"/>
                  </a:moveTo>
                  <a:cubicBezTo>
                    <a:pt x="124" y="1"/>
                    <a:pt x="0" y="246"/>
                    <a:pt x="184" y="330"/>
                  </a:cubicBezTo>
                  <a:cubicBezTo>
                    <a:pt x="367" y="416"/>
                    <a:pt x="542" y="479"/>
                    <a:pt x="726" y="479"/>
                  </a:cubicBezTo>
                  <a:cubicBezTo>
                    <a:pt x="797" y="479"/>
                    <a:pt x="868" y="470"/>
                    <a:pt x="943" y="449"/>
                  </a:cubicBezTo>
                  <a:cubicBezTo>
                    <a:pt x="1121" y="405"/>
                    <a:pt x="1106" y="167"/>
                    <a:pt x="943" y="107"/>
                  </a:cubicBezTo>
                  <a:cubicBezTo>
                    <a:pt x="749" y="62"/>
                    <a:pt x="541" y="47"/>
                    <a:pt x="332" y="3"/>
                  </a:cubicBezTo>
                  <a:cubicBezTo>
                    <a:pt x="322" y="1"/>
                    <a:pt x="312" y="1"/>
                    <a:pt x="30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2"/>
            <p:cNvSpPr/>
            <p:nvPr/>
          </p:nvSpPr>
          <p:spPr>
            <a:xfrm>
              <a:off x="3577775" y="2737600"/>
              <a:ext cx="22350" cy="20250"/>
            </a:xfrm>
            <a:custGeom>
              <a:rect b="b" l="l" r="r" t="t"/>
              <a:pathLst>
                <a:path extrusionOk="0" h="810" w="894">
                  <a:moveTo>
                    <a:pt x="253" y="1"/>
                  </a:moveTo>
                  <a:cubicBezTo>
                    <a:pt x="129" y="1"/>
                    <a:pt x="1" y="123"/>
                    <a:pt x="31" y="271"/>
                  </a:cubicBezTo>
                  <a:cubicBezTo>
                    <a:pt x="60" y="405"/>
                    <a:pt x="135" y="524"/>
                    <a:pt x="224" y="643"/>
                  </a:cubicBezTo>
                  <a:cubicBezTo>
                    <a:pt x="329" y="761"/>
                    <a:pt x="433" y="810"/>
                    <a:pt x="588" y="810"/>
                  </a:cubicBezTo>
                  <a:cubicBezTo>
                    <a:pt x="610" y="810"/>
                    <a:pt x="632" y="809"/>
                    <a:pt x="656" y="807"/>
                  </a:cubicBezTo>
                  <a:cubicBezTo>
                    <a:pt x="819" y="792"/>
                    <a:pt x="894" y="613"/>
                    <a:pt x="790" y="494"/>
                  </a:cubicBezTo>
                  <a:cubicBezTo>
                    <a:pt x="715" y="420"/>
                    <a:pt x="686" y="345"/>
                    <a:pt x="581" y="286"/>
                  </a:cubicBezTo>
                  <a:cubicBezTo>
                    <a:pt x="507" y="241"/>
                    <a:pt x="462" y="182"/>
                    <a:pt x="418" y="107"/>
                  </a:cubicBezTo>
                  <a:cubicBezTo>
                    <a:pt x="378" y="32"/>
                    <a:pt x="316" y="1"/>
                    <a:pt x="25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0" name="Google Shape;830;p32"/>
          <p:cNvGrpSpPr/>
          <p:nvPr/>
        </p:nvGrpSpPr>
        <p:grpSpPr>
          <a:xfrm rot="899960">
            <a:off x="7100110" y="4071453"/>
            <a:ext cx="886749" cy="960446"/>
            <a:chOff x="2957825" y="857125"/>
            <a:chExt cx="886775" cy="960475"/>
          </a:xfrm>
        </p:grpSpPr>
        <p:sp>
          <p:nvSpPr>
            <p:cNvPr id="831" name="Google Shape;831;p32"/>
            <p:cNvSpPr/>
            <p:nvPr/>
          </p:nvSpPr>
          <p:spPr>
            <a:xfrm>
              <a:off x="2957825" y="857125"/>
              <a:ext cx="886775" cy="960475"/>
            </a:xfrm>
            <a:custGeom>
              <a:rect b="b" l="l" r="r" t="t"/>
              <a:pathLst>
                <a:path extrusionOk="0" h="38419" w="35471">
                  <a:moveTo>
                    <a:pt x="17131" y="1008"/>
                  </a:moveTo>
                  <a:cubicBezTo>
                    <a:pt x="17184" y="1008"/>
                    <a:pt x="17239" y="1012"/>
                    <a:pt x="17297" y="1020"/>
                  </a:cubicBezTo>
                  <a:cubicBezTo>
                    <a:pt x="17624" y="1079"/>
                    <a:pt x="17817" y="1273"/>
                    <a:pt x="18026" y="1466"/>
                  </a:cubicBezTo>
                  <a:cubicBezTo>
                    <a:pt x="17505" y="1809"/>
                    <a:pt x="16984" y="2151"/>
                    <a:pt x="16463" y="2494"/>
                  </a:cubicBezTo>
                  <a:cubicBezTo>
                    <a:pt x="16418" y="2315"/>
                    <a:pt x="16374" y="2121"/>
                    <a:pt x="16359" y="1928"/>
                  </a:cubicBezTo>
                  <a:cubicBezTo>
                    <a:pt x="16305" y="1388"/>
                    <a:pt x="16618" y="1008"/>
                    <a:pt x="17131" y="1008"/>
                  </a:cubicBezTo>
                  <a:close/>
                  <a:moveTo>
                    <a:pt x="14249" y="2884"/>
                  </a:moveTo>
                  <a:cubicBezTo>
                    <a:pt x="14555" y="2884"/>
                    <a:pt x="14817" y="3150"/>
                    <a:pt x="15094" y="3416"/>
                  </a:cubicBezTo>
                  <a:cubicBezTo>
                    <a:pt x="14587" y="3759"/>
                    <a:pt x="14081" y="4086"/>
                    <a:pt x="13590" y="4429"/>
                  </a:cubicBezTo>
                  <a:cubicBezTo>
                    <a:pt x="13441" y="3922"/>
                    <a:pt x="13397" y="3402"/>
                    <a:pt x="13799" y="3074"/>
                  </a:cubicBezTo>
                  <a:cubicBezTo>
                    <a:pt x="13961" y="2939"/>
                    <a:pt x="14110" y="2884"/>
                    <a:pt x="14249" y="2884"/>
                  </a:cubicBezTo>
                  <a:close/>
                  <a:moveTo>
                    <a:pt x="10666" y="5039"/>
                  </a:moveTo>
                  <a:cubicBezTo>
                    <a:pt x="10758" y="5039"/>
                    <a:pt x="10856" y="5049"/>
                    <a:pt x="10956" y="5069"/>
                  </a:cubicBezTo>
                  <a:cubicBezTo>
                    <a:pt x="11343" y="5158"/>
                    <a:pt x="11581" y="5381"/>
                    <a:pt x="11819" y="5619"/>
                  </a:cubicBezTo>
                  <a:cubicBezTo>
                    <a:pt x="11268" y="5991"/>
                    <a:pt x="10717" y="6378"/>
                    <a:pt x="10182" y="6765"/>
                  </a:cubicBezTo>
                  <a:cubicBezTo>
                    <a:pt x="10033" y="6453"/>
                    <a:pt x="9928" y="6155"/>
                    <a:pt x="9899" y="5858"/>
                  </a:cubicBezTo>
                  <a:cubicBezTo>
                    <a:pt x="9849" y="5297"/>
                    <a:pt x="10195" y="5039"/>
                    <a:pt x="10666" y="5039"/>
                  </a:cubicBezTo>
                  <a:close/>
                  <a:moveTo>
                    <a:pt x="7290" y="7163"/>
                  </a:moveTo>
                  <a:cubicBezTo>
                    <a:pt x="7706" y="7163"/>
                    <a:pt x="8140" y="7653"/>
                    <a:pt x="8529" y="7927"/>
                  </a:cubicBezTo>
                  <a:cubicBezTo>
                    <a:pt x="8008" y="8314"/>
                    <a:pt x="7487" y="8701"/>
                    <a:pt x="6981" y="9088"/>
                  </a:cubicBezTo>
                  <a:cubicBezTo>
                    <a:pt x="6743" y="8581"/>
                    <a:pt x="6505" y="7867"/>
                    <a:pt x="6788" y="7465"/>
                  </a:cubicBezTo>
                  <a:cubicBezTo>
                    <a:pt x="6949" y="7247"/>
                    <a:pt x="7118" y="7163"/>
                    <a:pt x="7290" y="7163"/>
                  </a:cubicBezTo>
                  <a:close/>
                  <a:moveTo>
                    <a:pt x="3298" y="9382"/>
                  </a:moveTo>
                  <a:cubicBezTo>
                    <a:pt x="3611" y="9382"/>
                    <a:pt x="3954" y="9472"/>
                    <a:pt x="4257" y="9623"/>
                  </a:cubicBezTo>
                  <a:cubicBezTo>
                    <a:pt x="4644" y="9817"/>
                    <a:pt x="4897" y="10189"/>
                    <a:pt x="5225" y="10442"/>
                  </a:cubicBezTo>
                  <a:cubicBezTo>
                    <a:pt x="4466" y="11023"/>
                    <a:pt x="3707" y="11618"/>
                    <a:pt x="2947" y="12198"/>
                  </a:cubicBezTo>
                  <a:cubicBezTo>
                    <a:pt x="2635" y="11678"/>
                    <a:pt x="2397" y="11142"/>
                    <a:pt x="2322" y="10606"/>
                  </a:cubicBezTo>
                  <a:cubicBezTo>
                    <a:pt x="2195" y="9721"/>
                    <a:pt x="2690" y="9382"/>
                    <a:pt x="3298" y="9382"/>
                  </a:cubicBezTo>
                  <a:close/>
                  <a:moveTo>
                    <a:pt x="19857" y="1526"/>
                  </a:moveTo>
                  <a:cubicBezTo>
                    <a:pt x="22075" y="5366"/>
                    <a:pt x="24560" y="9117"/>
                    <a:pt x="27061" y="12779"/>
                  </a:cubicBezTo>
                  <a:cubicBezTo>
                    <a:pt x="28475" y="14878"/>
                    <a:pt x="29874" y="16977"/>
                    <a:pt x="31273" y="19105"/>
                  </a:cubicBezTo>
                  <a:cubicBezTo>
                    <a:pt x="32360" y="20742"/>
                    <a:pt x="33208" y="22052"/>
                    <a:pt x="34578" y="23913"/>
                  </a:cubicBezTo>
                  <a:cubicBezTo>
                    <a:pt x="33104" y="24940"/>
                    <a:pt x="32286" y="25640"/>
                    <a:pt x="31095" y="26562"/>
                  </a:cubicBezTo>
                  <a:cubicBezTo>
                    <a:pt x="29249" y="28006"/>
                    <a:pt x="27314" y="29316"/>
                    <a:pt x="25379" y="30641"/>
                  </a:cubicBezTo>
                  <a:cubicBezTo>
                    <a:pt x="22149" y="32844"/>
                    <a:pt x="18815" y="34913"/>
                    <a:pt x="15615" y="37161"/>
                  </a:cubicBezTo>
                  <a:cubicBezTo>
                    <a:pt x="13397" y="33335"/>
                    <a:pt x="10911" y="29584"/>
                    <a:pt x="8410" y="25922"/>
                  </a:cubicBezTo>
                  <a:cubicBezTo>
                    <a:pt x="6981" y="23824"/>
                    <a:pt x="5582" y="21710"/>
                    <a:pt x="4198" y="19596"/>
                  </a:cubicBezTo>
                  <a:cubicBezTo>
                    <a:pt x="3111" y="17944"/>
                    <a:pt x="2263" y="16649"/>
                    <a:pt x="893" y="14788"/>
                  </a:cubicBezTo>
                  <a:cubicBezTo>
                    <a:pt x="1638" y="14267"/>
                    <a:pt x="2218" y="13821"/>
                    <a:pt x="2754" y="13404"/>
                  </a:cubicBezTo>
                  <a:cubicBezTo>
                    <a:pt x="3186" y="14044"/>
                    <a:pt x="3707" y="14714"/>
                    <a:pt x="4257" y="15175"/>
                  </a:cubicBezTo>
                  <a:cubicBezTo>
                    <a:pt x="4168" y="15726"/>
                    <a:pt x="4481" y="16322"/>
                    <a:pt x="5106" y="16426"/>
                  </a:cubicBezTo>
                  <a:cubicBezTo>
                    <a:pt x="5174" y="16438"/>
                    <a:pt x="5242" y="16444"/>
                    <a:pt x="5311" y="16444"/>
                  </a:cubicBezTo>
                  <a:cubicBezTo>
                    <a:pt x="5972" y="16444"/>
                    <a:pt x="6601" y="15877"/>
                    <a:pt x="6520" y="15175"/>
                  </a:cubicBezTo>
                  <a:cubicBezTo>
                    <a:pt x="6460" y="14610"/>
                    <a:pt x="5939" y="14267"/>
                    <a:pt x="5418" y="14267"/>
                  </a:cubicBezTo>
                  <a:cubicBezTo>
                    <a:pt x="5391" y="14266"/>
                    <a:pt x="5363" y="14265"/>
                    <a:pt x="5336" y="14265"/>
                  </a:cubicBezTo>
                  <a:cubicBezTo>
                    <a:pt x="5140" y="14265"/>
                    <a:pt x="4946" y="14312"/>
                    <a:pt x="4763" y="14416"/>
                  </a:cubicBezTo>
                  <a:cubicBezTo>
                    <a:pt x="4302" y="13955"/>
                    <a:pt x="3826" y="13434"/>
                    <a:pt x="3424" y="12883"/>
                  </a:cubicBezTo>
                  <a:cubicBezTo>
                    <a:pt x="3721" y="12645"/>
                    <a:pt x="4034" y="12392"/>
                    <a:pt x="4376" y="12124"/>
                  </a:cubicBezTo>
                  <a:cubicBezTo>
                    <a:pt x="5091" y="11573"/>
                    <a:pt x="5820" y="11037"/>
                    <a:pt x="6550" y="10502"/>
                  </a:cubicBezTo>
                  <a:cubicBezTo>
                    <a:pt x="6758" y="10904"/>
                    <a:pt x="6996" y="11276"/>
                    <a:pt x="7205" y="11603"/>
                  </a:cubicBezTo>
                  <a:cubicBezTo>
                    <a:pt x="7383" y="11886"/>
                    <a:pt x="7577" y="12198"/>
                    <a:pt x="7800" y="12481"/>
                  </a:cubicBezTo>
                  <a:cubicBezTo>
                    <a:pt x="7487" y="13092"/>
                    <a:pt x="7800" y="13910"/>
                    <a:pt x="8559" y="14044"/>
                  </a:cubicBezTo>
                  <a:cubicBezTo>
                    <a:pt x="8621" y="14054"/>
                    <a:pt x="8683" y="14059"/>
                    <a:pt x="8744" y="14059"/>
                  </a:cubicBezTo>
                  <a:cubicBezTo>
                    <a:pt x="9411" y="14059"/>
                    <a:pt x="10041" y="13489"/>
                    <a:pt x="9973" y="12794"/>
                  </a:cubicBezTo>
                  <a:cubicBezTo>
                    <a:pt x="9899" y="12228"/>
                    <a:pt x="9378" y="11886"/>
                    <a:pt x="8857" y="11871"/>
                  </a:cubicBezTo>
                  <a:cubicBezTo>
                    <a:pt x="8830" y="11868"/>
                    <a:pt x="8804" y="11867"/>
                    <a:pt x="8776" y="11867"/>
                  </a:cubicBezTo>
                  <a:cubicBezTo>
                    <a:pt x="8650" y="11867"/>
                    <a:pt x="8518" y="11894"/>
                    <a:pt x="8395" y="11931"/>
                  </a:cubicBezTo>
                  <a:cubicBezTo>
                    <a:pt x="7964" y="11320"/>
                    <a:pt x="7636" y="10576"/>
                    <a:pt x="7353" y="9936"/>
                  </a:cubicBezTo>
                  <a:cubicBezTo>
                    <a:pt x="8246" y="9311"/>
                    <a:pt x="9154" y="8686"/>
                    <a:pt x="10062" y="8075"/>
                  </a:cubicBezTo>
                  <a:cubicBezTo>
                    <a:pt x="10420" y="8686"/>
                    <a:pt x="10851" y="9326"/>
                    <a:pt x="11372" y="9832"/>
                  </a:cubicBezTo>
                  <a:cubicBezTo>
                    <a:pt x="10985" y="10457"/>
                    <a:pt x="11283" y="11335"/>
                    <a:pt x="12072" y="11469"/>
                  </a:cubicBezTo>
                  <a:cubicBezTo>
                    <a:pt x="12140" y="11482"/>
                    <a:pt x="12209" y="11488"/>
                    <a:pt x="12277" y="11488"/>
                  </a:cubicBezTo>
                  <a:cubicBezTo>
                    <a:pt x="12938" y="11488"/>
                    <a:pt x="13567" y="10921"/>
                    <a:pt x="13486" y="10219"/>
                  </a:cubicBezTo>
                  <a:cubicBezTo>
                    <a:pt x="13426" y="9653"/>
                    <a:pt x="12891" y="9311"/>
                    <a:pt x="12385" y="9311"/>
                  </a:cubicBezTo>
                  <a:cubicBezTo>
                    <a:pt x="12347" y="9307"/>
                    <a:pt x="12309" y="9305"/>
                    <a:pt x="12271" y="9305"/>
                  </a:cubicBezTo>
                  <a:cubicBezTo>
                    <a:pt x="12156" y="9305"/>
                    <a:pt x="12038" y="9322"/>
                    <a:pt x="11938" y="9355"/>
                  </a:cubicBezTo>
                  <a:cubicBezTo>
                    <a:pt x="11670" y="9028"/>
                    <a:pt x="11402" y="8715"/>
                    <a:pt x="11164" y="8358"/>
                  </a:cubicBezTo>
                  <a:cubicBezTo>
                    <a:pt x="11015" y="8150"/>
                    <a:pt x="10851" y="7912"/>
                    <a:pt x="10688" y="7659"/>
                  </a:cubicBezTo>
                  <a:cubicBezTo>
                    <a:pt x="11536" y="7078"/>
                    <a:pt x="12399" y="6512"/>
                    <a:pt x="13248" y="5947"/>
                  </a:cubicBezTo>
                  <a:cubicBezTo>
                    <a:pt x="13590" y="6572"/>
                    <a:pt x="14037" y="7153"/>
                    <a:pt x="14513" y="7614"/>
                  </a:cubicBezTo>
                  <a:cubicBezTo>
                    <a:pt x="14275" y="8224"/>
                    <a:pt x="14573" y="8968"/>
                    <a:pt x="15287" y="9102"/>
                  </a:cubicBezTo>
                  <a:cubicBezTo>
                    <a:pt x="15350" y="9112"/>
                    <a:pt x="15413" y="9117"/>
                    <a:pt x="15475" y="9117"/>
                  </a:cubicBezTo>
                  <a:cubicBezTo>
                    <a:pt x="16154" y="9117"/>
                    <a:pt x="16784" y="8547"/>
                    <a:pt x="16716" y="7852"/>
                  </a:cubicBezTo>
                  <a:cubicBezTo>
                    <a:pt x="16642" y="7286"/>
                    <a:pt x="16121" y="6944"/>
                    <a:pt x="15600" y="6929"/>
                  </a:cubicBezTo>
                  <a:cubicBezTo>
                    <a:pt x="15466" y="6929"/>
                    <a:pt x="15332" y="6944"/>
                    <a:pt x="15183" y="6989"/>
                  </a:cubicBezTo>
                  <a:cubicBezTo>
                    <a:pt x="14766" y="6498"/>
                    <a:pt x="14364" y="6006"/>
                    <a:pt x="14037" y="5441"/>
                  </a:cubicBezTo>
                  <a:cubicBezTo>
                    <a:pt x="14751" y="4979"/>
                    <a:pt x="15451" y="4503"/>
                    <a:pt x="16165" y="4042"/>
                  </a:cubicBezTo>
                  <a:cubicBezTo>
                    <a:pt x="16523" y="4622"/>
                    <a:pt x="17014" y="5351"/>
                    <a:pt x="17624" y="5813"/>
                  </a:cubicBezTo>
                  <a:cubicBezTo>
                    <a:pt x="17609" y="6319"/>
                    <a:pt x="17922" y="6825"/>
                    <a:pt x="18487" y="6929"/>
                  </a:cubicBezTo>
                  <a:cubicBezTo>
                    <a:pt x="18549" y="6939"/>
                    <a:pt x="18611" y="6944"/>
                    <a:pt x="18673" y="6944"/>
                  </a:cubicBezTo>
                  <a:cubicBezTo>
                    <a:pt x="19341" y="6944"/>
                    <a:pt x="19983" y="6374"/>
                    <a:pt x="19901" y="5679"/>
                  </a:cubicBezTo>
                  <a:cubicBezTo>
                    <a:pt x="19842" y="5113"/>
                    <a:pt x="19321" y="4771"/>
                    <a:pt x="18800" y="4756"/>
                  </a:cubicBezTo>
                  <a:cubicBezTo>
                    <a:pt x="18773" y="4754"/>
                    <a:pt x="18746" y="4753"/>
                    <a:pt x="18718" y="4753"/>
                  </a:cubicBezTo>
                  <a:cubicBezTo>
                    <a:pt x="18519" y="4753"/>
                    <a:pt x="18313" y="4802"/>
                    <a:pt x="18130" y="4920"/>
                  </a:cubicBezTo>
                  <a:cubicBezTo>
                    <a:pt x="17713" y="4473"/>
                    <a:pt x="17297" y="4012"/>
                    <a:pt x="16954" y="3506"/>
                  </a:cubicBezTo>
                  <a:cubicBezTo>
                    <a:pt x="17937" y="2866"/>
                    <a:pt x="18904" y="2211"/>
                    <a:pt x="19857" y="1526"/>
                  </a:cubicBezTo>
                  <a:close/>
                  <a:moveTo>
                    <a:pt x="17145" y="1"/>
                  </a:moveTo>
                  <a:cubicBezTo>
                    <a:pt x="16500" y="1"/>
                    <a:pt x="15868" y="301"/>
                    <a:pt x="15540" y="886"/>
                  </a:cubicBezTo>
                  <a:cubicBezTo>
                    <a:pt x="15287" y="1332"/>
                    <a:pt x="15287" y="1839"/>
                    <a:pt x="15406" y="2330"/>
                  </a:cubicBezTo>
                  <a:cubicBezTo>
                    <a:pt x="15041" y="2070"/>
                    <a:pt x="14561" y="1916"/>
                    <a:pt x="14102" y="1916"/>
                  </a:cubicBezTo>
                  <a:cubicBezTo>
                    <a:pt x="13455" y="1916"/>
                    <a:pt x="12850" y="2221"/>
                    <a:pt x="12667" y="2970"/>
                  </a:cubicBezTo>
                  <a:cubicBezTo>
                    <a:pt x="12518" y="3580"/>
                    <a:pt x="12593" y="4265"/>
                    <a:pt x="12816" y="4950"/>
                  </a:cubicBezTo>
                  <a:cubicBezTo>
                    <a:pt x="12712" y="5024"/>
                    <a:pt x="12593" y="5083"/>
                    <a:pt x="12489" y="5158"/>
                  </a:cubicBezTo>
                  <a:cubicBezTo>
                    <a:pt x="12188" y="4588"/>
                    <a:pt x="11437" y="4263"/>
                    <a:pt x="10719" y="4263"/>
                  </a:cubicBezTo>
                  <a:cubicBezTo>
                    <a:pt x="10124" y="4263"/>
                    <a:pt x="9550" y="4487"/>
                    <a:pt x="9274" y="4979"/>
                  </a:cubicBezTo>
                  <a:cubicBezTo>
                    <a:pt x="8887" y="5679"/>
                    <a:pt x="9229" y="6512"/>
                    <a:pt x="9571" y="7182"/>
                  </a:cubicBezTo>
                  <a:cubicBezTo>
                    <a:pt x="9541" y="7197"/>
                    <a:pt x="9512" y="7212"/>
                    <a:pt x="9497" y="7242"/>
                  </a:cubicBezTo>
                  <a:cubicBezTo>
                    <a:pt x="9393" y="7301"/>
                    <a:pt x="9288" y="7376"/>
                    <a:pt x="9199" y="7450"/>
                  </a:cubicBezTo>
                  <a:cubicBezTo>
                    <a:pt x="8859" y="6769"/>
                    <a:pt x="7983" y="6138"/>
                    <a:pt x="7220" y="6138"/>
                  </a:cubicBezTo>
                  <a:cubicBezTo>
                    <a:pt x="7150" y="6138"/>
                    <a:pt x="7080" y="6144"/>
                    <a:pt x="7011" y="6155"/>
                  </a:cubicBezTo>
                  <a:cubicBezTo>
                    <a:pt x="6029" y="6304"/>
                    <a:pt x="5716" y="7346"/>
                    <a:pt x="5761" y="8209"/>
                  </a:cubicBezTo>
                  <a:cubicBezTo>
                    <a:pt x="5790" y="8701"/>
                    <a:pt x="5954" y="9207"/>
                    <a:pt x="6163" y="9713"/>
                  </a:cubicBezTo>
                  <a:cubicBezTo>
                    <a:pt x="6088" y="9772"/>
                    <a:pt x="6014" y="9832"/>
                    <a:pt x="5939" y="9891"/>
                  </a:cubicBezTo>
                  <a:cubicBezTo>
                    <a:pt x="5718" y="9065"/>
                    <a:pt x="4418" y="8518"/>
                    <a:pt x="3288" y="8518"/>
                  </a:cubicBezTo>
                  <a:cubicBezTo>
                    <a:pt x="2667" y="8518"/>
                    <a:pt x="2098" y="8683"/>
                    <a:pt x="1786" y="9058"/>
                  </a:cubicBezTo>
                  <a:cubicBezTo>
                    <a:pt x="1012" y="10010"/>
                    <a:pt x="1504" y="11335"/>
                    <a:pt x="2054" y="12273"/>
                  </a:cubicBezTo>
                  <a:cubicBezTo>
                    <a:pt x="2129" y="12392"/>
                    <a:pt x="2218" y="12541"/>
                    <a:pt x="2307" y="12690"/>
                  </a:cubicBezTo>
                  <a:cubicBezTo>
                    <a:pt x="1891" y="13002"/>
                    <a:pt x="1474" y="13330"/>
                    <a:pt x="1057" y="13642"/>
                  </a:cubicBezTo>
                  <a:cubicBezTo>
                    <a:pt x="819" y="13821"/>
                    <a:pt x="566" y="14000"/>
                    <a:pt x="313" y="14178"/>
                  </a:cubicBezTo>
                  <a:cubicBezTo>
                    <a:pt x="194" y="14267"/>
                    <a:pt x="15" y="14357"/>
                    <a:pt x="15" y="14535"/>
                  </a:cubicBezTo>
                  <a:cubicBezTo>
                    <a:pt x="0" y="14803"/>
                    <a:pt x="268" y="15146"/>
                    <a:pt x="387" y="15384"/>
                  </a:cubicBezTo>
                  <a:cubicBezTo>
                    <a:pt x="566" y="15726"/>
                    <a:pt x="759" y="16054"/>
                    <a:pt x="938" y="16396"/>
                  </a:cubicBezTo>
                  <a:cubicBezTo>
                    <a:pt x="1697" y="17721"/>
                    <a:pt x="2575" y="18956"/>
                    <a:pt x="3394" y="20236"/>
                  </a:cubicBezTo>
                  <a:cubicBezTo>
                    <a:pt x="4734" y="22365"/>
                    <a:pt x="6118" y="24449"/>
                    <a:pt x="7517" y="26518"/>
                  </a:cubicBezTo>
                  <a:cubicBezTo>
                    <a:pt x="10122" y="30358"/>
                    <a:pt x="12548" y="34317"/>
                    <a:pt x="15064" y="38188"/>
                  </a:cubicBezTo>
                  <a:cubicBezTo>
                    <a:pt x="15176" y="38350"/>
                    <a:pt x="15331" y="38418"/>
                    <a:pt x="15492" y="38418"/>
                  </a:cubicBezTo>
                  <a:cubicBezTo>
                    <a:pt x="15523" y="38418"/>
                    <a:pt x="15554" y="38416"/>
                    <a:pt x="15585" y="38411"/>
                  </a:cubicBezTo>
                  <a:cubicBezTo>
                    <a:pt x="15615" y="38396"/>
                    <a:pt x="15644" y="38396"/>
                    <a:pt x="15674" y="38381"/>
                  </a:cubicBezTo>
                  <a:cubicBezTo>
                    <a:pt x="15689" y="38381"/>
                    <a:pt x="15689" y="38381"/>
                    <a:pt x="15704" y="38366"/>
                  </a:cubicBezTo>
                  <a:cubicBezTo>
                    <a:pt x="15734" y="38351"/>
                    <a:pt x="15748" y="38351"/>
                    <a:pt x="15778" y="38336"/>
                  </a:cubicBezTo>
                  <a:cubicBezTo>
                    <a:pt x="15778" y="38322"/>
                    <a:pt x="15778" y="38322"/>
                    <a:pt x="15793" y="38322"/>
                  </a:cubicBezTo>
                  <a:cubicBezTo>
                    <a:pt x="19202" y="36059"/>
                    <a:pt x="22625" y="33826"/>
                    <a:pt x="25974" y="31460"/>
                  </a:cubicBezTo>
                  <a:cubicBezTo>
                    <a:pt x="28356" y="29778"/>
                    <a:pt x="30633" y="27947"/>
                    <a:pt x="32941" y="26161"/>
                  </a:cubicBezTo>
                  <a:cubicBezTo>
                    <a:pt x="33432" y="25788"/>
                    <a:pt x="33923" y="25416"/>
                    <a:pt x="34414" y="25059"/>
                  </a:cubicBezTo>
                  <a:cubicBezTo>
                    <a:pt x="34652" y="24880"/>
                    <a:pt x="34905" y="24687"/>
                    <a:pt x="35144" y="24508"/>
                  </a:cubicBezTo>
                  <a:cubicBezTo>
                    <a:pt x="35278" y="24419"/>
                    <a:pt x="35456" y="24330"/>
                    <a:pt x="35456" y="24166"/>
                  </a:cubicBezTo>
                  <a:cubicBezTo>
                    <a:pt x="35471" y="23883"/>
                    <a:pt x="35203" y="23541"/>
                    <a:pt x="35069" y="23318"/>
                  </a:cubicBezTo>
                  <a:cubicBezTo>
                    <a:pt x="34890" y="22975"/>
                    <a:pt x="34712" y="22633"/>
                    <a:pt x="34518" y="22305"/>
                  </a:cubicBezTo>
                  <a:cubicBezTo>
                    <a:pt x="33774" y="20981"/>
                    <a:pt x="32896" y="19745"/>
                    <a:pt x="32077" y="18450"/>
                  </a:cubicBezTo>
                  <a:cubicBezTo>
                    <a:pt x="30738" y="16337"/>
                    <a:pt x="29353" y="14253"/>
                    <a:pt x="27939" y="12169"/>
                  </a:cubicBezTo>
                  <a:cubicBezTo>
                    <a:pt x="25349" y="8328"/>
                    <a:pt x="22923" y="4384"/>
                    <a:pt x="20407" y="514"/>
                  </a:cubicBezTo>
                  <a:cubicBezTo>
                    <a:pt x="20301" y="348"/>
                    <a:pt x="20148" y="277"/>
                    <a:pt x="19999" y="277"/>
                  </a:cubicBezTo>
                  <a:cubicBezTo>
                    <a:pt x="19961" y="277"/>
                    <a:pt x="19923" y="281"/>
                    <a:pt x="19887" y="291"/>
                  </a:cubicBezTo>
                  <a:cubicBezTo>
                    <a:pt x="19857" y="291"/>
                    <a:pt x="19827" y="305"/>
                    <a:pt x="19797" y="305"/>
                  </a:cubicBezTo>
                  <a:cubicBezTo>
                    <a:pt x="19782" y="320"/>
                    <a:pt x="19782" y="320"/>
                    <a:pt x="19767" y="320"/>
                  </a:cubicBezTo>
                  <a:cubicBezTo>
                    <a:pt x="19738" y="335"/>
                    <a:pt x="19723" y="350"/>
                    <a:pt x="19693" y="365"/>
                  </a:cubicBezTo>
                  <a:lnTo>
                    <a:pt x="19678" y="365"/>
                  </a:lnTo>
                  <a:cubicBezTo>
                    <a:pt x="19395" y="558"/>
                    <a:pt x="19127" y="737"/>
                    <a:pt x="18845" y="916"/>
                  </a:cubicBezTo>
                  <a:cubicBezTo>
                    <a:pt x="18621" y="499"/>
                    <a:pt x="18100" y="171"/>
                    <a:pt x="17669" y="67"/>
                  </a:cubicBezTo>
                  <a:cubicBezTo>
                    <a:pt x="17497" y="23"/>
                    <a:pt x="17321" y="1"/>
                    <a:pt x="171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2"/>
            <p:cNvSpPr/>
            <p:nvPr/>
          </p:nvSpPr>
          <p:spPr>
            <a:xfrm>
              <a:off x="3127425" y="1085750"/>
              <a:ext cx="409900" cy="268575"/>
            </a:xfrm>
            <a:custGeom>
              <a:rect b="b" l="l" r="r" t="t"/>
              <a:pathLst>
                <a:path extrusionOk="0" h="10743" w="16396">
                  <a:moveTo>
                    <a:pt x="16049" y="0"/>
                  </a:moveTo>
                  <a:cubicBezTo>
                    <a:pt x="16021" y="0"/>
                    <a:pt x="15991" y="6"/>
                    <a:pt x="15960" y="17"/>
                  </a:cubicBezTo>
                  <a:cubicBezTo>
                    <a:pt x="14606" y="583"/>
                    <a:pt x="13400" y="1669"/>
                    <a:pt x="12165" y="2458"/>
                  </a:cubicBezTo>
                  <a:cubicBezTo>
                    <a:pt x="10870" y="3307"/>
                    <a:pt x="9560" y="4110"/>
                    <a:pt x="8235" y="4884"/>
                  </a:cubicBezTo>
                  <a:cubicBezTo>
                    <a:pt x="5392" y="6522"/>
                    <a:pt x="2787" y="8353"/>
                    <a:pt x="168" y="10317"/>
                  </a:cubicBezTo>
                  <a:cubicBezTo>
                    <a:pt x="0" y="10446"/>
                    <a:pt x="111" y="10742"/>
                    <a:pt x="299" y="10742"/>
                  </a:cubicBezTo>
                  <a:cubicBezTo>
                    <a:pt x="328" y="10742"/>
                    <a:pt x="359" y="10735"/>
                    <a:pt x="391" y="10719"/>
                  </a:cubicBezTo>
                  <a:cubicBezTo>
                    <a:pt x="3159" y="9320"/>
                    <a:pt x="5645" y="7296"/>
                    <a:pt x="8339" y="5733"/>
                  </a:cubicBezTo>
                  <a:cubicBezTo>
                    <a:pt x="11078" y="4140"/>
                    <a:pt x="13519" y="2175"/>
                    <a:pt x="16184" y="493"/>
                  </a:cubicBezTo>
                  <a:cubicBezTo>
                    <a:pt x="16396" y="347"/>
                    <a:pt x="16277" y="0"/>
                    <a:pt x="16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3184725" y="1160175"/>
              <a:ext cx="406500" cy="284925"/>
            </a:xfrm>
            <a:custGeom>
              <a:rect b="b" l="l" r="r" t="t"/>
              <a:pathLst>
                <a:path extrusionOk="0" h="11397" w="16260">
                  <a:moveTo>
                    <a:pt x="15837" y="0"/>
                  </a:moveTo>
                  <a:cubicBezTo>
                    <a:pt x="15795" y="0"/>
                    <a:pt x="15751" y="10"/>
                    <a:pt x="15708" y="32"/>
                  </a:cubicBezTo>
                  <a:cubicBezTo>
                    <a:pt x="12820" y="1550"/>
                    <a:pt x="10096" y="3768"/>
                    <a:pt x="7447" y="5688"/>
                  </a:cubicBezTo>
                  <a:cubicBezTo>
                    <a:pt x="5050" y="7430"/>
                    <a:pt x="2401" y="8918"/>
                    <a:pt x="212" y="10913"/>
                  </a:cubicBezTo>
                  <a:cubicBezTo>
                    <a:pt x="1" y="11113"/>
                    <a:pt x="179" y="11396"/>
                    <a:pt x="403" y="11396"/>
                  </a:cubicBezTo>
                  <a:cubicBezTo>
                    <a:pt x="463" y="11396"/>
                    <a:pt x="525" y="11376"/>
                    <a:pt x="585" y="11330"/>
                  </a:cubicBezTo>
                  <a:cubicBezTo>
                    <a:pt x="2728" y="9648"/>
                    <a:pt x="5110" y="8323"/>
                    <a:pt x="7313" y="6715"/>
                  </a:cubicBezTo>
                  <a:cubicBezTo>
                    <a:pt x="10141" y="4661"/>
                    <a:pt x="12999" y="2220"/>
                    <a:pt x="16005" y="464"/>
                  </a:cubicBezTo>
                  <a:cubicBezTo>
                    <a:pt x="16259" y="324"/>
                    <a:pt x="16080" y="0"/>
                    <a:pt x="158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3254025" y="1266600"/>
              <a:ext cx="380700" cy="261175"/>
            </a:xfrm>
            <a:custGeom>
              <a:rect b="b" l="l" r="r" t="t"/>
              <a:pathLst>
                <a:path extrusionOk="0" h="10447" w="15228">
                  <a:moveTo>
                    <a:pt x="14887" y="0"/>
                  </a:moveTo>
                  <a:cubicBezTo>
                    <a:pt x="14859" y="0"/>
                    <a:pt x="14828" y="5"/>
                    <a:pt x="14796" y="17"/>
                  </a:cubicBezTo>
                  <a:cubicBezTo>
                    <a:pt x="12087" y="1119"/>
                    <a:pt x="9840" y="3307"/>
                    <a:pt x="7369" y="4855"/>
                  </a:cubicBezTo>
                  <a:cubicBezTo>
                    <a:pt x="4853" y="6418"/>
                    <a:pt x="2546" y="8129"/>
                    <a:pt x="224" y="9975"/>
                  </a:cubicBezTo>
                  <a:cubicBezTo>
                    <a:pt x="1" y="10149"/>
                    <a:pt x="170" y="10446"/>
                    <a:pt x="405" y="10446"/>
                  </a:cubicBezTo>
                  <a:cubicBezTo>
                    <a:pt x="452" y="10446"/>
                    <a:pt x="502" y="10434"/>
                    <a:pt x="551" y="10407"/>
                  </a:cubicBezTo>
                  <a:cubicBezTo>
                    <a:pt x="2963" y="9008"/>
                    <a:pt x="5136" y="7206"/>
                    <a:pt x="7488" y="5718"/>
                  </a:cubicBezTo>
                  <a:cubicBezTo>
                    <a:pt x="10078" y="4081"/>
                    <a:pt x="12310" y="1952"/>
                    <a:pt x="14990" y="464"/>
                  </a:cubicBezTo>
                  <a:cubicBezTo>
                    <a:pt x="15228" y="331"/>
                    <a:pt x="15114" y="0"/>
                    <a:pt x="148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3307600" y="1354700"/>
              <a:ext cx="366800" cy="258075"/>
            </a:xfrm>
            <a:custGeom>
              <a:rect b="b" l="l" r="r" t="t"/>
              <a:pathLst>
                <a:path extrusionOk="0" h="10323" w="14672">
                  <a:moveTo>
                    <a:pt x="14218" y="1"/>
                  </a:moveTo>
                  <a:cubicBezTo>
                    <a:pt x="14198" y="1"/>
                    <a:pt x="14178" y="3"/>
                    <a:pt x="14157" y="6"/>
                  </a:cubicBezTo>
                  <a:cubicBezTo>
                    <a:pt x="13130" y="170"/>
                    <a:pt x="12564" y="735"/>
                    <a:pt x="11730" y="1331"/>
                  </a:cubicBezTo>
                  <a:cubicBezTo>
                    <a:pt x="10435" y="2254"/>
                    <a:pt x="9096" y="3087"/>
                    <a:pt x="7845" y="4084"/>
                  </a:cubicBezTo>
                  <a:cubicBezTo>
                    <a:pt x="5360" y="6034"/>
                    <a:pt x="2576" y="7687"/>
                    <a:pt x="224" y="9770"/>
                  </a:cubicBezTo>
                  <a:cubicBezTo>
                    <a:pt x="1" y="9969"/>
                    <a:pt x="222" y="10323"/>
                    <a:pt x="475" y="10323"/>
                  </a:cubicBezTo>
                  <a:cubicBezTo>
                    <a:pt x="525" y="10323"/>
                    <a:pt x="577" y="10309"/>
                    <a:pt x="626" y="10276"/>
                  </a:cubicBezTo>
                  <a:cubicBezTo>
                    <a:pt x="2963" y="8669"/>
                    <a:pt x="5255" y="7195"/>
                    <a:pt x="7473" y="5439"/>
                  </a:cubicBezTo>
                  <a:cubicBezTo>
                    <a:pt x="8619" y="4531"/>
                    <a:pt x="9766" y="3638"/>
                    <a:pt x="10941" y="2789"/>
                  </a:cubicBezTo>
                  <a:cubicBezTo>
                    <a:pt x="12013" y="2015"/>
                    <a:pt x="13085" y="973"/>
                    <a:pt x="14320" y="557"/>
                  </a:cubicBezTo>
                  <a:cubicBezTo>
                    <a:pt x="14671" y="444"/>
                    <a:pt x="14546" y="1"/>
                    <a:pt x="14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32"/>
          <p:cNvGrpSpPr/>
          <p:nvPr/>
        </p:nvGrpSpPr>
        <p:grpSpPr>
          <a:xfrm rot="10224574">
            <a:off x="7053768" y="3035300"/>
            <a:ext cx="463376" cy="661313"/>
            <a:chOff x="4788241" y="4185875"/>
            <a:chExt cx="463387" cy="661329"/>
          </a:xfrm>
        </p:grpSpPr>
        <p:sp>
          <p:nvSpPr>
            <p:cNvPr id="837" name="Google Shape;837;p32"/>
            <p:cNvSpPr/>
            <p:nvPr/>
          </p:nvSpPr>
          <p:spPr>
            <a:xfrm>
              <a:off x="4788241" y="4319546"/>
              <a:ext cx="463387" cy="527658"/>
            </a:xfrm>
            <a:custGeom>
              <a:rect b="b" l="l" r="r" t="t"/>
              <a:pathLst>
                <a:path extrusionOk="0" h="13883" w="12192">
                  <a:moveTo>
                    <a:pt x="5433" y="637"/>
                  </a:moveTo>
                  <a:cubicBezTo>
                    <a:pt x="5865" y="2245"/>
                    <a:pt x="6327" y="3852"/>
                    <a:pt x="6967" y="5400"/>
                  </a:cubicBezTo>
                  <a:cubicBezTo>
                    <a:pt x="6907" y="5400"/>
                    <a:pt x="6847" y="5430"/>
                    <a:pt x="6803" y="5490"/>
                  </a:cubicBezTo>
                  <a:cubicBezTo>
                    <a:pt x="6148" y="6368"/>
                    <a:pt x="5314" y="7276"/>
                    <a:pt x="5270" y="8422"/>
                  </a:cubicBezTo>
                  <a:cubicBezTo>
                    <a:pt x="5240" y="9241"/>
                    <a:pt x="5701" y="10074"/>
                    <a:pt x="6535" y="10268"/>
                  </a:cubicBezTo>
                  <a:cubicBezTo>
                    <a:pt x="6666" y="10297"/>
                    <a:pt x="6790" y="10311"/>
                    <a:pt x="6907" y="10311"/>
                  </a:cubicBezTo>
                  <a:cubicBezTo>
                    <a:pt x="8513" y="10311"/>
                    <a:pt x="8784" y="7692"/>
                    <a:pt x="8396" y="6457"/>
                  </a:cubicBezTo>
                  <a:lnTo>
                    <a:pt x="8396" y="6457"/>
                  </a:lnTo>
                  <a:cubicBezTo>
                    <a:pt x="9095" y="6844"/>
                    <a:pt x="9884" y="7112"/>
                    <a:pt x="10658" y="7291"/>
                  </a:cubicBezTo>
                  <a:cubicBezTo>
                    <a:pt x="10658" y="7306"/>
                    <a:pt x="10658" y="7320"/>
                    <a:pt x="10673" y="7335"/>
                  </a:cubicBezTo>
                  <a:cubicBezTo>
                    <a:pt x="11353" y="10124"/>
                    <a:pt x="9630" y="13319"/>
                    <a:pt x="6714" y="13319"/>
                  </a:cubicBezTo>
                  <a:cubicBezTo>
                    <a:pt x="6377" y="13319"/>
                    <a:pt x="6024" y="13276"/>
                    <a:pt x="5657" y="13185"/>
                  </a:cubicBezTo>
                  <a:cubicBezTo>
                    <a:pt x="2322" y="12366"/>
                    <a:pt x="0" y="7008"/>
                    <a:pt x="4406" y="5921"/>
                  </a:cubicBezTo>
                  <a:cubicBezTo>
                    <a:pt x="4555" y="5892"/>
                    <a:pt x="4689" y="5713"/>
                    <a:pt x="4645" y="5549"/>
                  </a:cubicBezTo>
                  <a:cubicBezTo>
                    <a:pt x="4183" y="4150"/>
                    <a:pt x="3841" y="2751"/>
                    <a:pt x="3573" y="1292"/>
                  </a:cubicBezTo>
                  <a:cubicBezTo>
                    <a:pt x="4228" y="1128"/>
                    <a:pt x="4838" y="905"/>
                    <a:pt x="5433" y="637"/>
                  </a:cubicBezTo>
                  <a:close/>
                  <a:moveTo>
                    <a:pt x="5613" y="0"/>
                  </a:moveTo>
                  <a:cubicBezTo>
                    <a:pt x="5574" y="0"/>
                    <a:pt x="5533" y="9"/>
                    <a:pt x="5493" y="27"/>
                  </a:cubicBezTo>
                  <a:cubicBezTo>
                    <a:pt x="4808" y="354"/>
                    <a:pt x="4109" y="622"/>
                    <a:pt x="3394" y="831"/>
                  </a:cubicBezTo>
                  <a:cubicBezTo>
                    <a:pt x="3364" y="831"/>
                    <a:pt x="3335" y="846"/>
                    <a:pt x="3320" y="860"/>
                  </a:cubicBezTo>
                  <a:cubicBezTo>
                    <a:pt x="3303" y="858"/>
                    <a:pt x="3287" y="857"/>
                    <a:pt x="3270" y="857"/>
                  </a:cubicBezTo>
                  <a:cubicBezTo>
                    <a:pt x="3090" y="857"/>
                    <a:pt x="2907" y="1000"/>
                    <a:pt x="2948" y="1218"/>
                  </a:cubicBezTo>
                  <a:cubicBezTo>
                    <a:pt x="3096" y="2111"/>
                    <a:pt x="4168" y="4790"/>
                    <a:pt x="3722" y="5460"/>
                  </a:cubicBezTo>
                  <a:cubicBezTo>
                    <a:pt x="3573" y="5698"/>
                    <a:pt x="2695" y="6011"/>
                    <a:pt x="2427" y="6264"/>
                  </a:cubicBezTo>
                  <a:cubicBezTo>
                    <a:pt x="2055" y="6621"/>
                    <a:pt x="1742" y="7053"/>
                    <a:pt x="1548" y="7529"/>
                  </a:cubicBezTo>
                  <a:cubicBezTo>
                    <a:pt x="715" y="9464"/>
                    <a:pt x="1846" y="11473"/>
                    <a:pt x="3364" y="12709"/>
                  </a:cubicBezTo>
                  <a:cubicBezTo>
                    <a:pt x="4366" y="13526"/>
                    <a:pt x="5456" y="13882"/>
                    <a:pt x="6497" y="13882"/>
                  </a:cubicBezTo>
                  <a:cubicBezTo>
                    <a:pt x="9554" y="13882"/>
                    <a:pt x="12192" y="10807"/>
                    <a:pt x="10971" y="7276"/>
                  </a:cubicBezTo>
                  <a:cubicBezTo>
                    <a:pt x="10971" y="7261"/>
                    <a:pt x="10956" y="7246"/>
                    <a:pt x="10956" y="7246"/>
                  </a:cubicBezTo>
                  <a:cubicBezTo>
                    <a:pt x="11000" y="7157"/>
                    <a:pt x="10985" y="7038"/>
                    <a:pt x="10866" y="7008"/>
                  </a:cubicBezTo>
                  <a:cubicBezTo>
                    <a:pt x="10033" y="6695"/>
                    <a:pt x="9244" y="6338"/>
                    <a:pt x="8440" y="5951"/>
                  </a:cubicBezTo>
                  <a:cubicBezTo>
                    <a:pt x="8400" y="5931"/>
                    <a:pt x="8359" y="5922"/>
                    <a:pt x="8322" y="5922"/>
                  </a:cubicBezTo>
                  <a:cubicBezTo>
                    <a:pt x="8165" y="5922"/>
                    <a:pt x="8047" y="6075"/>
                    <a:pt x="8083" y="6219"/>
                  </a:cubicBezTo>
                  <a:cubicBezTo>
                    <a:pt x="8023" y="6249"/>
                    <a:pt x="7979" y="6323"/>
                    <a:pt x="7994" y="6412"/>
                  </a:cubicBezTo>
                  <a:cubicBezTo>
                    <a:pt x="8142" y="7112"/>
                    <a:pt x="8187" y="7827"/>
                    <a:pt x="7964" y="8526"/>
                  </a:cubicBezTo>
                  <a:cubicBezTo>
                    <a:pt x="7787" y="9057"/>
                    <a:pt x="7385" y="9757"/>
                    <a:pt x="6811" y="9757"/>
                  </a:cubicBezTo>
                  <a:cubicBezTo>
                    <a:pt x="6661" y="9757"/>
                    <a:pt x="6499" y="9709"/>
                    <a:pt x="6327" y="9598"/>
                  </a:cubicBezTo>
                  <a:cubicBezTo>
                    <a:pt x="4808" y="8630"/>
                    <a:pt x="6594" y="6651"/>
                    <a:pt x="7220" y="5758"/>
                  </a:cubicBezTo>
                  <a:cubicBezTo>
                    <a:pt x="7234" y="5728"/>
                    <a:pt x="7234" y="5713"/>
                    <a:pt x="7249" y="5683"/>
                  </a:cubicBezTo>
                  <a:cubicBezTo>
                    <a:pt x="7324" y="5653"/>
                    <a:pt x="7383" y="5579"/>
                    <a:pt x="7368" y="5490"/>
                  </a:cubicBezTo>
                  <a:cubicBezTo>
                    <a:pt x="6922" y="3718"/>
                    <a:pt x="6341" y="1977"/>
                    <a:pt x="5880" y="205"/>
                  </a:cubicBezTo>
                  <a:cubicBezTo>
                    <a:pt x="5846" y="82"/>
                    <a:pt x="5736" y="0"/>
                    <a:pt x="56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4849889" y="4185875"/>
              <a:ext cx="178065" cy="133976"/>
            </a:xfrm>
            <a:custGeom>
              <a:rect b="b" l="l" r="r" t="t"/>
              <a:pathLst>
                <a:path extrusionOk="0" h="3525" w="4685">
                  <a:moveTo>
                    <a:pt x="1887" y="545"/>
                  </a:moveTo>
                  <a:cubicBezTo>
                    <a:pt x="2016" y="545"/>
                    <a:pt x="2156" y="566"/>
                    <a:pt x="2308" y="612"/>
                  </a:cubicBezTo>
                  <a:cubicBezTo>
                    <a:pt x="4123" y="1174"/>
                    <a:pt x="2280" y="3147"/>
                    <a:pt x="1495" y="3147"/>
                  </a:cubicBezTo>
                  <a:cubicBezTo>
                    <a:pt x="1450" y="3147"/>
                    <a:pt x="1408" y="3141"/>
                    <a:pt x="1370" y="3127"/>
                  </a:cubicBezTo>
                  <a:cubicBezTo>
                    <a:pt x="1370" y="3068"/>
                    <a:pt x="1355" y="3008"/>
                    <a:pt x="1296" y="2948"/>
                  </a:cubicBezTo>
                  <a:cubicBezTo>
                    <a:pt x="494" y="2173"/>
                    <a:pt x="748" y="545"/>
                    <a:pt x="1887" y="545"/>
                  </a:cubicBezTo>
                  <a:close/>
                  <a:moveTo>
                    <a:pt x="1929" y="1"/>
                  </a:moveTo>
                  <a:cubicBezTo>
                    <a:pt x="1427" y="1"/>
                    <a:pt x="933" y="206"/>
                    <a:pt x="611" y="626"/>
                  </a:cubicBezTo>
                  <a:cubicBezTo>
                    <a:pt x="1" y="1430"/>
                    <a:pt x="179" y="2636"/>
                    <a:pt x="909" y="3321"/>
                  </a:cubicBezTo>
                  <a:cubicBezTo>
                    <a:pt x="960" y="3371"/>
                    <a:pt x="1024" y="3394"/>
                    <a:pt x="1089" y="3394"/>
                  </a:cubicBezTo>
                  <a:cubicBezTo>
                    <a:pt x="1119" y="3394"/>
                    <a:pt x="1149" y="3390"/>
                    <a:pt x="1177" y="3380"/>
                  </a:cubicBezTo>
                  <a:cubicBezTo>
                    <a:pt x="1299" y="3479"/>
                    <a:pt x="1449" y="3524"/>
                    <a:pt x="1616" y="3524"/>
                  </a:cubicBezTo>
                  <a:cubicBezTo>
                    <a:pt x="2772" y="3524"/>
                    <a:pt x="4684" y="1362"/>
                    <a:pt x="2889" y="269"/>
                  </a:cubicBezTo>
                  <a:cubicBezTo>
                    <a:pt x="2598" y="91"/>
                    <a:pt x="2262" y="1"/>
                    <a:pt x="1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9" name="Google Shape;839;p32"/>
          <p:cNvGrpSpPr/>
          <p:nvPr/>
        </p:nvGrpSpPr>
        <p:grpSpPr>
          <a:xfrm>
            <a:off x="7574014" y="421988"/>
            <a:ext cx="713150" cy="841975"/>
            <a:chOff x="363425" y="3962275"/>
            <a:chExt cx="713150" cy="841975"/>
          </a:xfrm>
        </p:grpSpPr>
        <p:sp>
          <p:nvSpPr>
            <p:cNvPr id="840" name="Google Shape;840;p32"/>
            <p:cNvSpPr/>
            <p:nvPr/>
          </p:nvSpPr>
          <p:spPr>
            <a:xfrm>
              <a:off x="703075" y="4015750"/>
              <a:ext cx="307275" cy="260450"/>
            </a:xfrm>
            <a:custGeom>
              <a:rect b="b" l="l" r="r" t="t"/>
              <a:pathLst>
                <a:path extrusionOk="0" h="10418" w="12291">
                  <a:moveTo>
                    <a:pt x="5363" y="3788"/>
                  </a:moveTo>
                  <a:cubicBezTo>
                    <a:pt x="5701" y="3788"/>
                    <a:pt x="6030" y="3961"/>
                    <a:pt x="6292" y="4203"/>
                  </a:cubicBezTo>
                  <a:cubicBezTo>
                    <a:pt x="6589" y="4471"/>
                    <a:pt x="6738" y="4813"/>
                    <a:pt x="6753" y="5170"/>
                  </a:cubicBezTo>
                  <a:cubicBezTo>
                    <a:pt x="6321" y="5691"/>
                    <a:pt x="6128" y="6242"/>
                    <a:pt x="5607" y="6733"/>
                  </a:cubicBezTo>
                  <a:cubicBezTo>
                    <a:pt x="5592" y="6733"/>
                    <a:pt x="5592" y="6748"/>
                    <a:pt x="5577" y="6763"/>
                  </a:cubicBezTo>
                  <a:cubicBezTo>
                    <a:pt x="5323" y="6957"/>
                    <a:pt x="5060" y="7085"/>
                    <a:pt x="4796" y="7085"/>
                  </a:cubicBezTo>
                  <a:cubicBezTo>
                    <a:pt x="4594" y="7085"/>
                    <a:pt x="4392" y="7011"/>
                    <a:pt x="4193" y="6837"/>
                  </a:cubicBezTo>
                  <a:cubicBezTo>
                    <a:pt x="3895" y="6569"/>
                    <a:pt x="3731" y="6227"/>
                    <a:pt x="3731" y="5840"/>
                  </a:cubicBezTo>
                  <a:cubicBezTo>
                    <a:pt x="3731" y="5155"/>
                    <a:pt x="4297" y="4262"/>
                    <a:pt x="4877" y="3920"/>
                  </a:cubicBezTo>
                  <a:cubicBezTo>
                    <a:pt x="5037" y="3828"/>
                    <a:pt x="5201" y="3788"/>
                    <a:pt x="5363" y="3788"/>
                  </a:cubicBezTo>
                  <a:close/>
                  <a:moveTo>
                    <a:pt x="5784" y="0"/>
                  </a:moveTo>
                  <a:cubicBezTo>
                    <a:pt x="2711" y="0"/>
                    <a:pt x="0" y="2500"/>
                    <a:pt x="189" y="5706"/>
                  </a:cubicBezTo>
                  <a:cubicBezTo>
                    <a:pt x="315" y="7781"/>
                    <a:pt x="2655" y="10417"/>
                    <a:pt x="4893" y="10417"/>
                  </a:cubicBezTo>
                  <a:cubicBezTo>
                    <a:pt x="5546" y="10417"/>
                    <a:pt x="6190" y="10193"/>
                    <a:pt x="6768" y="9666"/>
                  </a:cubicBezTo>
                  <a:cubicBezTo>
                    <a:pt x="6986" y="9462"/>
                    <a:pt x="6835" y="9159"/>
                    <a:pt x="6564" y="9159"/>
                  </a:cubicBezTo>
                  <a:cubicBezTo>
                    <a:pt x="6558" y="9159"/>
                    <a:pt x="6551" y="9159"/>
                    <a:pt x="6545" y="9159"/>
                  </a:cubicBezTo>
                  <a:cubicBezTo>
                    <a:pt x="5982" y="9176"/>
                    <a:pt x="5449" y="9262"/>
                    <a:pt x="4914" y="9262"/>
                  </a:cubicBezTo>
                  <a:cubicBezTo>
                    <a:pt x="4515" y="9262"/>
                    <a:pt x="4115" y="9214"/>
                    <a:pt x="3702" y="9055"/>
                  </a:cubicBezTo>
                  <a:cubicBezTo>
                    <a:pt x="2719" y="8668"/>
                    <a:pt x="1841" y="7805"/>
                    <a:pt x="1439" y="6823"/>
                  </a:cubicBezTo>
                  <a:cubicBezTo>
                    <a:pt x="606" y="4783"/>
                    <a:pt x="1900" y="2327"/>
                    <a:pt x="3821" y="1464"/>
                  </a:cubicBezTo>
                  <a:cubicBezTo>
                    <a:pt x="4426" y="1191"/>
                    <a:pt x="5120" y="1054"/>
                    <a:pt x="5821" y="1054"/>
                  </a:cubicBezTo>
                  <a:cubicBezTo>
                    <a:pt x="7031" y="1054"/>
                    <a:pt x="8260" y="1462"/>
                    <a:pt x="9090" y="2283"/>
                  </a:cubicBezTo>
                  <a:cubicBezTo>
                    <a:pt x="9998" y="3191"/>
                    <a:pt x="10504" y="4694"/>
                    <a:pt x="9849" y="5900"/>
                  </a:cubicBezTo>
                  <a:cubicBezTo>
                    <a:pt x="9525" y="6480"/>
                    <a:pt x="9081" y="6742"/>
                    <a:pt x="8657" y="6742"/>
                  </a:cubicBezTo>
                  <a:cubicBezTo>
                    <a:pt x="8049" y="6742"/>
                    <a:pt x="7483" y="6202"/>
                    <a:pt x="7378" y="5289"/>
                  </a:cubicBezTo>
                  <a:cubicBezTo>
                    <a:pt x="7363" y="5185"/>
                    <a:pt x="7304" y="5111"/>
                    <a:pt x="7229" y="5066"/>
                  </a:cubicBezTo>
                  <a:cubicBezTo>
                    <a:pt x="7286" y="4131"/>
                    <a:pt x="6250" y="3153"/>
                    <a:pt x="5227" y="3153"/>
                  </a:cubicBezTo>
                  <a:cubicBezTo>
                    <a:pt x="4898" y="3153"/>
                    <a:pt x="4571" y="3253"/>
                    <a:pt x="4282" y="3488"/>
                  </a:cubicBezTo>
                  <a:cubicBezTo>
                    <a:pt x="3404" y="4218"/>
                    <a:pt x="2689" y="5542"/>
                    <a:pt x="3195" y="6659"/>
                  </a:cubicBezTo>
                  <a:cubicBezTo>
                    <a:pt x="3528" y="7406"/>
                    <a:pt x="4123" y="7782"/>
                    <a:pt x="4759" y="7782"/>
                  </a:cubicBezTo>
                  <a:cubicBezTo>
                    <a:pt x="5148" y="7782"/>
                    <a:pt x="5552" y="7641"/>
                    <a:pt x="5919" y="7358"/>
                  </a:cubicBezTo>
                  <a:cubicBezTo>
                    <a:pt x="5964" y="7343"/>
                    <a:pt x="6009" y="7314"/>
                    <a:pt x="6053" y="7269"/>
                  </a:cubicBezTo>
                  <a:cubicBezTo>
                    <a:pt x="6411" y="6927"/>
                    <a:pt x="6634" y="6525"/>
                    <a:pt x="6872" y="6138"/>
                  </a:cubicBezTo>
                  <a:cubicBezTo>
                    <a:pt x="7196" y="7024"/>
                    <a:pt x="7924" y="7531"/>
                    <a:pt x="8691" y="7531"/>
                  </a:cubicBezTo>
                  <a:cubicBezTo>
                    <a:pt x="9368" y="7531"/>
                    <a:pt x="10075" y="7136"/>
                    <a:pt x="10564" y="6257"/>
                  </a:cubicBezTo>
                  <a:cubicBezTo>
                    <a:pt x="12290" y="3086"/>
                    <a:pt x="9001" y="154"/>
                    <a:pt x="6024" y="5"/>
                  </a:cubicBezTo>
                  <a:cubicBezTo>
                    <a:pt x="5944" y="2"/>
                    <a:pt x="5864" y="0"/>
                    <a:pt x="57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363425" y="3962275"/>
              <a:ext cx="713150" cy="841975"/>
            </a:xfrm>
            <a:custGeom>
              <a:rect b="b" l="l" r="r" t="t"/>
              <a:pathLst>
                <a:path extrusionOk="0" h="33679" w="28526">
                  <a:moveTo>
                    <a:pt x="11780" y="6193"/>
                  </a:moveTo>
                  <a:cubicBezTo>
                    <a:pt x="11646" y="6833"/>
                    <a:pt x="11572" y="7488"/>
                    <a:pt x="11587" y="8083"/>
                  </a:cubicBezTo>
                  <a:cubicBezTo>
                    <a:pt x="11631" y="10569"/>
                    <a:pt x="12748" y="12519"/>
                    <a:pt x="14400" y="13754"/>
                  </a:cubicBezTo>
                  <a:cubicBezTo>
                    <a:pt x="12152" y="13457"/>
                    <a:pt x="9890" y="13144"/>
                    <a:pt x="7642" y="12832"/>
                  </a:cubicBezTo>
                  <a:cubicBezTo>
                    <a:pt x="6243" y="12638"/>
                    <a:pt x="4606" y="12221"/>
                    <a:pt x="3162" y="12221"/>
                  </a:cubicBezTo>
                  <a:cubicBezTo>
                    <a:pt x="4248" y="11760"/>
                    <a:pt x="5365" y="10539"/>
                    <a:pt x="6154" y="10033"/>
                  </a:cubicBezTo>
                  <a:cubicBezTo>
                    <a:pt x="7940" y="8887"/>
                    <a:pt x="10232" y="7741"/>
                    <a:pt x="11780" y="6193"/>
                  </a:cubicBezTo>
                  <a:close/>
                  <a:moveTo>
                    <a:pt x="19309" y="841"/>
                  </a:moveTo>
                  <a:cubicBezTo>
                    <a:pt x="19761" y="841"/>
                    <a:pt x="20233" y="884"/>
                    <a:pt x="20741" y="983"/>
                  </a:cubicBezTo>
                  <a:cubicBezTo>
                    <a:pt x="22914" y="1415"/>
                    <a:pt x="24879" y="2472"/>
                    <a:pt x="25861" y="4570"/>
                  </a:cubicBezTo>
                  <a:cubicBezTo>
                    <a:pt x="27737" y="8545"/>
                    <a:pt x="25355" y="13204"/>
                    <a:pt x="21187" y="14186"/>
                  </a:cubicBezTo>
                  <a:cubicBezTo>
                    <a:pt x="20546" y="14336"/>
                    <a:pt x="19892" y="14411"/>
                    <a:pt x="19260" y="14411"/>
                  </a:cubicBezTo>
                  <a:cubicBezTo>
                    <a:pt x="19203" y="14411"/>
                    <a:pt x="19146" y="14411"/>
                    <a:pt x="19089" y="14409"/>
                  </a:cubicBezTo>
                  <a:cubicBezTo>
                    <a:pt x="18553" y="14335"/>
                    <a:pt x="18032" y="14261"/>
                    <a:pt x="17496" y="14186"/>
                  </a:cubicBezTo>
                  <a:cubicBezTo>
                    <a:pt x="14608" y="13457"/>
                    <a:pt x="12435" y="11016"/>
                    <a:pt x="12480" y="7562"/>
                  </a:cubicBezTo>
                  <a:cubicBezTo>
                    <a:pt x="12510" y="4898"/>
                    <a:pt x="13730" y="2829"/>
                    <a:pt x="15725" y="1549"/>
                  </a:cubicBezTo>
                  <a:cubicBezTo>
                    <a:pt x="16980" y="1167"/>
                    <a:pt x="18067" y="841"/>
                    <a:pt x="19309" y="841"/>
                  </a:cubicBezTo>
                  <a:close/>
                  <a:moveTo>
                    <a:pt x="25266" y="12787"/>
                  </a:moveTo>
                  <a:cubicBezTo>
                    <a:pt x="25802" y="13457"/>
                    <a:pt x="26204" y="14201"/>
                    <a:pt x="26680" y="14930"/>
                  </a:cubicBezTo>
                  <a:cubicBezTo>
                    <a:pt x="26695" y="14960"/>
                    <a:pt x="26888" y="15273"/>
                    <a:pt x="27067" y="15481"/>
                  </a:cubicBezTo>
                  <a:cubicBezTo>
                    <a:pt x="25817" y="15198"/>
                    <a:pt x="24462" y="15139"/>
                    <a:pt x="23197" y="14975"/>
                  </a:cubicBezTo>
                  <a:cubicBezTo>
                    <a:pt x="22840" y="14915"/>
                    <a:pt x="22482" y="14871"/>
                    <a:pt x="22125" y="14826"/>
                  </a:cubicBezTo>
                  <a:cubicBezTo>
                    <a:pt x="23375" y="14395"/>
                    <a:pt x="24432" y="13695"/>
                    <a:pt x="25266" y="12787"/>
                  </a:cubicBezTo>
                  <a:close/>
                  <a:moveTo>
                    <a:pt x="2775" y="12459"/>
                  </a:moveTo>
                  <a:cubicBezTo>
                    <a:pt x="4367" y="12474"/>
                    <a:pt x="6317" y="13100"/>
                    <a:pt x="7895" y="13323"/>
                  </a:cubicBezTo>
                  <a:cubicBezTo>
                    <a:pt x="10411" y="13695"/>
                    <a:pt x="12926" y="14067"/>
                    <a:pt x="15442" y="14424"/>
                  </a:cubicBezTo>
                  <a:lnTo>
                    <a:pt x="15472" y="14424"/>
                  </a:lnTo>
                  <a:cubicBezTo>
                    <a:pt x="16594" y="14996"/>
                    <a:pt x="17881" y="15302"/>
                    <a:pt x="19219" y="15302"/>
                  </a:cubicBezTo>
                  <a:cubicBezTo>
                    <a:pt x="19726" y="15302"/>
                    <a:pt x="20240" y="15259"/>
                    <a:pt x="20756" y="15169"/>
                  </a:cubicBezTo>
                  <a:cubicBezTo>
                    <a:pt x="21604" y="15288"/>
                    <a:pt x="22468" y="15407"/>
                    <a:pt x="23316" y="15526"/>
                  </a:cubicBezTo>
                  <a:cubicBezTo>
                    <a:pt x="24432" y="15675"/>
                    <a:pt x="25623" y="15957"/>
                    <a:pt x="26784" y="16032"/>
                  </a:cubicBezTo>
                  <a:cubicBezTo>
                    <a:pt x="26010" y="16672"/>
                    <a:pt x="25147" y="17223"/>
                    <a:pt x="24343" y="17773"/>
                  </a:cubicBezTo>
                  <a:cubicBezTo>
                    <a:pt x="21872" y="19500"/>
                    <a:pt x="19371" y="21167"/>
                    <a:pt x="16841" y="22790"/>
                  </a:cubicBezTo>
                  <a:cubicBezTo>
                    <a:pt x="16335" y="23102"/>
                    <a:pt x="15844" y="23489"/>
                    <a:pt x="15308" y="23772"/>
                  </a:cubicBezTo>
                  <a:cubicBezTo>
                    <a:pt x="14832" y="24024"/>
                    <a:pt x="14520" y="24165"/>
                    <a:pt x="14235" y="24165"/>
                  </a:cubicBezTo>
                  <a:cubicBezTo>
                    <a:pt x="13933" y="24165"/>
                    <a:pt x="13660" y="24006"/>
                    <a:pt x="13254" y="23653"/>
                  </a:cubicBezTo>
                  <a:cubicBezTo>
                    <a:pt x="12093" y="22641"/>
                    <a:pt x="10976" y="21569"/>
                    <a:pt x="9890" y="20482"/>
                  </a:cubicBezTo>
                  <a:cubicBezTo>
                    <a:pt x="7344" y="17952"/>
                    <a:pt x="5320" y="14945"/>
                    <a:pt x="2775" y="12459"/>
                  </a:cubicBezTo>
                  <a:close/>
                  <a:moveTo>
                    <a:pt x="2566" y="12772"/>
                  </a:moveTo>
                  <a:cubicBezTo>
                    <a:pt x="4457" y="16002"/>
                    <a:pt x="6764" y="18845"/>
                    <a:pt x="9443" y="21450"/>
                  </a:cubicBezTo>
                  <a:cubicBezTo>
                    <a:pt x="9786" y="21792"/>
                    <a:pt x="10217" y="22284"/>
                    <a:pt x="10708" y="22805"/>
                  </a:cubicBezTo>
                  <a:cubicBezTo>
                    <a:pt x="9026" y="23951"/>
                    <a:pt x="7240" y="25022"/>
                    <a:pt x="5543" y="26109"/>
                  </a:cubicBezTo>
                  <a:cubicBezTo>
                    <a:pt x="3966" y="27106"/>
                    <a:pt x="2209" y="27910"/>
                    <a:pt x="914" y="29279"/>
                  </a:cubicBezTo>
                  <a:lnTo>
                    <a:pt x="899" y="29279"/>
                  </a:lnTo>
                  <a:cubicBezTo>
                    <a:pt x="1331" y="26064"/>
                    <a:pt x="1807" y="22864"/>
                    <a:pt x="2150" y="19649"/>
                  </a:cubicBezTo>
                  <a:cubicBezTo>
                    <a:pt x="2403" y="17357"/>
                    <a:pt x="2343" y="15049"/>
                    <a:pt x="2566" y="12772"/>
                  </a:cubicBezTo>
                  <a:close/>
                  <a:moveTo>
                    <a:pt x="27365" y="16970"/>
                  </a:moveTo>
                  <a:lnTo>
                    <a:pt x="27365" y="16970"/>
                  </a:lnTo>
                  <a:cubicBezTo>
                    <a:pt x="27305" y="17342"/>
                    <a:pt x="27275" y="17729"/>
                    <a:pt x="27216" y="18131"/>
                  </a:cubicBezTo>
                  <a:cubicBezTo>
                    <a:pt x="26993" y="19515"/>
                    <a:pt x="26784" y="20884"/>
                    <a:pt x="26591" y="22269"/>
                  </a:cubicBezTo>
                  <a:cubicBezTo>
                    <a:pt x="26114" y="25588"/>
                    <a:pt x="25683" y="28878"/>
                    <a:pt x="25311" y="32197"/>
                  </a:cubicBezTo>
                  <a:cubicBezTo>
                    <a:pt x="24328" y="30783"/>
                    <a:pt x="22929" y="29666"/>
                    <a:pt x="21783" y="28401"/>
                  </a:cubicBezTo>
                  <a:cubicBezTo>
                    <a:pt x="20339" y="26809"/>
                    <a:pt x="18850" y="25231"/>
                    <a:pt x="17273" y="23742"/>
                  </a:cubicBezTo>
                  <a:cubicBezTo>
                    <a:pt x="17630" y="23504"/>
                    <a:pt x="17972" y="23251"/>
                    <a:pt x="18300" y="23043"/>
                  </a:cubicBezTo>
                  <a:cubicBezTo>
                    <a:pt x="19654" y="22179"/>
                    <a:pt x="20994" y="21301"/>
                    <a:pt x="22319" y="20423"/>
                  </a:cubicBezTo>
                  <a:cubicBezTo>
                    <a:pt x="23658" y="19515"/>
                    <a:pt x="25013" y="18622"/>
                    <a:pt x="26323" y="17669"/>
                  </a:cubicBezTo>
                  <a:cubicBezTo>
                    <a:pt x="26620" y="17461"/>
                    <a:pt x="27007" y="17223"/>
                    <a:pt x="27365" y="16970"/>
                  </a:cubicBezTo>
                  <a:close/>
                  <a:moveTo>
                    <a:pt x="11244" y="23370"/>
                  </a:moveTo>
                  <a:cubicBezTo>
                    <a:pt x="12204" y="24318"/>
                    <a:pt x="13304" y="25201"/>
                    <a:pt x="14351" y="25201"/>
                  </a:cubicBezTo>
                  <a:cubicBezTo>
                    <a:pt x="14538" y="25201"/>
                    <a:pt x="14723" y="25172"/>
                    <a:pt x="14906" y="25112"/>
                  </a:cubicBezTo>
                  <a:cubicBezTo>
                    <a:pt x="15591" y="24874"/>
                    <a:pt x="16305" y="24427"/>
                    <a:pt x="16975" y="23951"/>
                  </a:cubicBezTo>
                  <a:cubicBezTo>
                    <a:pt x="19148" y="26957"/>
                    <a:pt x="21932" y="29473"/>
                    <a:pt x="24358" y="32256"/>
                  </a:cubicBezTo>
                  <a:cubicBezTo>
                    <a:pt x="20949" y="31676"/>
                    <a:pt x="17451" y="31393"/>
                    <a:pt x="14013" y="30976"/>
                  </a:cubicBezTo>
                  <a:cubicBezTo>
                    <a:pt x="11944" y="30723"/>
                    <a:pt x="9860" y="30485"/>
                    <a:pt x="7791" y="30217"/>
                  </a:cubicBezTo>
                  <a:cubicBezTo>
                    <a:pt x="5648" y="29949"/>
                    <a:pt x="3415" y="29756"/>
                    <a:pt x="1301" y="29354"/>
                  </a:cubicBezTo>
                  <a:cubicBezTo>
                    <a:pt x="2924" y="28416"/>
                    <a:pt x="4561" y="27463"/>
                    <a:pt x="6169" y="26496"/>
                  </a:cubicBezTo>
                  <a:cubicBezTo>
                    <a:pt x="7836" y="25469"/>
                    <a:pt x="9681" y="24531"/>
                    <a:pt x="11244" y="23370"/>
                  </a:cubicBezTo>
                  <a:close/>
                  <a:moveTo>
                    <a:pt x="19113" y="1"/>
                  </a:moveTo>
                  <a:cubicBezTo>
                    <a:pt x="18512" y="1"/>
                    <a:pt x="17950" y="84"/>
                    <a:pt x="17392" y="254"/>
                  </a:cubicBezTo>
                  <a:cubicBezTo>
                    <a:pt x="14861" y="403"/>
                    <a:pt x="13001" y="2606"/>
                    <a:pt x="12123" y="5017"/>
                  </a:cubicBezTo>
                  <a:cubicBezTo>
                    <a:pt x="12093" y="5017"/>
                    <a:pt x="12063" y="5032"/>
                    <a:pt x="12018" y="5047"/>
                  </a:cubicBezTo>
                  <a:cubicBezTo>
                    <a:pt x="10158" y="5910"/>
                    <a:pt x="8461" y="7503"/>
                    <a:pt x="6794" y="8708"/>
                  </a:cubicBezTo>
                  <a:cubicBezTo>
                    <a:pt x="5320" y="9765"/>
                    <a:pt x="3846" y="11328"/>
                    <a:pt x="2209" y="12102"/>
                  </a:cubicBezTo>
                  <a:cubicBezTo>
                    <a:pt x="2090" y="12162"/>
                    <a:pt x="2105" y="12326"/>
                    <a:pt x="2209" y="12385"/>
                  </a:cubicBezTo>
                  <a:cubicBezTo>
                    <a:pt x="1867" y="13070"/>
                    <a:pt x="1882" y="13814"/>
                    <a:pt x="1777" y="14603"/>
                  </a:cubicBezTo>
                  <a:cubicBezTo>
                    <a:pt x="1584" y="15987"/>
                    <a:pt x="1390" y="17372"/>
                    <a:pt x="1212" y="18756"/>
                  </a:cubicBezTo>
                  <a:cubicBezTo>
                    <a:pt x="765" y="22284"/>
                    <a:pt x="363" y="25796"/>
                    <a:pt x="21" y="29324"/>
                  </a:cubicBezTo>
                  <a:cubicBezTo>
                    <a:pt x="0" y="29626"/>
                    <a:pt x="234" y="29789"/>
                    <a:pt x="463" y="29789"/>
                  </a:cubicBezTo>
                  <a:cubicBezTo>
                    <a:pt x="562" y="29789"/>
                    <a:pt x="659" y="29759"/>
                    <a:pt x="736" y="29696"/>
                  </a:cubicBezTo>
                  <a:cubicBezTo>
                    <a:pt x="2760" y="30500"/>
                    <a:pt x="5246" y="30783"/>
                    <a:pt x="7419" y="31140"/>
                  </a:cubicBezTo>
                  <a:cubicBezTo>
                    <a:pt x="9488" y="31468"/>
                    <a:pt x="11587" y="31765"/>
                    <a:pt x="13671" y="32063"/>
                  </a:cubicBezTo>
                  <a:cubicBezTo>
                    <a:pt x="17555" y="32599"/>
                    <a:pt x="21470" y="33030"/>
                    <a:pt x="25355" y="33670"/>
                  </a:cubicBezTo>
                  <a:cubicBezTo>
                    <a:pt x="25392" y="33676"/>
                    <a:pt x="25427" y="33678"/>
                    <a:pt x="25460" y="33678"/>
                  </a:cubicBezTo>
                  <a:cubicBezTo>
                    <a:pt x="25796" y="33678"/>
                    <a:pt x="25982" y="33419"/>
                    <a:pt x="25995" y="33135"/>
                  </a:cubicBezTo>
                  <a:cubicBezTo>
                    <a:pt x="26040" y="33075"/>
                    <a:pt x="26085" y="33016"/>
                    <a:pt x="26099" y="32926"/>
                  </a:cubicBezTo>
                  <a:cubicBezTo>
                    <a:pt x="26576" y="29666"/>
                    <a:pt x="27112" y="26436"/>
                    <a:pt x="27514" y="23162"/>
                  </a:cubicBezTo>
                  <a:cubicBezTo>
                    <a:pt x="27796" y="20929"/>
                    <a:pt x="27767" y="18666"/>
                    <a:pt x="28020" y="16434"/>
                  </a:cubicBezTo>
                  <a:cubicBezTo>
                    <a:pt x="28154" y="16285"/>
                    <a:pt x="28288" y="16151"/>
                    <a:pt x="28377" y="15987"/>
                  </a:cubicBezTo>
                  <a:cubicBezTo>
                    <a:pt x="28526" y="15734"/>
                    <a:pt x="28511" y="15451"/>
                    <a:pt x="28273" y="15258"/>
                  </a:cubicBezTo>
                  <a:cubicBezTo>
                    <a:pt x="27216" y="14409"/>
                    <a:pt x="26769" y="13040"/>
                    <a:pt x="25698" y="12266"/>
                  </a:cubicBezTo>
                  <a:cubicBezTo>
                    <a:pt x="27350" y="10078"/>
                    <a:pt x="27796" y="7012"/>
                    <a:pt x="26546" y="4258"/>
                  </a:cubicBezTo>
                  <a:cubicBezTo>
                    <a:pt x="25593" y="2144"/>
                    <a:pt x="23658" y="879"/>
                    <a:pt x="21470" y="343"/>
                  </a:cubicBezTo>
                  <a:cubicBezTo>
                    <a:pt x="20590" y="117"/>
                    <a:pt x="19824" y="1"/>
                    <a:pt x="19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2" name="Google Shape;842;p32"/>
          <p:cNvSpPr/>
          <p:nvPr/>
        </p:nvSpPr>
        <p:spPr>
          <a:xfrm rot="-6069764">
            <a:off x="7661270" y="3372499"/>
            <a:ext cx="964418" cy="688863"/>
          </a:xfrm>
          <a:custGeom>
            <a:rect b="b" l="l" r="r" t="t"/>
            <a:pathLst>
              <a:path extrusionOk="0" h="27554" w="38576">
                <a:moveTo>
                  <a:pt x="0" y="27554"/>
                </a:moveTo>
                <a:cubicBezTo>
                  <a:pt x="1201" y="20353"/>
                  <a:pt x="2750" y="11909"/>
                  <a:pt x="8450" y="7347"/>
                </a:cubicBezTo>
                <a:cubicBezTo>
                  <a:pt x="15144" y="1990"/>
                  <a:pt x="26035" y="9692"/>
                  <a:pt x="34168" y="6980"/>
                </a:cubicBezTo>
                <a:cubicBezTo>
                  <a:pt x="36778" y="6109"/>
                  <a:pt x="37707" y="2611"/>
                  <a:pt x="38576" y="0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843" name="Google Shape;843;p32"/>
          <p:cNvSpPr/>
          <p:nvPr/>
        </p:nvSpPr>
        <p:spPr>
          <a:xfrm rot="-6531260">
            <a:off x="8569214" y="3888716"/>
            <a:ext cx="469574" cy="324122"/>
          </a:xfrm>
          <a:custGeom>
            <a:rect b="b" l="l" r="r" t="t"/>
            <a:pathLst>
              <a:path extrusionOk="0" h="7162" w="10376">
                <a:moveTo>
                  <a:pt x="1906" y="567"/>
                </a:moveTo>
                <a:lnTo>
                  <a:pt x="1906" y="567"/>
                </a:lnTo>
                <a:cubicBezTo>
                  <a:pt x="3424" y="865"/>
                  <a:pt x="5017" y="954"/>
                  <a:pt x="6535" y="1267"/>
                </a:cubicBezTo>
                <a:cubicBezTo>
                  <a:pt x="7458" y="1445"/>
                  <a:pt x="8396" y="1624"/>
                  <a:pt x="9303" y="1862"/>
                </a:cubicBezTo>
                <a:cubicBezTo>
                  <a:pt x="9437" y="1907"/>
                  <a:pt x="9557" y="1936"/>
                  <a:pt x="9676" y="1951"/>
                </a:cubicBezTo>
                <a:cubicBezTo>
                  <a:pt x="8381" y="2725"/>
                  <a:pt x="7205" y="3723"/>
                  <a:pt x="5969" y="4586"/>
                </a:cubicBezTo>
                <a:cubicBezTo>
                  <a:pt x="5106" y="5181"/>
                  <a:pt x="4272" y="5911"/>
                  <a:pt x="3394" y="6506"/>
                </a:cubicBezTo>
                <a:cubicBezTo>
                  <a:pt x="3424" y="6432"/>
                  <a:pt x="3439" y="6357"/>
                  <a:pt x="3454" y="6298"/>
                </a:cubicBezTo>
                <a:cubicBezTo>
                  <a:pt x="3603" y="5702"/>
                  <a:pt x="3811" y="5122"/>
                  <a:pt x="3975" y="4526"/>
                </a:cubicBezTo>
                <a:cubicBezTo>
                  <a:pt x="4004" y="4378"/>
                  <a:pt x="3930" y="4199"/>
                  <a:pt x="3766" y="4199"/>
                </a:cubicBezTo>
                <a:cubicBezTo>
                  <a:pt x="3762" y="4199"/>
                  <a:pt x="3757" y="4199"/>
                  <a:pt x="3752" y="4199"/>
                </a:cubicBezTo>
                <a:cubicBezTo>
                  <a:pt x="3181" y="4199"/>
                  <a:pt x="1084" y="5080"/>
                  <a:pt x="670" y="5375"/>
                </a:cubicBezTo>
                <a:cubicBezTo>
                  <a:pt x="685" y="5092"/>
                  <a:pt x="640" y="4765"/>
                  <a:pt x="626" y="4526"/>
                </a:cubicBezTo>
                <a:cubicBezTo>
                  <a:pt x="611" y="4244"/>
                  <a:pt x="611" y="3961"/>
                  <a:pt x="611" y="3678"/>
                </a:cubicBezTo>
                <a:cubicBezTo>
                  <a:pt x="611" y="3499"/>
                  <a:pt x="626" y="3351"/>
                  <a:pt x="611" y="3217"/>
                </a:cubicBezTo>
                <a:cubicBezTo>
                  <a:pt x="611" y="3202"/>
                  <a:pt x="1623" y="2904"/>
                  <a:pt x="1727" y="2874"/>
                </a:cubicBezTo>
                <a:cubicBezTo>
                  <a:pt x="2069" y="2770"/>
                  <a:pt x="2427" y="2696"/>
                  <a:pt x="2769" y="2577"/>
                </a:cubicBezTo>
                <a:cubicBezTo>
                  <a:pt x="2963" y="2517"/>
                  <a:pt x="3439" y="2338"/>
                  <a:pt x="3290" y="2070"/>
                </a:cubicBezTo>
                <a:cubicBezTo>
                  <a:pt x="3052" y="1609"/>
                  <a:pt x="2605" y="1252"/>
                  <a:pt x="2233" y="909"/>
                </a:cubicBezTo>
                <a:cubicBezTo>
                  <a:pt x="2129" y="805"/>
                  <a:pt x="2010" y="686"/>
                  <a:pt x="1906" y="567"/>
                </a:cubicBezTo>
                <a:close/>
                <a:moveTo>
                  <a:pt x="1002" y="1"/>
                </a:moveTo>
                <a:cubicBezTo>
                  <a:pt x="757" y="1"/>
                  <a:pt x="1716" y="1047"/>
                  <a:pt x="1980" y="1326"/>
                </a:cubicBezTo>
                <a:cubicBezTo>
                  <a:pt x="2233" y="1609"/>
                  <a:pt x="2471" y="1922"/>
                  <a:pt x="2754" y="2160"/>
                </a:cubicBezTo>
                <a:cubicBezTo>
                  <a:pt x="2665" y="2175"/>
                  <a:pt x="2605" y="2190"/>
                  <a:pt x="2576" y="2190"/>
                </a:cubicBezTo>
                <a:cubicBezTo>
                  <a:pt x="2367" y="2234"/>
                  <a:pt x="2144" y="2264"/>
                  <a:pt x="1935" y="2309"/>
                </a:cubicBezTo>
                <a:cubicBezTo>
                  <a:pt x="1400" y="2413"/>
                  <a:pt x="715" y="2681"/>
                  <a:pt x="179" y="2815"/>
                </a:cubicBezTo>
                <a:cubicBezTo>
                  <a:pt x="0" y="2844"/>
                  <a:pt x="134" y="3976"/>
                  <a:pt x="149" y="4318"/>
                </a:cubicBezTo>
                <a:cubicBezTo>
                  <a:pt x="164" y="4705"/>
                  <a:pt x="194" y="5107"/>
                  <a:pt x="224" y="5494"/>
                </a:cubicBezTo>
                <a:cubicBezTo>
                  <a:pt x="239" y="5643"/>
                  <a:pt x="253" y="5732"/>
                  <a:pt x="328" y="5821"/>
                </a:cubicBezTo>
                <a:cubicBezTo>
                  <a:pt x="328" y="5904"/>
                  <a:pt x="417" y="5987"/>
                  <a:pt x="501" y="5987"/>
                </a:cubicBezTo>
                <a:cubicBezTo>
                  <a:pt x="508" y="5987"/>
                  <a:pt x="515" y="5986"/>
                  <a:pt x="521" y="5985"/>
                </a:cubicBezTo>
                <a:cubicBezTo>
                  <a:pt x="1013" y="5896"/>
                  <a:pt x="1534" y="5568"/>
                  <a:pt x="2010" y="5375"/>
                </a:cubicBezTo>
                <a:cubicBezTo>
                  <a:pt x="2322" y="5241"/>
                  <a:pt x="2650" y="5137"/>
                  <a:pt x="2977" y="4988"/>
                </a:cubicBezTo>
                <a:cubicBezTo>
                  <a:pt x="3096" y="4928"/>
                  <a:pt x="3245" y="4839"/>
                  <a:pt x="3394" y="4765"/>
                </a:cubicBezTo>
                <a:lnTo>
                  <a:pt x="3394" y="4765"/>
                </a:lnTo>
                <a:cubicBezTo>
                  <a:pt x="3201" y="5494"/>
                  <a:pt x="3007" y="6223"/>
                  <a:pt x="2843" y="6953"/>
                </a:cubicBezTo>
                <a:cubicBezTo>
                  <a:pt x="2814" y="7042"/>
                  <a:pt x="2888" y="7102"/>
                  <a:pt x="2963" y="7116"/>
                </a:cubicBezTo>
                <a:cubicBezTo>
                  <a:pt x="2992" y="7146"/>
                  <a:pt x="3037" y="7161"/>
                  <a:pt x="3082" y="7161"/>
                </a:cubicBezTo>
                <a:cubicBezTo>
                  <a:pt x="3092" y="7161"/>
                  <a:pt x="3102" y="7162"/>
                  <a:pt x="3113" y="7162"/>
                </a:cubicBezTo>
                <a:cubicBezTo>
                  <a:pt x="3526" y="7162"/>
                  <a:pt x="3789" y="6872"/>
                  <a:pt x="4094" y="6625"/>
                </a:cubicBezTo>
                <a:cubicBezTo>
                  <a:pt x="4734" y="6104"/>
                  <a:pt x="5433" y="5658"/>
                  <a:pt x="6103" y="5181"/>
                </a:cubicBezTo>
                <a:cubicBezTo>
                  <a:pt x="7517" y="4199"/>
                  <a:pt x="10271" y="1907"/>
                  <a:pt x="10286" y="1907"/>
                </a:cubicBezTo>
                <a:cubicBezTo>
                  <a:pt x="10331" y="1892"/>
                  <a:pt x="10360" y="1832"/>
                  <a:pt x="10360" y="1773"/>
                </a:cubicBezTo>
                <a:cubicBezTo>
                  <a:pt x="10375" y="1698"/>
                  <a:pt x="8916" y="1252"/>
                  <a:pt x="8276" y="1103"/>
                </a:cubicBezTo>
                <a:cubicBezTo>
                  <a:pt x="7488" y="924"/>
                  <a:pt x="6714" y="746"/>
                  <a:pt x="5939" y="582"/>
                </a:cubicBezTo>
                <a:cubicBezTo>
                  <a:pt x="4406" y="284"/>
                  <a:pt x="2561" y="165"/>
                  <a:pt x="1013" y="1"/>
                </a:cubicBezTo>
                <a:cubicBezTo>
                  <a:pt x="1009" y="1"/>
                  <a:pt x="1005" y="1"/>
                  <a:pt x="100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bg>
      <p:bgPr>
        <a:solidFill>
          <a:schemeClr val="accent2"/>
        </a:solidFill>
      </p:bgPr>
    </p:bg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33"/>
          <p:cNvGrpSpPr/>
          <p:nvPr/>
        </p:nvGrpSpPr>
        <p:grpSpPr>
          <a:xfrm rot="-3962670">
            <a:off x="5305231" y="2486328"/>
            <a:ext cx="6705128" cy="1944393"/>
            <a:chOff x="2431496" y="3198979"/>
            <a:chExt cx="6705576" cy="1944523"/>
          </a:xfrm>
        </p:grpSpPr>
        <p:sp>
          <p:nvSpPr>
            <p:cNvPr id="846" name="Google Shape;846;p33"/>
            <p:cNvSpPr/>
            <p:nvPr/>
          </p:nvSpPr>
          <p:spPr>
            <a:xfrm>
              <a:off x="2431496" y="3198979"/>
              <a:ext cx="6705570" cy="1944498"/>
            </a:xfrm>
            <a:custGeom>
              <a:rect b="b" l="l" r="r" t="t"/>
              <a:pathLst>
                <a:path extrusionOk="0" h="60894" w="209992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3"/>
            <p:cNvSpPr/>
            <p:nvPr/>
          </p:nvSpPr>
          <p:spPr>
            <a:xfrm>
              <a:off x="2676230" y="3460190"/>
              <a:ext cx="6460839" cy="1683290"/>
            </a:xfrm>
            <a:custGeom>
              <a:rect b="b" l="l" r="r" t="t"/>
              <a:pathLst>
                <a:path extrusionOk="0" h="52714" w="202328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3"/>
            <p:cNvSpPr/>
            <p:nvPr/>
          </p:nvSpPr>
          <p:spPr>
            <a:xfrm>
              <a:off x="2904933" y="3727309"/>
              <a:ext cx="6232138" cy="1416174"/>
            </a:xfrm>
            <a:custGeom>
              <a:rect b="b" l="l" r="r" t="t"/>
              <a:pathLst>
                <a:path extrusionOk="0" h="44349" w="195166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3"/>
            <p:cNvSpPr/>
            <p:nvPr/>
          </p:nvSpPr>
          <p:spPr>
            <a:xfrm>
              <a:off x="3208775" y="4557758"/>
              <a:ext cx="3357639" cy="585738"/>
            </a:xfrm>
            <a:custGeom>
              <a:rect b="b" l="l" r="r" t="t"/>
              <a:pathLst>
                <a:path extrusionOk="0" h="18343" w="105148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3"/>
            <p:cNvSpPr/>
            <p:nvPr/>
          </p:nvSpPr>
          <p:spPr>
            <a:xfrm>
              <a:off x="3454371" y="4705032"/>
              <a:ext cx="2811210" cy="438465"/>
            </a:xfrm>
            <a:custGeom>
              <a:rect b="b" l="l" r="r" t="t"/>
              <a:pathLst>
                <a:path extrusionOk="0" h="13731" w="88036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3"/>
            <p:cNvSpPr/>
            <p:nvPr/>
          </p:nvSpPr>
          <p:spPr>
            <a:xfrm>
              <a:off x="3757766" y="4863260"/>
              <a:ext cx="2225089" cy="280240"/>
            </a:xfrm>
            <a:custGeom>
              <a:rect b="b" l="l" r="r" t="t"/>
              <a:pathLst>
                <a:path extrusionOk="0" h="8776" w="69681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3"/>
            <p:cNvSpPr/>
            <p:nvPr/>
          </p:nvSpPr>
          <p:spPr>
            <a:xfrm>
              <a:off x="4130359" y="5014750"/>
              <a:ext cx="1517017" cy="128752"/>
            </a:xfrm>
            <a:custGeom>
              <a:rect b="b" l="l" r="r" t="t"/>
              <a:pathLst>
                <a:path extrusionOk="0" h="4032" w="47507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3" name="Google Shape;853;p33"/>
          <p:cNvSpPr/>
          <p:nvPr/>
        </p:nvSpPr>
        <p:spPr>
          <a:xfrm rot="-1858297">
            <a:off x="427011" y="3373465"/>
            <a:ext cx="444688" cy="1782704"/>
          </a:xfrm>
          <a:custGeom>
            <a:rect b="b" l="l" r="r" t="t"/>
            <a:pathLst>
              <a:path extrusionOk="0" h="71310" w="17788">
                <a:moveTo>
                  <a:pt x="1102" y="403"/>
                </a:moveTo>
                <a:cubicBezTo>
                  <a:pt x="7162" y="-1110"/>
                  <a:pt x="16753" y="3038"/>
                  <a:pt x="17635" y="9221"/>
                </a:cubicBezTo>
                <a:cubicBezTo>
                  <a:pt x="18817" y="17508"/>
                  <a:pt x="10846" y="24613"/>
                  <a:pt x="8818" y="32734"/>
                </a:cubicBezTo>
                <a:cubicBezTo>
                  <a:pt x="6650" y="41415"/>
                  <a:pt x="13244" y="51246"/>
                  <a:pt x="9920" y="59553"/>
                </a:cubicBezTo>
                <a:cubicBezTo>
                  <a:pt x="8015" y="64314"/>
                  <a:pt x="2296" y="66725"/>
                  <a:pt x="0" y="71310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854" name="Google Shape;854;p33"/>
          <p:cNvGrpSpPr/>
          <p:nvPr/>
        </p:nvGrpSpPr>
        <p:grpSpPr>
          <a:xfrm flipH="1">
            <a:off x="7202391" y="481050"/>
            <a:ext cx="1221600" cy="385800"/>
            <a:chOff x="2602975" y="1166475"/>
            <a:chExt cx="1221600" cy="385800"/>
          </a:xfrm>
        </p:grpSpPr>
        <p:sp>
          <p:nvSpPr>
            <p:cNvPr id="855" name="Google Shape;855;p33"/>
            <p:cNvSpPr/>
            <p:nvPr/>
          </p:nvSpPr>
          <p:spPr>
            <a:xfrm>
              <a:off x="26029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3"/>
            <p:cNvSpPr/>
            <p:nvPr/>
          </p:nvSpPr>
          <p:spPr>
            <a:xfrm>
              <a:off x="30208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3"/>
            <p:cNvSpPr/>
            <p:nvPr/>
          </p:nvSpPr>
          <p:spPr>
            <a:xfrm>
              <a:off x="34387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/>
          <p:nvPr>
            <p:ph type="title"/>
          </p:nvPr>
        </p:nvSpPr>
        <p:spPr>
          <a:xfrm>
            <a:off x="1022150" y="1930584"/>
            <a:ext cx="340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0" sz="201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3" name="Google Shape;143;p5"/>
          <p:cNvSpPr txBox="1"/>
          <p:nvPr>
            <p:ph idx="2" type="title"/>
          </p:nvPr>
        </p:nvSpPr>
        <p:spPr>
          <a:xfrm>
            <a:off x="5026000" y="1930584"/>
            <a:ext cx="3393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0" sz="201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4" name="Google Shape;144;p5"/>
          <p:cNvSpPr txBox="1"/>
          <p:nvPr>
            <p:ph idx="1" type="subTitle"/>
          </p:nvPr>
        </p:nvSpPr>
        <p:spPr>
          <a:xfrm>
            <a:off x="1013125" y="2342525"/>
            <a:ext cx="3408000" cy="8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5"/>
          <p:cNvSpPr txBox="1"/>
          <p:nvPr>
            <p:ph idx="3" type="subTitle"/>
          </p:nvPr>
        </p:nvSpPr>
        <p:spPr>
          <a:xfrm>
            <a:off x="5018500" y="2320625"/>
            <a:ext cx="3408000" cy="8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6" name="Google Shape;146;p5"/>
          <p:cNvGrpSpPr/>
          <p:nvPr/>
        </p:nvGrpSpPr>
        <p:grpSpPr>
          <a:xfrm rot="-5169829">
            <a:off x="5377595" y="1370944"/>
            <a:ext cx="6705176" cy="1944407"/>
            <a:chOff x="2431496" y="3198979"/>
            <a:chExt cx="6705576" cy="1944523"/>
          </a:xfrm>
        </p:grpSpPr>
        <p:sp>
          <p:nvSpPr>
            <p:cNvPr id="147" name="Google Shape;147;p5"/>
            <p:cNvSpPr/>
            <p:nvPr/>
          </p:nvSpPr>
          <p:spPr>
            <a:xfrm>
              <a:off x="2431496" y="3198979"/>
              <a:ext cx="6705570" cy="1944498"/>
            </a:xfrm>
            <a:custGeom>
              <a:rect b="b" l="l" r="r" t="t"/>
              <a:pathLst>
                <a:path extrusionOk="0" h="60894" w="209992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2676230" y="3460190"/>
              <a:ext cx="6460839" cy="1683290"/>
            </a:xfrm>
            <a:custGeom>
              <a:rect b="b" l="l" r="r" t="t"/>
              <a:pathLst>
                <a:path extrusionOk="0" h="52714" w="202328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2904933" y="3727309"/>
              <a:ext cx="6232138" cy="1416174"/>
            </a:xfrm>
            <a:custGeom>
              <a:rect b="b" l="l" r="r" t="t"/>
              <a:pathLst>
                <a:path extrusionOk="0" h="44349" w="195166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3208775" y="4557758"/>
              <a:ext cx="3357639" cy="585738"/>
            </a:xfrm>
            <a:custGeom>
              <a:rect b="b" l="l" r="r" t="t"/>
              <a:pathLst>
                <a:path extrusionOk="0" h="18343" w="105148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3454371" y="4705032"/>
              <a:ext cx="2811210" cy="438465"/>
            </a:xfrm>
            <a:custGeom>
              <a:rect b="b" l="l" r="r" t="t"/>
              <a:pathLst>
                <a:path extrusionOk="0" h="13731" w="88036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3757766" y="4863260"/>
              <a:ext cx="2225089" cy="280240"/>
            </a:xfrm>
            <a:custGeom>
              <a:rect b="b" l="l" r="r" t="t"/>
              <a:pathLst>
                <a:path extrusionOk="0" h="8776" w="69681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4130359" y="5014750"/>
              <a:ext cx="1517017" cy="128752"/>
            </a:xfrm>
            <a:custGeom>
              <a:rect b="b" l="l" r="r" t="t"/>
              <a:pathLst>
                <a:path extrusionOk="0" h="4032" w="47507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 rot="-1799986">
            <a:off x="1757050" y="4000495"/>
            <a:ext cx="689602" cy="717152"/>
          </a:xfrm>
          <a:custGeom>
            <a:rect b="b" l="l" r="r" t="t"/>
            <a:pathLst>
              <a:path extrusionOk="0" h="13484" w="12966">
                <a:moveTo>
                  <a:pt x="5776" y="656"/>
                </a:moveTo>
                <a:cubicBezTo>
                  <a:pt x="6252" y="1385"/>
                  <a:pt x="6892" y="2040"/>
                  <a:pt x="7443" y="2695"/>
                </a:cubicBezTo>
                <a:cubicBezTo>
                  <a:pt x="8053" y="3424"/>
                  <a:pt x="8679" y="4154"/>
                  <a:pt x="9289" y="4883"/>
                </a:cubicBezTo>
                <a:cubicBezTo>
                  <a:pt x="10331" y="6119"/>
                  <a:pt x="11298" y="7607"/>
                  <a:pt x="12534" y="8679"/>
                </a:cubicBezTo>
                <a:cubicBezTo>
                  <a:pt x="10331" y="8158"/>
                  <a:pt x="8128" y="7458"/>
                  <a:pt x="5880" y="7101"/>
                </a:cubicBezTo>
                <a:cubicBezTo>
                  <a:pt x="5880" y="6535"/>
                  <a:pt x="5865" y="6044"/>
                  <a:pt x="5880" y="5523"/>
                </a:cubicBezTo>
                <a:cubicBezTo>
                  <a:pt x="5895" y="5032"/>
                  <a:pt x="5925" y="4541"/>
                  <a:pt x="5910" y="4050"/>
                </a:cubicBezTo>
                <a:cubicBezTo>
                  <a:pt x="5865" y="2918"/>
                  <a:pt x="5776" y="1787"/>
                  <a:pt x="5776" y="656"/>
                </a:cubicBezTo>
                <a:close/>
                <a:moveTo>
                  <a:pt x="5523" y="388"/>
                </a:moveTo>
                <a:cubicBezTo>
                  <a:pt x="5255" y="1415"/>
                  <a:pt x="5478" y="2621"/>
                  <a:pt x="5508" y="3663"/>
                </a:cubicBezTo>
                <a:cubicBezTo>
                  <a:pt x="5538" y="4288"/>
                  <a:pt x="5538" y="4913"/>
                  <a:pt x="5553" y="5538"/>
                </a:cubicBezTo>
                <a:cubicBezTo>
                  <a:pt x="5553" y="5851"/>
                  <a:pt x="5344" y="7265"/>
                  <a:pt x="5717" y="7428"/>
                </a:cubicBezTo>
                <a:cubicBezTo>
                  <a:pt x="6863" y="7920"/>
                  <a:pt x="8232" y="8083"/>
                  <a:pt x="9438" y="8381"/>
                </a:cubicBezTo>
                <a:cubicBezTo>
                  <a:pt x="10242" y="8589"/>
                  <a:pt x="11298" y="9021"/>
                  <a:pt x="12192" y="9051"/>
                </a:cubicBezTo>
                <a:cubicBezTo>
                  <a:pt x="11403" y="9587"/>
                  <a:pt x="10673" y="10331"/>
                  <a:pt x="9974" y="10926"/>
                </a:cubicBezTo>
                <a:cubicBezTo>
                  <a:pt x="9110" y="11656"/>
                  <a:pt x="8173" y="12340"/>
                  <a:pt x="7399" y="13144"/>
                </a:cubicBezTo>
                <a:cubicBezTo>
                  <a:pt x="6907" y="12296"/>
                  <a:pt x="6148" y="11552"/>
                  <a:pt x="5523" y="10792"/>
                </a:cubicBezTo>
                <a:cubicBezTo>
                  <a:pt x="4913" y="10063"/>
                  <a:pt x="4302" y="9334"/>
                  <a:pt x="3677" y="8604"/>
                </a:cubicBezTo>
                <a:cubicBezTo>
                  <a:pt x="2621" y="7339"/>
                  <a:pt x="1608" y="5776"/>
                  <a:pt x="328" y="4704"/>
                </a:cubicBezTo>
                <a:cubicBezTo>
                  <a:pt x="1311" y="4184"/>
                  <a:pt x="2159" y="3261"/>
                  <a:pt x="3008" y="2561"/>
                </a:cubicBezTo>
                <a:cubicBezTo>
                  <a:pt x="3841" y="1847"/>
                  <a:pt x="4764" y="1177"/>
                  <a:pt x="5523" y="388"/>
                </a:cubicBezTo>
                <a:close/>
                <a:moveTo>
                  <a:pt x="5605" y="0"/>
                </a:moveTo>
                <a:cubicBezTo>
                  <a:pt x="5582" y="0"/>
                  <a:pt x="5559" y="5"/>
                  <a:pt x="5538" y="16"/>
                </a:cubicBezTo>
                <a:cubicBezTo>
                  <a:pt x="4436" y="730"/>
                  <a:pt x="3439" y="1683"/>
                  <a:pt x="2427" y="2516"/>
                </a:cubicBezTo>
                <a:cubicBezTo>
                  <a:pt x="1638" y="3171"/>
                  <a:pt x="671" y="3796"/>
                  <a:pt x="60" y="4630"/>
                </a:cubicBezTo>
                <a:cubicBezTo>
                  <a:pt x="16" y="4675"/>
                  <a:pt x="1" y="4719"/>
                  <a:pt x="31" y="4779"/>
                </a:cubicBezTo>
                <a:cubicBezTo>
                  <a:pt x="879" y="6357"/>
                  <a:pt x="2353" y="7711"/>
                  <a:pt x="3484" y="9081"/>
                </a:cubicBezTo>
                <a:cubicBezTo>
                  <a:pt x="4124" y="9870"/>
                  <a:pt x="4764" y="10644"/>
                  <a:pt x="5419" y="11418"/>
                </a:cubicBezTo>
                <a:cubicBezTo>
                  <a:pt x="5984" y="12102"/>
                  <a:pt x="6505" y="12861"/>
                  <a:pt x="7205" y="13412"/>
                </a:cubicBezTo>
                <a:cubicBezTo>
                  <a:pt x="7220" y="13427"/>
                  <a:pt x="7235" y="13442"/>
                  <a:pt x="7265" y="13442"/>
                </a:cubicBezTo>
                <a:cubicBezTo>
                  <a:pt x="7291" y="13468"/>
                  <a:pt x="7322" y="13484"/>
                  <a:pt x="7355" y="13484"/>
                </a:cubicBezTo>
                <a:cubicBezTo>
                  <a:pt x="7378" y="13484"/>
                  <a:pt x="7403" y="13476"/>
                  <a:pt x="7428" y="13457"/>
                </a:cubicBezTo>
                <a:cubicBezTo>
                  <a:pt x="8545" y="12757"/>
                  <a:pt x="9527" y="11805"/>
                  <a:pt x="10539" y="10971"/>
                </a:cubicBezTo>
                <a:cubicBezTo>
                  <a:pt x="11328" y="10301"/>
                  <a:pt x="12311" y="9691"/>
                  <a:pt x="12921" y="8857"/>
                </a:cubicBezTo>
                <a:cubicBezTo>
                  <a:pt x="12951" y="8813"/>
                  <a:pt x="12966" y="8753"/>
                  <a:pt x="12951" y="8709"/>
                </a:cubicBezTo>
                <a:cubicBezTo>
                  <a:pt x="12102" y="7131"/>
                  <a:pt x="10614" y="5776"/>
                  <a:pt x="9482" y="4407"/>
                </a:cubicBezTo>
                <a:cubicBezTo>
                  <a:pt x="8842" y="3618"/>
                  <a:pt x="8202" y="2844"/>
                  <a:pt x="7562" y="2070"/>
                </a:cubicBezTo>
                <a:cubicBezTo>
                  <a:pt x="6997" y="1385"/>
                  <a:pt x="6461" y="611"/>
                  <a:pt x="5776" y="75"/>
                </a:cubicBezTo>
                <a:cubicBezTo>
                  <a:pt x="5761" y="60"/>
                  <a:pt x="5731" y="45"/>
                  <a:pt x="5717" y="45"/>
                </a:cubicBezTo>
                <a:cubicBezTo>
                  <a:pt x="5688" y="17"/>
                  <a:pt x="5646" y="0"/>
                  <a:pt x="56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443675" y="4454638"/>
            <a:ext cx="552625" cy="424800"/>
            <a:chOff x="3396550" y="405800"/>
            <a:chExt cx="552625" cy="424800"/>
          </a:xfrm>
        </p:grpSpPr>
        <p:sp>
          <p:nvSpPr>
            <p:cNvPr id="156" name="Google Shape;156;p5"/>
            <p:cNvSpPr/>
            <p:nvPr/>
          </p:nvSpPr>
          <p:spPr>
            <a:xfrm>
              <a:off x="3396550" y="405800"/>
              <a:ext cx="552625" cy="424800"/>
            </a:xfrm>
            <a:custGeom>
              <a:rect b="b" l="l" r="r" t="t"/>
              <a:pathLst>
                <a:path extrusionOk="0" h="16992" w="22105">
                  <a:moveTo>
                    <a:pt x="9714" y="597"/>
                  </a:moveTo>
                  <a:cubicBezTo>
                    <a:pt x="13108" y="597"/>
                    <a:pt x="17532" y="1512"/>
                    <a:pt x="19768" y="3995"/>
                  </a:cubicBezTo>
                  <a:cubicBezTo>
                    <a:pt x="21390" y="5811"/>
                    <a:pt x="21852" y="8580"/>
                    <a:pt x="20021" y="10440"/>
                  </a:cubicBezTo>
                  <a:cubicBezTo>
                    <a:pt x="18458" y="12048"/>
                    <a:pt x="16091" y="12375"/>
                    <a:pt x="13993" y="12703"/>
                  </a:cubicBezTo>
                  <a:cubicBezTo>
                    <a:pt x="13769" y="12733"/>
                    <a:pt x="13725" y="12926"/>
                    <a:pt x="13784" y="13090"/>
                  </a:cubicBezTo>
                  <a:cubicBezTo>
                    <a:pt x="13755" y="13120"/>
                    <a:pt x="13740" y="13149"/>
                    <a:pt x="13740" y="13194"/>
                  </a:cubicBezTo>
                  <a:cubicBezTo>
                    <a:pt x="13501" y="14415"/>
                    <a:pt x="13829" y="15620"/>
                    <a:pt x="14633" y="16528"/>
                  </a:cubicBezTo>
                  <a:cubicBezTo>
                    <a:pt x="12981" y="16350"/>
                    <a:pt x="11760" y="15189"/>
                    <a:pt x="11105" y="13641"/>
                  </a:cubicBezTo>
                  <a:cubicBezTo>
                    <a:pt x="11080" y="13574"/>
                    <a:pt x="11032" y="13545"/>
                    <a:pt x="10984" y="13545"/>
                  </a:cubicBezTo>
                  <a:cubicBezTo>
                    <a:pt x="10946" y="13545"/>
                    <a:pt x="10908" y="13563"/>
                    <a:pt x="10882" y="13596"/>
                  </a:cubicBezTo>
                  <a:cubicBezTo>
                    <a:pt x="10801" y="13597"/>
                    <a:pt x="10719" y="13597"/>
                    <a:pt x="10638" y="13597"/>
                  </a:cubicBezTo>
                  <a:cubicBezTo>
                    <a:pt x="6868" y="13597"/>
                    <a:pt x="2226" y="12566"/>
                    <a:pt x="1192" y="8327"/>
                  </a:cubicBezTo>
                  <a:cubicBezTo>
                    <a:pt x="60" y="3698"/>
                    <a:pt x="4972" y="810"/>
                    <a:pt x="8872" y="616"/>
                  </a:cubicBezTo>
                  <a:cubicBezTo>
                    <a:pt x="9144" y="604"/>
                    <a:pt x="9425" y="597"/>
                    <a:pt x="9714" y="597"/>
                  </a:cubicBezTo>
                  <a:close/>
                  <a:moveTo>
                    <a:pt x="10005" y="1"/>
                  </a:moveTo>
                  <a:cubicBezTo>
                    <a:pt x="9363" y="1"/>
                    <a:pt x="8746" y="34"/>
                    <a:pt x="8173" y="95"/>
                  </a:cubicBezTo>
                  <a:cubicBezTo>
                    <a:pt x="4288" y="512"/>
                    <a:pt x="1" y="3459"/>
                    <a:pt x="552" y="7850"/>
                  </a:cubicBezTo>
                  <a:cubicBezTo>
                    <a:pt x="1090" y="12188"/>
                    <a:pt x="5459" y="14018"/>
                    <a:pt x="9374" y="14018"/>
                  </a:cubicBezTo>
                  <a:cubicBezTo>
                    <a:pt x="9893" y="14018"/>
                    <a:pt x="10404" y="13986"/>
                    <a:pt x="10897" y="13924"/>
                  </a:cubicBezTo>
                  <a:cubicBezTo>
                    <a:pt x="11304" y="15770"/>
                    <a:pt x="13245" y="16992"/>
                    <a:pt x="15069" y="16992"/>
                  </a:cubicBezTo>
                  <a:cubicBezTo>
                    <a:pt x="15112" y="16992"/>
                    <a:pt x="15155" y="16991"/>
                    <a:pt x="15198" y="16990"/>
                  </a:cubicBezTo>
                  <a:cubicBezTo>
                    <a:pt x="15377" y="16990"/>
                    <a:pt x="15511" y="16737"/>
                    <a:pt x="15362" y="16618"/>
                  </a:cubicBezTo>
                  <a:cubicBezTo>
                    <a:pt x="14380" y="15799"/>
                    <a:pt x="13963" y="14578"/>
                    <a:pt x="14231" y="13328"/>
                  </a:cubicBezTo>
                  <a:cubicBezTo>
                    <a:pt x="14231" y="13328"/>
                    <a:pt x="14231" y="13313"/>
                    <a:pt x="14231" y="13313"/>
                  </a:cubicBezTo>
                  <a:cubicBezTo>
                    <a:pt x="16627" y="12941"/>
                    <a:pt x="19321" y="12450"/>
                    <a:pt x="20884" y="10411"/>
                  </a:cubicBezTo>
                  <a:cubicBezTo>
                    <a:pt x="22090" y="8833"/>
                    <a:pt x="22105" y="6823"/>
                    <a:pt x="21242" y="5097"/>
                  </a:cubicBezTo>
                  <a:cubicBezTo>
                    <a:pt x="19411" y="1371"/>
                    <a:pt x="14163" y="1"/>
                    <a:pt x="100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3547650" y="584600"/>
              <a:ext cx="40200" cy="37350"/>
            </a:xfrm>
            <a:custGeom>
              <a:rect b="b" l="l" r="r" t="t"/>
              <a:pathLst>
                <a:path extrusionOk="0" h="1494" w="1608">
                  <a:moveTo>
                    <a:pt x="848" y="0"/>
                  </a:moveTo>
                  <a:cubicBezTo>
                    <a:pt x="761" y="0"/>
                    <a:pt x="675" y="19"/>
                    <a:pt x="596" y="58"/>
                  </a:cubicBezTo>
                  <a:cubicBezTo>
                    <a:pt x="521" y="88"/>
                    <a:pt x="462" y="133"/>
                    <a:pt x="417" y="192"/>
                  </a:cubicBezTo>
                  <a:cubicBezTo>
                    <a:pt x="149" y="356"/>
                    <a:pt x="0" y="713"/>
                    <a:pt x="75" y="1026"/>
                  </a:cubicBezTo>
                  <a:cubicBezTo>
                    <a:pt x="158" y="1353"/>
                    <a:pt x="408" y="1493"/>
                    <a:pt x="679" y="1493"/>
                  </a:cubicBezTo>
                  <a:cubicBezTo>
                    <a:pt x="938" y="1493"/>
                    <a:pt x="1217" y="1364"/>
                    <a:pt x="1384" y="1145"/>
                  </a:cubicBezTo>
                  <a:cubicBezTo>
                    <a:pt x="1563" y="922"/>
                    <a:pt x="1608" y="609"/>
                    <a:pt x="1459" y="356"/>
                  </a:cubicBezTo>
                  <a:cubicBezTo>
                    <a:pt x="1328" y="138"/>
                    <a:pt x="108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3682350" y="586275"/>
              <a:ext cx="40950" cy="36875"/>
            </a:xfrm>
            <a:custGeom>
              <a:rect b="b" l="l" r="r" t="t"/>
              <a:pathLst>
                <a:path extrusionOk="0" h="1475" w="1638">
                  <a:moveTo>
                    <a:pt x="768" y="1"/>
                  </a:moveTo>
                  <a:cubicBezTo>
                    <a:pt x="498" y="1"/>
                    <a:pt x="221" y="137"/>
                    <a:pt x="75" y="378"/>
                  </a:cubicBezTo>
                  <a:cubicBezTo>
                    <a:pt x="0" y="542"/>
                    <a:pt x="0" y="676"/>
                    <a:pt x="45" y="795"/>
                  </a:cubicBezTo>
                  <a:cubicBezTo>
                    <a:pt x="57" y="1169"/>
                    <a:pt x="411" y="1474"/>
                    <a:pt x="782" y="1474"/>
                  </a:cubicBezTo>
                  <a:cubicBezTo>
                    <a:pt x="869" y="1474"/>
                    <a:pt x="957" y="1457"/>
                    <a:pt x="1042" y="1420"/>
                  </a:cubicBezTo>
                  <a:cubicBezTo>
                    <a:pt x="1489" y="1242"/>
                    <a:pt x="1638" y="587"/>
                    <a:pt x="1295" y="230"/>
                  </a:cubicBezTo>
                  <a:cubicBezTo>
                    <a:pt x="1158" y="73"/>
                    <a:pt x="964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3817525" y="586825"/>
              <a:ext cx="41600" cy="33075"/>
            </a:xfrm>
            <a:custGeom>
              <a:rect b="b" l="l" r="r" t="t"/>
              <a:pathLst>
                <a:path extrusionOk="0" h="1323" w="1664">
                  <a:moveTo>
                    <a:pt x="883" y="0"/>
                  </a:moveTo>
                  <a:cubicBezTo>
                    <a:pt x="754" y="0"/>
                    <a:pt x="628" y="46"/>
                    <a:pt x="533" y="133"/>
                  </a:cubicBezTo>
                  <a:cubicBezTo>
                    <a:pt x="413" y="193"/>
                    <a:pt x="324" y="267"/>
                    <a:pt x="250" y="386"/>
                  </a:cubicBezTo>
                  <a:cubicBezTo>
                    <a:pt x="1" y="832"/>
                    <a:pt x="467" y="1323"/>
                    <a:pt x="917" y="1323"/>
                  </a:cubicBezTo>
                  <a:cubicBezTo>
                    <a:pt x="978" y="1323"/>
                    <a:pt x="1039" y="1314"/>
                    <a:pt x="1098" y="1294"/>
                  </a:cubicBezTo>
                  <a:cubicBezTo>
                    <a:pt x="1664" y="1130"/>
                    <a:pt x="1619" y="327"/>
                    <a:pt x="1158" y="74"/>
                  </a:cubicBezTo>
                  <a:cubicBezTo>
                    <a:pt x="1071" y="24"/>
                    <a:pt x="976" y="0"/>
                    <a:pt x="8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5"/>
          <p:cNvSpPr/>
          <p:nvPr/>
        </p:nvSpPr>
        <p:spPr>
          <a:xfrm>
            <a:off x="1072675" y="4635625"/>
            <a:ext cx="699050" cy="316800"/>
          </a:xfrm>
          <a:custGeom>
            <a:rect b="b" l="l" r="r" t="t"/>
            <a:pathLst>
              <a:path extrusionOk="0" h="12672" w="27962">
                <a:moveTo>
                  <a:pt x="0" y="7061"/>
                </a:moveTo>
                <a:cubicBezTo>
                  <a:pt x="3688" y="10744"/>
                  <a:pt x="9559" y="13360"/>
                  <a:pt x="14687" y="12427"/>
                </a:cubicBezTo>
                <a:cubicBezTo>
                  <a:pt x="20650" y="11342"/>
                  <a:pt x="25710" y="5628"/>
                  <a:pt x="27962" y="0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61" name="Google Shape;161;p5"/>
          <p:cNvSpPr/>
          <p:nvPr/>
        </p:nvSpPr>
        <p:spPr>
          <a:xfrm>
            <a:off x="-19875" y="3576114"/>
            <a:ext cx="606275" cy="667875"/>
          </a:xfrm>
          <a:custGeom>
            <a:rect b="b" l="l" r="r" t="t"/>
            <a:pathLst>
              <a:path extrusionOk="0" h="26715" w="24251">
                <a:moveTo>
                  <a:pt x="24251" y="26715"/>
                </a:moveTo>
                <a:cubicBezTo>
                  <a:pt x="17902" y="22481"/>
                  <a:pt x="19713" y="12072"/>
                  <a:pt x="16300" y="5247"/>
                </a:cubicBezTo>
                <a:cubicBezTo>
                  <a:pt x="13799" y="245"/>
                  <a:pt x="5003" y="-1228"/>
                  <a:pt x="0" y="1271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62" name="Google Shape;162;p5"/>
          <p:cNvSpPr/>
          <p:nvPr/>
        </p:nvSpPr>
        <p:spPr>
          <a:xfrm>
            <a:off x="2315825" y="3942359"/>
            <a:ext cx="1479125" cy="1206125"/>
          </a:xfrm>
          <a:custGeom>
            <a:rect b="b" l="l" r="r" t="t"/>
            <a:pathLst>
              <a:path extrusionOk="0" h="48245" w="59165">
                <a:moveTo>
                  <a:pt x="0" y="5308"/>
                </a:moveTo>
                <a:cubicBezTo>
                  <a:pt x="4571" y="-2315"/>
                  <a:pt x="22661" y="-1449"/>
                  <a:pt x="26637" y="6500"/>
                </a:cubicBezTo>
                <a:cubicBezTo>
                  <a:pt x="30167" y="13557"/>
                  <a:pt x="22760" y="26428"/>
                  <a:pt x="29817" y="29957"/>
                </a:cubicBezTo>
                <a:cubicBezTo>
                  <a:pt x="37933" y="34015"/>
                  <a:pt x="48736" y="29079"/>
                  <a:pt x="56852" y="33137"/>
                </a:cubicBezTo>
                <a:cubicBezTo>
                  <a:pt x="61370" y="35396"/>
                  <a:pt x="57916" y="43726"/>
                  <a:pt x="55659" y="48245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63" name="Google Shape;163;p5"/>
          <p:cNvSpPr txBox="1"/>
          <p:nvPr>
            <p:ph idx="4" type="title"/>
          </p:nvPr>
        </p:nvSpPr>
        <p:spPr>
          <a:xfrm>
            <a:off x="720000" y="387600"/>
            <a:ext cx="769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b="0" sz="3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2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/>
          <p:nvPr/>
        </p:nvSpPr>
        <p:spPr>
          <a:xfrm flipH="1" rot="-10311902">
            <a:off x="123891" y="22487"/>
            <a:ext cx="444683" cy="1782682"/>
          </a:xfrm>
          <a:custGeom>
            <a:rect b="b" l="l" r="r" t="t"/>
            <a:pathLst>
              <a:path extrusionOk="0" h="71310" w="17788">
                <a:moveTo>
                  <a:pt x="1102" y="403"/>
                </a:moveTo>
                <a:cubicBezTo>
                  <a:pt x="7162" y="-1110"/>
                  <a:pt x="16753" y="3038"/>
                  <a:pt x="17635" y="9221"/>
                </a:cubicBezTo>
                <a:cubicBezTo>
                  <a:pt x="18817" y="17508"/>
                  <a:pt x="10846" y="24613"/>
                  <a:pt x="8818" y="32734"/>
                </a:cubicBezTo>
                <a:cubicBezTo>
                  <a:pt x="6650" y="41415"/>
                  <a:pt x="13244" y="51246"/>
                  <a:pt x="9920" y="59553"/>
                </a:cubicBezTo>
                <a:cubicBezTo>
                  <a:pt x="8015" y="64314"/>
                  <a:pt x="2296" y="66725"/>
                  <a:pt x="0" y="71310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66" name="Google Shape;166;p6"/>
          <p:cNvSpPr/>
          <p:nvPr/>
        </p:nvSpPr>
        <p:spPr>
          <a:xfrm>
            <a:off x="6634425" y="4772168"/>
            <a:ext cx="1402075" cy="447525"/>
          </a:xfrm>
          <a:custGeom>
            <a:rect b="b" l="l" r="r" t="t"/>
            <a:pathLst>
              <a:path extrusionOk="0" h="17901" w="56083">
                <a:moveTo>
                  <a:pt x="0" y="16072"/>
                </a:moveTo>
                <a:cubicBezTo>
                  <a:pt x="5331" y="6865"/>
                  <a:pt x="18044" y="-2804"/>
                  <a:pt x="28042" y="832"/>
                </a:cubicBezTo>
                <a:cubicBezTo>
                  <a:pt x="38326" y="4572"/>
                  <a:pt x="45140" y="17901"/>
                  <a:pt x="56083" y="17901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67" name="Google Shape;167;p6"/>
          <p:cNvSpPr txBox="1"/>
          <p:nvPr>
            <p:ph type="title"/>
          </p:nvPr>
        </p:nvSpPr>
        <p:spPr>
          <a:xfrm>
            <a:off x="720000" y="387600"/>
            <a:ext cx="769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b="0" sz="3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2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 txBox="1"/>
          <p:nvPr>
            <p:ph idx="1" type="body"/>
          </p:nvPr>
        </p:nvSpPr>
        <p:spPr>
          <a:xfrm>
            <a:off x="4714050" y="1079400"/>
            <a:ext cx="3433500" cy="3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0" name="Google Shape;170;p7"/>
          <p:cNvSpPr/>
          <p:nvPr/>
        </p:nvSpPr>
        <p:spPr>
          <a:xfrm flipH="1" rot="-5400000">
            <a:off x="7247776" y="-669028"/>
            <a:ext cx="444700" cy="1782750"/>
          </a:xfrm>
          <a:custGeom>
            <a:rect b="b" l="l" r="r" t="t"/>
            <a:pathLst>
              <a:path extrusionOk="0" h="71310" w="17788">
                <a:moveTo>
                  <a:pt x="1102" y="403"/>
                </a:moveTo>
                <a:cubicBezTo>
                  <a:pt x="7162" y="-1110"/>
                  <a:pt x="16753" y="3038"/>
                  <a:pt x="17635" y="9221"/>
                </a:cubicBezTo>
                <a:cubicBezTo>
                  <a:pt x="18817" y="17508"/>
                  <a:pt x="10846" y="24613"/>
                  <a:pt x="8818" y="32734"/>
                </a:cubicBezTo>
                <a:cubicBezTo>
                  <a:pt x="6650" y="41415"/>
                  <a:pt x="13244" y="51246"/>
                  <a:pt x="9920" y="59553"/>
                </a:cubicBezTo>
                <a:cubicBezTo>
                  <a:pt x="8015" y="64314"/>
                  <a:pt x="2296" y="66725"/>
                  <a:pt x="0" y="71310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71" name="Google Shape;171;p7"/>
          <p:cNvSpPr/>
          <p:nvPr/>
        </p:nvSpPr>
        <p:spPr>
          <a:xfrm flipH="1" rot="-1800063">
            <a:off x="5932699" y="258532"/>
            <a:ext cx="444027" cy="306488"/>
          </a:xfrm>
          <a:custGeom>
            <a:rect b="b" l="l" r="r" t="t"/>
            <a:pathLst>
              <a:path extrusionOk="0" h="7162" w="10376">
                <a:moveTo>
                  <a:pt x="1906" y="567"/>
                </a:moveTo>
                <a:lnTo>
                  <a:pt x="1906" y="567"/>
                </a:lnTo>
                <a:cubicBezTo>
                  <a:pt x="3424" y="865"/>
                  <a:pt x="5017" y="954"/>
                  <a:pt x="6535" y="1267"/>
                </a:cubicBezTo>
                <a:cubicBezTo>
                  <a:pt x="7458" y="1445"/>
                  <a:pt x="8396" y="1624"/>
                  <a:pt x="9303" y="1862"/>
                </a:cubicBezTo>
                <a:cubicBezTo>
                  <a:pt x="9437" y="1907"/>
                  <a:pt x="9557" y="1936"/>
                  <a:pt x="9676" y="1951"/>
                </a:cubicBezTo>
                <a:cubicBezTo>
                  <a:pt x="8381" y="2725"/>
                  <a:pt x="7205" y="3723"/>
                  <a:pt x="5969" y="4586"/>
                </a:cubicBezTo>
                <a:cubicBezTo>
                  <a:pt x="5106" y="5181"/>
                  <a:pt x="4272" y="5911"/>
                  <a:pt x="3394" y="6506"/>
                </a:cubicBezTo>
                <a:cubicBezTo>
                  <a:pt x="3424" y="6432"/>
                  <a:pt x="3439" y="6357"/>
                  <a:pt x="3454" y="6298"/>
                </a:cubicBezTo>
                <a:cubicBezTo>
                  <a:pt x="3603" y="5702"/>
                  <a:pt x="3811" y="5122"/>
                  <a:pt x="3975" y="4526"/>
                </a:cubicBezTo>
                <a:cubicBezTo>
                  <a:pt x="4004" y="4378"/>
                  <a:pt x="3930" y="4199"/>
                  <a:pt x="3766" y="4199"/>
                </a:cubicBezTo>
                <a:cubicBezTo>
                  <a:pt x="3762" y="4199"/>
                  <a:pt x="3757" y="4199"/>
                  <a:pt x="3752" y="4199"/>
                </a:cubicBezTo>
                <a:cubicBezTo>
                  <a:pt x="3181" y="4199"/>
                  <a:pt x="1084" y="5080"/>
                  <a:pt x="670" y="5375"/>
                </a:cubicBezTo>
                <a:cubicBezTo>
                  <a:pt x="685" y="5092"/>
                  <a:pt x="640" y="4765"/>
                  <a:pt x="626" y="4526"/>
                </a:cubicBezTo>
                <a:cubicBezTo>
                  <a:pt x="611" y="4244"/>
                  <a:pt x="611" y="3961"/>
                  <a:pt x="611" y="3678"/>
                </a:cubicBezTo>
                <a:cubicBezTo>
                  <a:pt x="611" y="3499"/>
                  <a:pt x="626" y="3351"/>
                  <a:pt x="611" y="3217"/>
                </a:cubicBezTo>
                <a:cubicBezTo>
                  <a:pt x="611" y="3202"/>
                  <a:pt x="1623" y="2904"/>
                  <a:pt x="1727" y="2874"/>
                </a:cubicBezTo>
                <a:cubicBezTo>
                  <a:pt x="2069" y="2770"/>
                  <a:pt x="2427" y="2696"/>
                  <a:pt x="2769" y="2577"/>
                </a:cubicBezTo>
                <a:cubicBezTo>
                  <a:pt x="2963" y="2517"/>
                  <a:pt x="3439" y="2338"/>
                  <a:pt x="3290" y="2070"/>
                </a:cubicBezTo>
                <a:cubicBezTo>
                  <a:pt x="3052" y="1609"/>
                  <a:pt x="2605" y="1252"/>
                  <a:pt x="2233" y="909"/>
                </a:cubicBezTo>
                <a:cubicBezTo>
                  <a:pt x="2129" y="805"/>
                  <a:pt x="2010" y="686"/>
                  <a:pt x="1906" y="567"/>
                </a:cubicBezTo>
                <a:close/>
                <a:moveTo>
                  <a:pt x="1002" y="1"/>
                </a:moveTo>
                <a:cubicBezTo>
                  <a:pt x="757" y="1"/>
                  <a:pt x="1716" y="1047"/>
                  <a:pt x="1980" y="1326"/>
                </a:cubicBezTo>
                <a:cubicBezTo>
                  <a:pt x="2233" y="1609"/>
                  <a:pt x="2471" y="1922"/>
                  <a:pt x="2754" y="2160"/>
                </a:cubicBezTo>
                <a:cubicBezTo>
                  <a:pt x="2665" y="2175"/>
                  <a:pt x="2605" y="2190"/>
                  <a:pt x="2576" y="2190"/>
                </a:cubicBezTo>
                <a:cubicBezTo>
                  <a:pt x="2367" y="2234"/>
                  <a:pt x="2144" y="2264"/>
                  <a:pt x="1935" y="2309"/>
                </a:cubicBezTo>
                <a:cubicBezTo>
                  <a:pt x="1400" y="2413"/>
                  <a:pt x="715" y="2681"/>
                  <a:pt x="179" y="2815"/>
                </a:cubicBezTo>
                <a:cubicBezTo>
                  <a:pt x="0" y="2844"/>
                  <a:pt x="134" y="3976"/>
                  <a:pt x="149" y="4318"/>
                </a:cubicBezTo>
                <a:cubicBezTo>
                  <a:pt x="164" y="4705"/>
                  <a:pt x="194" y="5107"/>
                  <a:pt x="224" y="5494"/>
                </a:cubicBezTo>
                <a:cubicBezTo>
                  <a:pt x="239" y="5643"/>
                  <a:pt x="253" y="5732"/>
                  <a:pt x="328" y="5821"/>
                </a:cubicBezTo>
                <a:cubicBezTo>
                  <a:pt x="328" y="5904"/>
                  <a:pt x="417" y="5987"/>
                  <a:pt x="501" y="5987"/>
                </a:cubicBezTo>
                <a:cubicBezTo>
                  <a:pt x="508" y="5987"/>
                  <a:pt x="515" y="5986"/>
                  <a:pt x="521" y="5985"/>
                </a:cubicBezTo>
                <a:cubicBezTo>
                  <a:pt x="1013" y="5896"/>
                  <a:pt x="1534" y="5568"/>
                  <a:pt x="2010" y="5375"/>
                </a:cubicBezTo>
                <a:cubicBezTo>
                  <a:pt x="2322" y="5241"/>
                  <a:pt x="2650" y="5137"/>
                  <a:pt x="2977" y="4988"/>
                </a:cubicBezTo>
                <a:cubicBezTo>
                  <a:pt x="3096" y="4928"/>
                  <a:pt x="3245" y="4839"/>
                  <a:pt x="3394" y="4765"/>
                </a:cubicBezTo>
                <a:lnTo>
                  <a:pt x="3394" y="4765"/>
                </a:lnTo>
                <a:cubicBezTo>
                  <a:pt x="3201" y="5494"/>
                  <a:pt x="3007" y="6223"/>
                  <a:pt x="2843" y="6953"/>
                </a:cubicBezTo>
                <a:cubicBezTo>
                  <a:pt x="2814" y="7042"/>
                  <a:pt x="2888" y="7102"/>
                  <a:pt x="2963" y="7116"/>
                </a:cubicBezTo>
                <a:cubicBezTo>
                  <a:pt x="2992" y="7146"/>
                  <a:pt x="3037" y="7161"/>
                  <a:pt x="3082" y="7161"/>
                </a:cubicBezTo>
                <a:cubicBezTo>
                  <a:pt x="3092" y="7161"/>
                  <a:pt x="3102" y="7162"/>
                  <a:pt x="3113" y="7162"/>
                </a:cubicBezTo>
                <a:cubicBezTo>
                  <a:pt x="3526" y="7162"/>
                  <a:pt x="3789" y="6872"/>
                  <a:pt x="4094" y="6625"/>
                </a:cubicBezTo>
                <a:cubicBezTo>
                  <a:pt x="4734" y="6104"/>
                  <a:pt x="5433" y="5658"/>
                  <a:pt x="6103" y="5181"/>
                </a:cubicBezTo>
                <a:cubicBezTo>
                  <a:pt x="7517" y="4199"/>
                  <a:pt x="10271" y="1907"/>
                  <a:pt x="10286" y="1907"/>
                </a:cubicBezTo>
                <a:cubicBezTo>
                  <a:pt x="10331" y="1892"/>
                  <a:pt x="10360" y="1832"/>
                  <a:pt x="10360" y="1773"/>
                </a:cubicBezTo>
                <a:cubicBezTo>
                  <a:pt x="10375" y="1698"/>
                  <a:pt x="8916" y="1252"/>
                  <a:pt x="8276" y="1103"/>
                </a:cubicBezTo>
                <a:cubicBezTo>
                  <a:pt x="7488" y="924"/>
                  <a:pt x="6714" y="746"/>
                  <a:pt x="5939" y="582"/>
                </a:cubicBezTo>
                <a:cubicBezTo>
                  <a:pt x="4406" y="284"/>
                  <a:pt x="2561" y="165"/>
                  <a:pt x="1013" y="1"/>
                </a:cubicBezTo>
                <a:cubicBezTo>
                  <a:pt x="1009" y="1"/>
                  <a:pt x="1005" y="1"/>
                  <a:pt x="100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"/>
          <p:cNvSpPr/>
          <p:nvPr/>
        </p:nvSpPr>
        <p:spPr>
          <a:xfrm flipH="1" rot="-10357998">
            <a:off x="8213887" y="1105907"/>
            <a:ext cx="1139181" cy="688861"/>
          </a:xfrm>
          <a:custGeom>
            <a:rect b="b" l="l" r="r" t="t"/>
            <a:pathLst>
              <a:path extrusionOk="0" h="14247" w="34902">
                <a:moveTo>
                  <a:pt x="0" y="14247"/>
                </a:moveTo>
                <a:cubicBezTo>
                  <a:pt x="968" y="10377"/>
                  <a:pt x="853" y="5678"/>
                  <a:pt x="3674" y="2857"/>
                </a:cubicBezTo>
                <a:cubicBezTo>
                  <a:pt x="6510" y="21"/>
                  <a:pt x="11473" y="-373"/>
                  <a:pt x="15430" y="286"/>
                </a:cubicBezTo>
                <a:cubicBezTo>
                  <a:pt x="22084" y="1394"/>
                  <a:pt x="31885" y="11830"/>
                  <a:pt x="34902" y="5797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73" name="Google Shape;173;p7"/>
          <p:cNvSpPr/>
          <p:nvPr/>
        </p:nvSpPr>
        <p:spPr>
          <a:xfrm flipH="1" rot="3599933">
            <a:off x="7965152" y="423610"/>
            <a:ext cx="600565" cy="624558"/>
          </a:xfrm>
          <a:custGeom>
            <a:rect b="b" l="l" r="r" t="t"/>
            <a:pathLst>
              <a:path extrusionOk="0" h="13484" w="12966">
                <a:moveTo>
                  <a:pt x="5776" y="656"/>
                </a:moveTo>
                <a:cubicBezTo>
                  <a:pt x="6252" y="1385"/>
                  <a:pt x="6892" y="2040"/>
                  <a:pt x="7443" y="2695"/>
                </a:cubicBezTo>
                <a:cubicBezTo>
                  <a:pt x="8053" y="3424"/>
                  <a:pt x="8679" y="4154"/>
                  <a:pt x="9289" y="4883"/>
                </a:cubicBezTo>
                <a:cubicBezTo>
                  <a:pt x="10331" y="6119"/>
                  <a:pt x="11298" y="7607"/>
                  <a:pt x="12534" y="8679"/>
                </a:cubicBezTo>
                <a:cubicBezTo>
                  <a:pt x="10331" y="8158"/>
                  <a:pt x="8128" y="7458"/>
                  <a:pt x="5880" y="7101"/>
                </a:cubicBezTo>
                <a:cubicBezTo>
                  <a:pt x="5880" y="6535"/>
                  <a:pt x="5865" y="6044"/>
                  <a:pt x="5880" y="5523"/>
                </a:cubicBezTo>
                <a:cubicBezTo>
                  <a:pt x="5895" y="5032"/>
                  <a:pt x="5925" y="4541"/>
                  <a:pt x="5910" y="4050"/>
                </a:cubicBezTo>
                <a:cubicBezTo>
                  <a:pt x="5865" y="2918"/>
                  <a:pt x="5776" y="1787"/>
                  <a:pt x="5776" y="656"/>
                </a:cubicBezTo>
                <a:close/>
                <a:moveTo>
                  <a:pt x="5523" y="388"/>
                </a:moveTo>
                <a:cubicBezTo>
                  <a:pt x="5255" y="1415"/>
                  <a:pt x="5478" y="2621"/>
                  <a:pt x="5508" y="3663"/>
                </a:cubicBezTo>
                <a:cubicBezTo>
                  <a:pt x="5538" y="4288"/>
                  <a:pt x="5538" y="4913"/>
                  <a:pt x="5553" y="5538"/>
                </a:cubicBezTo>
                <a:cubicBezTo>
                  <a:pt x="5553" y="5851"/>
                  <a:pt x="5344" y="7265"/>
                  <a:pt x="5717" y="7428"/>
                </a:cubicBezTo>
                <a:cubicBezTo>
                  <a:pt x="6863" y="7920"/>
                  <a:pt x="8232" y="8083"/>
                  <a:pt x="9438" y="8381"/>
                </a:cubicBezTo>
                <a:cubicBezTo>
                  <a:pt x="10242" y="8589"/>
                  <a:pt x="11298" y="9021"/>
                  <a:pt x="12192" y="9051"/>
                </a:cubicBezTo>
                <a:cubicBezTo>
                  <a:pt x="11403" y="9587"/>
                  <a:pt x="10673" y="10331"/>
                  <a:pt x="9974" y="10926"/>
                </a:cubicBezTo>
                <a:cubicBezTo>
                  <a:pt x="9110" y="11656"/>
                  <a:pt x="8173" y="12340"/>
                  <a:pt x="7399" y="13144"/>
                </a:cubicBezTo>
                <a:cubicBezTo>
                  <a:pt x="6907" y="12296"/>
                  <a:pt x="6148" y="11552"/>
                  <a:pt x="5523" y="10792"/>
                </a:cubicBezTo>
                <a:cubicBezTo>
                  <a:pt x="4913" y="10063"/>
                  <a:pt x="4302" y="9334"/>
                  <a:pt x="3677" y="8604"/>
                </a:cubicBezTo>
                <a:cubicBezTo>
                  <a:pt x="2621" y="7339"/>
                  <a:pt x="1608" y="5776"/>
                  <a:pt x="328" y="4704"/>
                </a:cubicBezTo>
                <a:cubicBezTo>
                  <a:pt x="1311" y="4184"/>
                  <a:pt x="2159" y="3261"/>
                  <a:pt x="3008" y="2561"/>
                </a:cubicBezTo>
                <a:cubicBezTo>
                  <a:pt x="3841" y="1847"/>
                  <a:pt x="4764" y="1177"/>
                  <a:pt x="5523" y="388"/>
                </a:cubicBezTo>
                <a:close/>
                <a:moveTo>
                  <a:pt x="5605" y="0"/>
                </a:moveTo>
                <a:cubicBezTo>
                  <a:pt x="5582" y="0"/>
                  <a:pt x="5559" y="5"/>
                  <a:pt x="5538" y="16"/>
                </a:cubicBezTo>
                <a:cubicBezTo>
                  <a:pt x="4436" y="730"/>
                  <a:pt x="3439" y="1683"/>
                  <a:pt x="2427" y="2516"/>
                </a:cubicBezTo>
                <a:cubicBezTo>
                  <a:pt x="1638" y="3171"/>
                  <a:pt x="671" y="3796"/>
                  <a:pt x="60" y="4630"/>
                </a:cubicBezTo>
                <a:cubicBezTo>
                  <a:pt x="16" y="4675"/>
                  <a:pt x="1" y="4719"/>
                  <a:pt x="31" y="4779"/>
                </a:cubicBezTo>
                <a:cubicBezTo>
                  <a:pt x="879" y="6357"/>
                  <a:pt x="2353" y="7711"/>
                  <a:pt x="3484" y="9081"/>
                </a:cubicBezTo>
                <a:cubicBezTo>
                  <a:pt x="4124" y="9870"/>
                  <a:pt x="4764" y="10644"/>
                  <a:pt x="5419" y="11418"/>
                </a:cubicBezTo>
                <a:cubicBezTo>
                  <a:pt x="5984" y="12102"/>
                  <a:pt x="6505" y="12861"/>
                  <a:pt x="7205" y="13412"/>
                </a:cubicBezTo>
                <a:cubicBezTo>
                  <a:pt x="7220" y="13427"/>
                  <a:pt x="7235" y="13442"/>
                  <a:pt x="7265" y="13442"/>
                </a:cubicBezTo>
                <a:cubicBezTo>
                  <a:pt x="7291" y="13468"/>
                  <a:pt x="7322" y="13484"/>
                  <a:pt x="7355" y="13484"/>
                </a:cubicBezTo>
                <a:cubicBezTo>
                  <a:pt x="7378" y="13484"/>
                  <a:pt x="7403" y="13476"/>
                  <a:pt x="7428" y="13457"/>
                </a:cubicBezTo>
                <a:cubicBezTo>
                  <a:pt x="8545" y="12757"/>
                  <a:pt x="9527" y="11805"/>
                  <a:pt x="10539" y="10971"/>
                </a:cubicBezTo>
                <a:cubicBezTo>
                  <a:pt x="11328" y="10301"/>
                  <a:pt x="12311" y="9691"/>
                  <a:pt x="12921" y="8857"/>
                </a:cubicBezTo>
                <a:cubicBezTo>
                  <a:pt x="12951" y="8813"/>
                  <a:pt x="12966" y="8753"/>
                  <a:pt x="12951" y="8709"/>
                </a:cubicBezTo>
                <a:cubicBezTo>
                  <a:pt x="12102" y="7131"/>
                  <a:pt x="10614" y="5776"/>
                  <a:pt x="9482" y="4407"/>
                </a:cubicBezTo>
                <a:cubicBezTo>
                  <a:pt x="8842" y="3618"/>
                  <a:pt x="8202" y="2844"/>
                  <a:pt x="7562" y="2070"/>
                </a:cubicBezTo>
                <a:cubicBezTo>
                  <a:pt x="6997" y="1385"/>
                  <a:pt x="6461" y="611"/>
                  <a:pt x="5776" y="75"/>
                </a:cubicBezTo>
                <a:cubicBezTo>
                  <a:pt x="5761" y="60"/>
                  <a:pt x="5731" y="45"/>
                  <a:pt x="5717" y="45"/>
                </a:cubicBezTo>
                <a:cubicBezTo>
                  <a:pt x="5688" y="17"/>
                  <a:pt x="5646" y="0"/>
                  <a:pt x="56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7"/>
          <p:cNvSpPr txBox="1"/>
          <p:nvPr>
            <p:ph type="title"/>
          </p:nvPr>
        </p:nvSpPr>
        <p:spPr>
          <a:xfrm>
            <a:off x="720000" y="387600"/>
            <a:ext cx="769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b="0" sz="3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 txBox="1"/>
          <p:nvPr>
            <p:ph type="title"/>
          </p:nvPr>
        </p:nvSpPr>
        <p:spPr>
          <a:xfrm>
            <a:off x="996300" y="1277475"/>
            <a:ext cx="5640900" cy="20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0" sz="8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77" name="Google Shape;177;p8"/>
          <p:cNvGrpSpPr/>
          <p:nvPr/>
        </p:nvGrpSpPr>
        <p:grpSpPr>
          <a:xfrm rot="10800000">
            <a:off x="-2383345" y="-1052352"/>
            <a:ext cx="7832874" cy="3037727"/>
            <a:chOff x="2431496" y="3198979"/>
            <a:chExt cx="6705654" cy="1994830"/>
          </a:xfrm>
        </p:grpSpPr>
        <p:sp>
          <p:nvSpPr>
            <p:cNvPr id="178" name="Google Shape;178;p8"/>
            <p:cNvSpPr/>
            <p:nvPr/>
          </p:nvSpPr>
          <p:spPr>
            <a:xfrm>
              <a:off x="2431496" y="3198979"/>
              <a:ext cx="6705570" cy="1944498"/>
            </a:xfrm>
            <a:custGeom>
              <a:rect b="b" l="l" r="r" t="t"/>
              <a:pathLst>
                <a:path extrusionOk="0" h="60894" w="209992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2676230" y="3460190"/>
              <a:ext cx="6460839" cy="1683290"/>
            </a:xfrm>
            <a:custGeom>
              <a:rect b="b" l="l" r="r" t="t"/>
              <a:pathLst>
                <a:path extrusionOk="0" h="52714" w="202328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2904933" y="3727309"/>
              <a:ext cx="6232138" cy="1416174"/>
            </a:xfrm>
            <a:custGeom>
              <a:rect b="b" l="l" r="r" t="t"/>
              <a:pathLst>
                <a:path extrusionOk="0" h="44349" w="195166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3208775" y="4557758"/>
              <a:ext cx="3357639" cy="585738"/>
            </a:xfrm>
            <a:custGeom>
              <a:rect b="b" l="l" r="r" t="t"/>
              <a:pathLst>
                <a:path extrusionOk="0" h="18343" w="105148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3454371" y="4705032"/>
              <a:ext cx="2811210" cy="438465"/>
            </a:xfrm>
            <a:custGeom>
              <a:rect b="b" l="l" r="r" t="t"/>
              <a:pathLst>
                <a:path extrusionOk="0" h="13731" w="88036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3757766" y="4863260"/>
              <a:ext cx="2225089" cy="280240"/>
            </a:xfrm>
            <a:custGeom>
              <a:rect b="b" l="l" r="r" t="t"/>
              <a:pathLst>
                <a:path extrusionOk="0" h="8776" w="69681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4234872" y="5065057"/>
              <a:ext cx="1517017" cy="128752"/>
            </a:xfrm>
            <a:custGeom>
              <a:rect b="b" l="l" r="r" t="t"/>
              <a:pathLst>
                <a:path extrusionOk="0" h="4032" w="47507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8042939" y="4042104"/>
              <a:ext cx="1094199" cy="1101384"/>
            </a:xfrm>
            <a:custGeom>
              <a:rect b="b" l="l" r="r" t="t"/>
              <a:pathLst>
                <a:path extrusionOk="0" h="34491" w="34266">
                  <a:moveTo>
                    <a:pt x="34266" y="0"/>
                  </a:moveTo>
                  <a:lnTo>
                    <a:pt x="32561" y="2564"/>
                  </a:lnTo>
                  <a:lnTo>
                    <a:pt x="29046" y="7678"/>
                  </a:lnTo>
                  <a:lnTo>
                    <a:pt x="26284" y="11444"/>
                  </a:lnTo>
                  <a:lnTo>
                    <a:pt x="24381" y="13902"/>
                  </a:lnTo>
                  <a:lnTo>
                    <a:pt x="22425" y="16307"/>
                  </a:lnTo>
                  <a:lnTo>
                    <a:pt x="20404" y="18646"/>
                  </a:lnTo>
                  <a:lnTo>
                    <a:pt x="18303" y="20919"/>
                  </a:lnTo>
                  <a:lnTo>
                    <a:pt x="16149" y="23099"/>
                  </a:lnTo>
                  <a:lnTo>
                    <a:pt x="13902" y="25187"/>
                  </a:lnTo>
                  <a:lnTo>
                    <a:pt x="11590" y="27169"/>
                  </a:lnTo>
                  <a:lnTo>
                    <a:pt x="9171" y="29033"/>
                  </a:lnTo>
                  <a:lnTo>
                    <a:pt x="6674" y="30777"/>
                  </a:lnTo>
                  <a:lnTo>
                    <a:pt x="4084" y="32376"/>
                  </a:lnTo>
                  <a:lnTo>
                    <a:pt x="1388" y="33830"/>
                  </a:lnTo>
                  <a:lnTo>
                    <a:pt x="0" y="34490"/>
                  </a:lnTo>
                  <a:lnTo>
                    <a:pt x="1890" y="34490"/>
                  </a:lnTo>
                  <a:lnTo>
                    <a:pt x="3185" y="33816"/>
                  </a:lnTo>
                  <a:lnTo>
                    <a:pt x="5696" y="32376"/>
                  </a:lnTo>
                  <a:lnTo>
                    <a:pt x="8114" y="30790"/>
                  </a:lnTo>
                  <a:lnTo>
                    <a:pt x="10453" y="29099"/>
                  </a:lnTo>
                  <a:lnTo>
                    <a:pt x="12713" y="27288"/>
                  </a:lnTo>
                  <a:lnTo>
                    <a:pt x="14893" y="25385"/>
                  </a:lnTo>
                  <a:lnTo>
                    <a:pt x="17008" y="23390"/>
                  </a:lnTo>
                  <a:lnTo>
                    <a:pt x="19056" y="21315"/>
                  </a:lnTo>
                  <a:lnTo>
                    <a:pt x="21038" y="19148"/>
                  </a:lnTo>
                  <a:lnTo>
                    <a:pt x="22954" y="16928"/>
                  </a:lnTo>
                  <a:lnTo>
                    <a:pt x="24817" y="14655"/>
                  </a:lnTo>
                  <a:lnTo>
                    <a:pt x="26641" y="12330"/>
                  </a:lnTo>
                  <a:lnTo>
                    <a:pt x="29271" y="8775"/>
                  </a:lnTo>
                  <a:lnTo>
                    <a:pt x="32640" y="3938"/>
                  </a:lnTo>
                  <a:lnTo>
                    <a:pt x="34266" y="1494"/>
                  </a:lnTo>
                  <a:lnTo>
                    <a:pt x="34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8346749" y="4329469"/>
              <a:ext cx="790393" cy="814023"/>
            </a:xfrm>
            <a:custGeom>
              <a:rect b="b" l="l" r="r" t="t"/>
              <a:pathLst>
                <a:path extrusionOk="0" h="25492" w="24752">
                  <a:moveTo>
                    <a:pt x="24752" y="1"/>
                  </a:moveTo>
                  <a:lnTo>
                    <a:pt x="23496" y="1851"/>
                  </a:lnTo>
                  <a:lnTo>
                    <a:pt x="20853" y="5445"/>
                  </a:lnTo>
                  <a:lnTo>
                    <a:pt x="18052" y="8920"/>
                  </a:lnTo>
                  <a:lnTo>
                    <a:pt x="15092" y="12264"/>
                  </a:lnTo>
                  <a:lnTo>
                    <a:pt x="11986" y="15475"/>
                  </a:lnTo>
                  <a:lnTo>
                    <a:pt x="8736" y="18527"/>
                  </a:lnTo>
                  <a:lnTo>
                    <a:pt x="5340" y="21434"/>
                  </a:lnTo>
                  <a:lnTo>
                    <a:pt x="1811" y="24183"/>
                  </a:lnTo>
                  <a:lnTo>
                    <a:pt x="1" y="25491"/>
                  </a:lnTo>
                  <a:lnTo>
                    <a:pt x="1415" y="25491"/>
                  </a:lnTo>
                  <a:lnTo>
                    <a:pt x="3106" y="24249"/>
                  </a:lnTo>
                  <a:lnTo>
                    <a:pt x="6397" y="21619"/>
                  </a:lnTo>
                  <a:lnTo>
                    <a:pt x="9581" y="18871"/>
                  </a:lnTo>
                  <a:lnTo>
                    <a:pt x="12634" y="15977"/>
                  </a:lnTo>
                  <a:lnTo>
                    <a:pt x="15568" y="12964"/>
                  </a:lnTo>
                  <a:lnTo>
                    <a:pt x="18369" y="9832"/>
                  </a:lnTo>
                  <a:lnTo>
                    <a:pt x="21025" y="6568"/>
                  </a:lnTo>
                  <a:lnTo>
                    <a:pt x="23549" y="3212"/>
                  </a:lnTo>
                  <a:lnTo>
                    <a:pt x="24752" y="1481"/>
                  </a:lnTo>
                  <a:lnTo>
                    <a:pt x="247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8670006" y="4631172"/>
              <a:ext cx="467141" cy="512325"/>
            </a:xfrm>
            <a:custGeom>
              <a:rect b="b" l="l" r="r" t="t"/>
              <a:pathLst>
                <a:path extrusionOk="0" h="16044" w="14629">
                  <a:moveTo>
                    <a:pt x="14629" y="1"/>
                  </a:moveTo>
                  <a:lnTo>
                    <a:pt x="13862" y="1151"/>
                  </a:lnTo>
                  <a:lnTo>
                    <a:pt x="12290" y="3397"/>
                  </a:lnTo>
                  <a:lnTo>
                    <a:pt x="10638" y="5577"/>
                  </a:lnTo>
                  <a:lnTo>
                    <a:pt x="8920" y="7705"/>
                  </a:lnTo>
                  <a:lnTo>
                    <a:pt x="7110" y="9727"/>
                  </a:lnTo>
                  <a:lnTo>
                    <a:pt x="5207" y="11669"/>
                  </a:lnTo>
                  <a:lnTo>
                    <a:pt x="3211" y="13506"/>
                  </a:lnTo>
                  <a:lnTo>
                    <a:pt x="1097" y="15237"/>
                  </a:lnTo>
                  <a:lnTo>
                    <a:pt x="0" y="16043"/>
                  </a:lnTo>
                  <a:lnTo>
                    <a:pt x="1388" y="16043"/>
                  </a:lnTo>
                  <a:lnTo>
                    <a:pt x="2366" y="15290"/>
                  </a:lnTo>
                  <a:lnTo>
                    <a:pt x="4255" y="13691"/>
                  </a:lnTo>
                  <a:lnTo>
                    <a:pt x="6039" y="12013"/>
                  </a:lnTo>
                  <a:lnTo>
                    <a:pt x="7757" y="10242"/>
                  </a:lnTo>
                  <a:lnTo>
                    <a:pt x="9396" y="8405"/>
                  </a:lnTo>
                  <a:lnTo>
                    <a:pt x="10968" y="6502"/>
                  </a:lnTo>
                  <a:lnTo>
                    <a:pt x="12475" y="4533"/>
                  </a:lnTo>
                  <a:lnTo>
                    <a:pt x="13928" y="2512"/>
                  </a:lnTo>
                  <a:lnTo>
                    <a:pt x="14629" y="1481"/>
                  </a:lnTo>
                  <a:lnTo>
                    <a:pt x="146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8942170" y="4945551"/>
              <a:ext cx="194980" cy="197950"/>
            </a:xfrm>
            <a:custGeom>
              <a:rect b="b" l="l" r="r" t="t"/>
              <a:pathLst>
                <a:path extrusionOk="0" h="6199" w="6106">
                  <a:moveTo>
                    <a:pt x="6106" y="1"/>
                  </a:moveTo>
                  <a:lnTo>
                    <a:pt x="5405" y="833"/>
                  </a:lnTo>
                  <a:lnTo>
                    <a:pt x="3938" y="2432"/>
                  </a:lnTo>
                  <a:lnTo>
                    <a:pt x="2406" y="3978"/>
                  </a:lnTo>
                  <a:lnTo>
                    <a:pt x="820" y="5471"/>
                  </a:lnTo>
                  <a:lnTo>
                    <a:pt x="1" y="6198"/>
                  </a:lnTo>
                  <a:lnTo>
                    <a:pt x="1230" y="6198"/>
                  </a:lnTo>
                  <a:lnTo>
                    <a:pt x="2498" y="5022"/>
                  </a:lnTo>
                  <a:lnTo>
                    <a:pt x="4943" y="2551"/>
                  </a:lnTo>
                  <a:lnTo>
                    <a:pt x="6106" y="1269"/>
                  </a:lnTo>
                  <a:lnTo>
                    <a:pt x="61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" name="Google Shape;189;p8"/>
          <p:cNvGrpSpPr/>
          <p:nvPr/>
        </p:nvGrpSpPr>
        <p:grpSpPr>
          <a:xfrm>
            <a:off x="6766525" y="1846125"/>
            <a:ext cx="886775" cy="960475"/>
            <a:chOff x="2392950" y="1118375"/>
            <a:chExt cx="886775" cy="960475"/>
          </a:xfrm>
        </p:grpSpPr>
        <p:sp>
          <p:nvSpPr>
            <p:cNvPr id="190" name="Google Shape;190;p8"/>
            <p:cNvSpPr/>
            <p:nvPr/>
          </p:nvSpPr>
          <p:spPr>
            <a:xfrm>
              <a:off x="2392950" y="1118375"/>
              <a:ext cx="886775" cy="960475"/>
            </a:xfrm>
            <a:custGeom>
              <a:rect b="b" l="l" r="r" t="t"/>
              <a:pathLst>
                <a:path extrusionOk="0" h="38419" w="35471">
                  <a:moveTo>
                    <a:pt x="17131" y="1008"/>
                  </a:moveTo>
                  <a:cubicBezTo>
                    <a:pt x="17184" y="1008"/>
                    <a:pt x="17239" y="1012"/>
                    <a:pt x="17297" y="1020"/>
                  </a:cubicBezTo>
                  <a:cubicBezTo>
                    <a:pt x="17624" y="1079"/>
                    <a:pt x="17817" y="1273"/>
                    <a:pt x="18026" y="1466"/>
                  </a:cubicBezTo>
                  <a:cubicBezTo>
                    <a:pt x="17505" y="1809"/>
                    <a:pt x="16984" y="2151"/>
                    <a:pt x="16463" y="2494"/>
                  </a:cubicBezTo>
                  <a:cubicBezTo>
                    <a:pt x="16418" y="2315"/>
                    <a:pt x="16374" y="2121"/>
                    <a:pt x="16359" y="1928"/>
                  </a:cubicBezTo>
                  <a:cubicBezTo>
                    <a:pt x="16305" y="1388"/>
                    <a:pt x="16618" y="1008"/>
                    <a:pt x="17131" y="1008"/>
                  </a:cubicBezTo>
                  <a:close/>
                  <a:moveTo>
                    <a:pt x="14249" y="2884"/>
                  </a:moveTo>
                  <a:cubicBezTo>
                    <a:pt x="14555" y="2884"/>
                    <a:pt x="14817" y="3150"/>
                    <a:pt x="15094" y="3416"/>
                  </a:cubicBezTo>
                  <a:cubicBezTo>
                    <a:pt x="14587" y="3759"/>
                    <a:pt x="14081" y="4086"/>
                    <a:pt x="13590" y="4429"/>
                  </a:cubicBezTo>
                  <a:cubicBezTo>
                    <a:pt x="13441" y="3922"/>
                    <a:pt x="13397" y="3402"/>
                    <a:pt x="13799" y="3074"/>
                  </a:cubicBezTo>
                  <a:cubicBezTo>
                    <a:pt x="13961" y="2939"/>
                    <a:pt x="14110" y="2884"/>
                    <a:pt x="14249" y="2884"/>
                  </a:cubicBezTo>
                  <a:close/>
                  <a:moveTo>
                    <a:pt x="10666" y="5039"/>
                  </a:moveTo>
                  <a:cubicBezTo>
                    <a:pt x="10758" y="5039"/>
                    <a:pt x="10856" y="5049"/>
                    <a:pt x="10956" y="5069"/>
                  </a:cubicBezTo>
                  <a:cubicBezTo>
                    <a:pt x="11343" y="5158"/>
                    <a:pt x="11581" y="5381"/>
                    <a:pt x="11819" y="5619"/>
                  </a:cubicBezTo>
                  <a:cubicBezTo>
                    <a:pt x="11268" y="5991"/>
                    <a:pt x="10717" y="6378"/>
                    <a:pt x="10182" y="6765"/>
                  </a:cubicBezTo>
                  <a:cubicBezTo>
                    <a:pt x="10033" y="6453"/>
                    <a:pt x="9928" y="6155"/>
                    <a:pt x="9899" y="5858"/>
                  </a:cubicBezTo>
                  <a:cubicBezTo>
                    <a:pt x="9849" y="5297"/>
                    <a:pt x="10195" y="5039"/>
                    <a:pt x="10666" y="5039"/>
                  </a:cubicBezTo>
                  <a:close/>
                  <a:moveTo>
                    <a:pt x="7290" y="7163"/>
                  </a:moveTo>
                  <a:cubicBezTo>
                    <a:pt x="7706" y="7163"/>
                    <a:pt x="8140" y="7653"/>
                    <a:pt x="8529" y="7927"/>
                  </a:cubicBezTo>
                  <a:cubicBezTo>
                    <a:pt x="8008" y="8314"/>
                    <a:pt x="7487" y="8701"/>
                    <a:pt x="6981" y="9088"/>
                  </a:cubicBezTo>
                  <a:cubicBezTo>
                    <a:pt x="6743" y="8581"/>
                    <a:pt x="6505" y="7867"/>
                    <a:pt x="6788" y="7465"/>
                  </a:cubicBezTo>
                  <a:cubicBezTo>
                    <a:pt x="6949" y="7247"/>
                    <a:pt x="7118" y="7163"/>
                    <a:pt x="7290" y="7163"/>
                  </a:cubicBezTo>
                  <a:close/>
                  <a:moveTo>
                    <a:pt x="3298" y="9382"/>
                  </a:moveTo>
                  <a:cubicBezTo>
                    <a:pt x="3611" y="9382"/>
                    <a:pt x="3954" y="9472"/>
                    <a:pt x="4257" y="9623"/>
                  </a:cubicBezTo>
                  <a:cubicBezTo>
                    <a:pt x="4644" y="9817"/>
                    <a:pt x="4897" y="10189"/>
                    <a:pt x="5225" y="10442"/>
                  </a:cubicBezTo>
                  <a:cubicBezTo>
                    <a:pt x="4466" y="11023"/>
                    <a:pt x="3707" y="11618"/>
                    <a:pt x="2947" y="12198"/>
                  </a:cubicBezTo>
                  <a:cubicBezTo>
                    <a:pt x="2635" y="11678"/>
                    <a:pt x="2397" y="11142"/>
                    <a:pt x="2322" y="10606"/>
                  </a:cubicBezTo>
                  <a:cubicBezTo>
                    <a:pt x="2195" y="9721"/>
                    <a:pt x="2690" y="9382"/>
                    <a:pt x="3298" y="9382"/>
                  </a:cubicBezTo>
                  <a:close/>
                  <a:moveTo>
                    <a:pt x="19857" y="1526"/>
                  </a:moveTo>
                  <a:cubicBezTo>
                    <a:pt x="22075" y="5366"/>
                    <a:pt x="24560" y="9117"/>
                    <a:pt x="27061" y="12779"/>
                  </a:cubicBezTo>
                  <a:cubicBezTo>
                    <a:pt x="28475" y="14878"/>
                    <a:pt x="29874" y="16977"/>
                    <a:pt x="31273" y="19105"/>
                  </a:cubicBezTo>
                  <a:cubicBezTo>
                    <a:pt x="32360" y="20742"/>
                    <a:pt x="33208" y="22052"/>
                    <a:pt x="34578" y="23913"/>
                  </a:cubicBezTo>
                  <a:cubicBezTo>
                    <a:pt x="33104" y="24940"/>
                    <a:pt x="32286" y="25640"/>
                    <a:pt x="31095" y="26562"/>
                  </a:cubicBezTo>
                  <a:cubicBezTo>
                    <a:pt x="29249" y="28006"/>
                    <a:pt x="27314" y="29316"/>
                    <a:pt x="25379" y="30641"/>
                  </a:cubicBezTo>
                  <a:cubicBezTo>
                    <a:pt x="22149" y="32844"/>
                    <a:pt x="18815" y="34913"/>
                    <a:pt x="15615" y="37161"/>
                  </a:cubicBezTo>
                  <a:cubicBezTo>
                    <a:pt x="13397" y="33335"/>
                    <a:pt x="10911" y="29584"/>
                    <a:pt x="8410" y="25922"/>
                  </a:cubicBezTo>
                  <a:cubicBezTo>
                    <a:pt x="6981" y="23824"/>
                    <a:pt x="5582" y="21710"/>
                    <a:pt x="4198" y="19596"/>
                  </a:cubicBezTo>
                  <a:cubicBezTo>
                    <a:pt x="3111" y="17944"/>
                    <a:pt x="2263" y="16649"/>
                    <a:pt x="893" y="14788"/>
                  </a:cubicBezTo>
                  <a:cubicBezTo>
                    <a:pt x="1638" y="14267"/>
                    <a:pt x="2218" y="13821"/>
                    <a:pt x="2754" y="13404"/>
                  </a:cubicBezTo>
                  <a:cubicBezTo>
                    <a:pt x="3186" y="14044"/>
                    <a:pt x="3707" y="14714"/>
                    <a:pt x="4257" y="15175"/>
                  </a:cubicBezTo>
                  <a:cubicBezTo>
                    <a:pt x="4168" y="15726"/>
                    <a:pt x="4481" y="16322"/>
                    <a:pt x="5106" y="16426"/>
                  </a:cubicBezTo>
                  <a:cubicBezTo>
                    <a:pt x="5174" y="16438"/>
                    <a:pt x="5242" y="16444"/>
                    <a:pt x="5311" y="16444"/>
                  </a:cubicBezTo>
                  <a:cubicBezTo>
                    <a:pt x="5972" y="16444"/>
                    <a:pt x="6601" y="15877"/>
                    <a:pt x="6520" y="15175"/>
                  </a:cubicBezTo>
                  <a:cubicBezTo>
                    <a:pt x="6460" y="14610"/>
                    <a:pt x="5939" y="14267"/>
                    <a:pt x="5418" y="14267"/>
                  </a:cubicBezTo>
                  <a:cubicBezTo>
                    <a:pt x="5391" y="14266"/>
                    <a:pt x="5363" y="14265"/>
                    <a:pt x="5336" y="14265"/>
                  </a:cubicBezTo>
                  <a:cubicBezTo>
                    <a:pt x="5140" y="14265"/>
                    <a:pt x="4946" y="14312"/>
                    <a:pt x="4763" y="14416"/>
                  </a:cubicBezTo>
                  <a:cubicBezTo>
                    <a:pt x="4302" y="13955"/>
                    <a:pt x="3826" y="13434"/>
                    <a:pt x="3424" y="12883"/>
                  </a:cubicBezTo>
                  <a:cubicBezTo>
                    <a:pt x="3721" y="12645"/>
                    <a:pt x="4034" y="12392"/>
                    <a:pt x="4376" y="12124"/>
                  </a:cubicBezTo>
                  <a:cubicBezTo>
                    <a:pt x="5091" y="11573"/>
                    <a:pt x="5820" y="11037"/>
                    <a:pt x="6550" y="10502"/>
                  </a:cubicBezTo>
                  <a:cubicBezTo>
                    <a:pt x="6758" y="10904"/>
                    <a:pt x="6996" y="11276"/>
                    <a:pt x="7205" y="11603"/>
                  </a:cubicBezTo>
                  <a:cubicBezTo>
                    <a:pt x="7383" y="11886"/>
                    <a:pt x="7577" y="12198"/>
                    <a:pt x="7800" y="12481"/>
                  </a:cubicBezTo>
                  <a:cubicBezTo>
                    <a:pt x="7487" y="13092"/>
                    <a:pt x="7800" y="13910"/>
                    <a:pt x="8559" y="14044"/>
                  </a:cubicBezTo>
                  <a:cubicBezTo>
                    <a:pt x="8621" y="14054"/>
                    <a:pt x="8683" y="14059"/>
                    <a:pt x="8744" y="14059"/>
                  </a:cubicBezTo>
                  <a:cubicBezTo>
                    <a:pt x="9411" y="14059"/>
                    <a:pt x="10041" y="13489"/>
                    <a:pt x="9973" y="12794"/>
                  </a:cubicBezTo>
                  <a:cubicBezTo>
                    <a:pt x="9899" y="12228"/>
                    <a:pt x="9378" y="11886"/>
                    <a:pt x="8857" y="11871"/>
                  </a:cubicBezTo>
                  <a:cubicBezTo>
                    <a:pt x="8830" y="11868"/>
                    <a:pt x="8804" y="11867"/>
                    <a:pt x="8776" y="11867"/>
                  </a:cubicBezTo>
                  <a:cubicBezTo>
                    <a:pt x="8650" y="11867"/>
                    <a:pt x="8518" y="11894"/>
                    <a:pt x="8395" y="11931"/>
                  </a:cubicBezTo>
                  <a:cubicBezTo>
                    <a:pt x="7964" y="11320"/>
                    <a:pt x="7636" y="10576"/>
                    <a:pt x="7353" y="9936"/>
                  </a:cubicBezTo>
                  <a:cubicBezTo>
                    <a:pt x="8246" y="9311"/>
                    <a:pt x="9154" y="8686"/>
                    <a:pt x="10062" y="8075"/>
                  </a:cubicBezTo>
                  <a:cubicBezTo>
                    <a:pt x="10420" y="8686"/>
                    <a:pt x="10851" y="9326"/>
                    <a:pt x="11372" y="9832"/>
                  </a:cubicBezTo>
                  <a:cubicBezTo>
                    <a:pt x="10985" y="10457"/>
                    <a:pt x="11283" y="11335"/>
                    <a:pt x="12072" y="11469"/>
                  </a:cubicBezTo>
                  <a:cubicBezTo>
                    <a:pt x="12140" y="11482"/>
                    <a:pt x="12209" y="11488"/>
                    <a:pt x="12277" y="11488"/>
                  </a:cubicBezTo>
                  <a:cubicBezTo>
                    <a:pt x="12938" y="11488"/>
                    <a:pt x="13567" y="10921"/>
                    <a:pt x="13486" y="10219"/>
                  </a:cubicBezTo>
                  <a:cubicBezTo>
                    <a:pt x="13426" y="9653"/>
                    <a:pt x="12891" y="9311"/>
                    <a:pt x="12385" y="9311"/>
                  </a:cubicBezTo>
                  <a:cubicBezTo>
                    <a:pt x="12347" y="9307"/>
                    <a:pt x="12309" y="9305"/>
                    <a:pt x="12271" y="9305"/>
                  </a:cubicBezTo>
                  <a:cubicBezTo>
                    <a:pt x="12156" y="9305"/>
                    <a:pt x="12038" y="9322"/>
                    <a:pt x="11938" y="9355"/>
                  </a:cubicBezTo>
                  <a:cubicBezTo>
                    <a:pt x="11670" y="9028"/>
                    <a:pt x="11402" y="8715"/>
                    <a:pt x="11164" y="8358"/>
                  </a:cubicBezTo>
                  <a:cubicBezTo>
                    <a:pt x="11015" y="8150"/>
                    <a:pt x="10851" y="7912"/>
                    <a:pt x="10688" y="7659"/>
                  </a:cubicBezTo>
                  <a:cubicBezTo>
                    <a:pt x="11536" y="7078"/>
                    <a:pt x="12399" y="6512"/>
                    <a:pt x="13248" y="5947"/>
                  </a:cubicBezTo>
                  <a:cubicBezTo>
                    <a:pt x="13590" y="6572"/>
                    <a:pt x="14037" y="7153"/>
                    <a:pt x="14513" y="7614"/>
                  </a:cubicBezTo>
                  <a:cubicBezTo>
                    <a:pt x="14275" y="8224"/>
                    <a:pt x="14573" y="8968"/>
                    <a:pt x="15287" y="9102"/>
                  </a:cubicBezTo>
                  <a:cubicBezTo>
                    <a:pt x="15350" y="9112"/>
                    <a:pt x="15413" y="9117"/>
                    <a:pt x="15475" y="9117"/>
                  </a:cubicBezTo>
                  <a:cubicBezTo>
                    <a:pt x="16154" y="9117"/>
                    <a:pt x="16784" y="8547"/>
                    <a:pt x="16716" y="7852"/>
                  </a:cubicBezTo>
                  <a:cubicBezTo>
                    <a:pt x="16642" y="7286"/>
                    <a:pt x="16121" y="6944"/>
                    <a:pt x="15600" y="6929"/>
                  </a:cubicBezTo>
                  <a:cubicBezTo>
                    <a:pt x="15466" y="6929"/>
                    <a:pt x="15332" y="6944"/>
                    <a:pt x="15183" y="6989"/>
                  </a:cubicBezTo>
                  <a:cubicBezTo>
                    <a:pt x="14766" y="6498"/>
                    <a:pt x="14364" y="6006"/>
                    <a:pt x="14037" y="5441"/>
                  </a:cubicBezTo>
                  <a:cubicBezTo>
                    <a:pt x="14751" y="4979"/>
                    <a:pt x="15451" y="4503"/>
                    <a:pt x="16165" y="4042"/>
                  </a:cubicBezTo>
                  <a:cubicBezTo>
                    <a:pt x="16523" y="4622"/>
                    <a:pt x="17014" y="5351"/>
                    <a:pt x="17624" y="5813"/>
                  </a:cubicBezTo>
                  <a:cubicBezTo>
                    <a:pt x="17609" y="6319"/>
                    <a:pt x="17922" y="6825"/>
                    <a:pt x="18487" y="6929"/>
                  </a:cubicBezTo>
                  <a:cubicBezTo>
                    <a:pt x="18549" y="6939"/>
                    <a:pt x="18611" y="6944"/>
                    <a:pt x="18673" y="6944"/>
                  </a:cubicBezTo>
                  <a:cubicBezTo>
                    <a:pt x="19341" y="6944"/>
                    <a:pt x="19983" y="6374"/>
                    <a:pt x="19901" y="5679"/>
                  </a:cubicBezTo>
                  <a:cubicBezTo>
                    <a:pt x="19842" y="5113"/>
                    <a:pt x="19321" y="4771"/>
                    <a:pt x="18800" y="4756"/>
                  </a:cubicBezTo>
                  <a:cubicBezTo>
                    <a:pt x="18773" y="4754"/>
                    <a:pt x="18746" y="4753"/>
                    <a:pt x="18718" y="4753"/>
                  </a:cubicBezTo>
                  <a:cubicBezTo>
                    <a:pt x="18519" y="4753"/>
                    <a:pt x="18313" y="4802"/>
                    <a:pt x="18130" y="4920"/>
                  </a:cubicBezTo>
                  <a:cubicBezTo>
                    <a:pt x="17713" y="4473"/>
                    <a:pt x="17297" y="4012"/>
                    <a:pt x="16954" y="3506"/>
                  </a:cubicBezTo>
                  <a:cubicBezTo>
                    <a:pt x="17937" y="2866"/>
                    <a:pt x="18904" y="2211"/>
                    <a:pt x="19857" y="1526"/>
                  </a:cubicBezTo>
                  <a:close/>
                  <a:moveTo>
                    <a:pt x="17145" y="1"/>
                  </a:moveTo>
                  <a:cubicBezTo>
                    <a:pt x="16500" y="1"/>
                    <a:pt x="15868" y="301"/>
                    <a:pt x="15540" y="886"/>
                  </a:cubicBezTo>
                  <a:cubicBezTo>
                    <a:pt x="15287" y="1332"/>
                    <a:pt x="15287" y="1839"/>
                    <a:pt x="15406" y="2330"/>
                  </a:cubicBezTo>
                  <a:cubicBezTo>
                    <a:pt x="15041" y="2070"/>
                    <a:pt x="14561" y="1916"/>
                    <a:pt x="14102" y="1916"/>
                  </a:cubicBezTo>
                  <a:cubicBezTo>
                    <a:pt x="13455" y="1916"/>
                    <a:pt x="12850" y="2221"/>
                    <a:pt x="12667" y="2970"/>
                  </a:cubicBezTo>
                  <a:cubicBezTo>
                    <a:pt x="12518" y="3580"/>
                    <a:pt x="12593" y="4265"/>
                    <a:pt x="12816" y="4950"/>
                  </a:cubicBezTo>
                  <a:cubicBezTo>
                    <a:pt x="12712" y="5024"/>
                    <a:pt x="12593" y="5083"/>
                    <a:pt x="12489" y="5158"/>
                  </a:cubicBezTo>
                  <a:cubicBezTo>
                    <a:pt x="12188" y="4588"/>
                    <a:pt x="11437" y="4263"/>
                    <a:pt x="10719" y="4263"/>
                  </a:cubicBezTo>
                  <a:cubicBezTo>
                    <a:pt x="10124" y="4263"/>
                    <a:pt x="9550" y="4487"/>
                    <a:pt x="9274" y="4979"/>
                  </a:cubicBezTo>
                  <a:cubicBezTo>
                    <a:pt x="8887" y="5679"/>
                    <a:pt x="9229" y="6512"/>
                    <a:pt x="9571" y="7182"/>
                  </a:cubicBezTo>
                  <a:cubicBezTo>
                    <a:pt x="9541" y="7197"/>
                    <a:pt x="9512" y="7212"/>
                    <a:pt x="9497" y="7242"/>
                  </a:cubicBezTo>
                  <a:cubicBezTo>
                    <a:pt x="9393" y="7301"/>
                    <a:pt x="9288" y="7376"/>
                    <a:pt x="9199" y="7450"/>
                  </a:cubicBezTo>
                  <a:cubicBezTo>
                    <a:pt x="8859" y="6769"/>
                    <a:pt x="7983" y="6138"/>
                    <a:pt x="7220" y="6138"/>
                  </a:cubicBezTo>
                  <a:cubicBezTo>
                    <a:pt x="7150" y="6138"/>
                    <a:pt x="7080" y="6144"/>
                    <a:pt x="7011" y="6155"/>
                  </a:cubicBezTo>
                  <a:cubicBezTo>
                    <a:pt x="6029" y="6304"/>
                    <a:pt x="5716" y="7346"/>
                    <a:pt x="5761" y="8209"/>
                  </a:cubicBezTo>
                  <a:cubicBezTo>
                    <a:pt x="5790" y="8701"/>
                    <a:pt x="5954" y="9207"/>
                    <a:pt x="6163" y="9713"/>
                  </a:cubicBezTo>
                  <a:cubicBezTo>
                    <a:pt x="6088" y="9772"/>
                    <a:pt x="6014" y="9832"/>
                    <a:pt x="5939" y="9891"/>
                  </a:cubicBezTo>
                  <a:cubicBezTo>
                    <a:pt x="5718" y="9065"/>
                    <a:pt x="4418" y="8518"/>
                    <a:pt x="3288" y="8518"/>
                  </a:cubicBezTo>
                  <a:cubicBezTo>
                    <a:pt x="2667" y="8518"/>
                    <a:pt x="2098" y="8683"/>
                    <a:pt x="1786" y="9058"/>
                  </a:cubicBezTo>
                  <a:cubicBezTo>
                    <a:pt x="1012" y="10010"/>
                    <a:pt x="1504" y="11335"/>
                    <a:pt x="2054" y="12273"/>
                  </a:cubicBezTo>
                  <a:cubicBezTo>
                    <a:pt x="2129" y="12392"/>
                    <a:pt x="2218" y="12541"/>
                    <a:pt x="2307" y="12690"/>
                  </a:cubicBezTo>
                  <a:cubicBezTo>
                    <a:pt x="1891" y="13002"/>
                    <a:pt x="1474" y="13330"/>
                    <a:pt x="1057" y="13642"/>
                  </a:cubicBezTo>
                  <a:cubicBezTo>
                    <a:pt x="819" y="13821"/>
                    <a:pt x="566" y="14000"/>
                    <a:pt x="313" y="14178"/>
                  </a:cubicBezTo>
                  <a:cubicBezTo>
                    <a:pt x="194" y="14267"/>
                    <a:pt x="15" y="14357"/>
                    <a:pt x="15" y="14535"/>
                  </a:cubicBezTo>
                  <a:cubicBezTo>
                    <a:pt x="0" y="14803"/>
                    <a:pt x="268" y="15146"/>
                    <a:pt x="387" y="15384"/>
                  </a:cubicBezTo>
                  <a:cubicBezTo>
                    <a:pt x="566" y="15726"/>
                    <a:pt x="759" y="16054"/>
                    <a:pt x="938" y="16396"/>
                  </a:cubicBezTo>
                  <a:cubicBezTo>
                    <a:pt x="1697" y="17721"/>
                    <a:pt x="2575" y="18956"/>
                    <a:pt x="3394" y="20236"/>
                  </a:cubicBezTo>
                  <a:cubicBezTo>
                    <a:pt x="4734" y="22365"/>
                    <a:pt x="6118" y="24449"/>
                    <a:pt x="7517" y="26518"/>
                  </a:cubicBezTo>
                  <a:cubicBezTo>
                    <a:pt x="10122" y="30358"/>
                    <a:pt x="12548" y="34317"/>
                    <a:pt x="15064" y="38188"/>
                  </a:cubicBezTo>
                  <a:cubicBezTo>
                    <a:pt x="15176" y="38350"/>
                    <a:pt x="15331" y="38418"/>
                    <a:pt x="15492" y="38418"/>
                  </a:cubicBezTo>
                  <a:cubicBezTo>
                    <a:pt x="15523" y="38418"/>
                    <a:pt x="15554" y="38416"/>
                    <a:pt x="15585" y="38411"/>
                  </a:cubicBezTo>
                  <a:cubicBezTo>
                    <a:pt x="15615" y="38396"/>
                    <a:pt x="15644" y="38396"/>
                    <a:pt x="15674" y="38381"/>
                  </a:cubicBezTo>
                  <a:cubicBezTo>
                    <a:pt x="15689" y="38381"/>
                    <a:pt x="15689" y="38381"/>
                    <a:pt x="15704" y="38366"/>
                  </a:cubicBezTo>
                  <a:cubicBezTo>
                    <a:pt x="15734" y="38351"/>
                    <a:pt x="15748" y="38351"/>
                    <a:pt x="15778" y="38336"/>
                  </a:cubicBezTo>
                  <a:cubicBezTo>
                    <a:pt x="15778" y="38322"/>
                    <a:pt x="15778" y="38322"/>
                    <a:pt x="15793" y="38322"/>
                  </a:cubicBezTo>
                  <a:cubicBezTo>
                    <a:pt x="19202" y="36059"/>
                    <a:pt x="22625" y="33826"/>
                    <a:pt x="25974" y="31460"/>
                  </a:cubicBezTo>
                  <a:cubicBezTo>
                    <a:pt x="28356" y="29778"/>
                    <a:pt x="30633" y="27947"/>
                    <a:pt x="32941" y="26161"/>
                  </a:cubicBezTo>
                  <a:cubicBezTo>
                    <a:pt x="33432" y="25788"/>
                    <a:pt x="33923" y="25416"/>
                    <a:pt x="34414" y="25059"/>
                  </a:cubicBezTo>
                  <a:cubicBezTo>
                    <a:pt x="34652" y="24880"/>
                    <a:pt x="34905" y="24687"/>
                    <a:pt x="35144" y="24508"/>
                  </a:cubicBezTo>
                  <a:cubicBezTo>
                    <a:pt x="35278" y="24419"/>
                    <a:pt x="35456" y="24330"/>
                    <a:pt x="35456" y="24166"/>
                  </a:cubicBezTo>
                  <a:cubicBezTo>
                    <a:pt x="35471" y="23883"/>
                    <a:pt x="35203" y="23541"/>
                    <a:pt x="35069" y="23318"/>
                  </a:cubicBezTo>
                  <a:cubicBezTo>
                    <a:pt x="34890" y="22975"/>
                    <a:pt x="34712" y="22633"/>
                    <a:pt x="34518" y="22305"/>
                  </a:cubicBezTo>
                  <a:cubicBezTo>
                    <a:pt x="33774" y="20981"/>
                    <a:pt x="32896" y="19745"/>
                    <a:pt x="32077" y="18450"/>
                  </a:cubicBezTo>
                  <a:cubicBezTo>
                    <a:pt x="30738" y="16337"/>
                    <a:pt x="29353" y="14253"/>
                    <a:pt x="27939" y="12169"/>
                  </a:cubicBezTo>
                  <a:cubicBezTo>
                    <a:pt x="25349" y="8328"/>
                    <a:pt x="22923" y="4384"/>
                    <a:pt x="20407" y="514"/>
                  </a:cubicBezTo>
                  <a:cubicBezTo>
                    <a:pt x="20301" y="348"/>
                    <a:pt x="20148" y="277"/>
                    <a:pt x="19999" y="277"/>
                  </a:cubicBezTo>
                  <a:cubicBezTo>
                    <a:pt x="19961" y="277"/>
                    <a:pt x="19923" y="281"/>
                    <a:pt x="19887" y="291"/>
                  </a:cubicBezTo>
                  <a:cubicBezTo>
                    <a:pt x="19857" y="291"/>
                    <a:pt x="19827" y="305"/>
                    <a:pt x="19797" y="305"/>
                  </a:cubicBezTo>
                  <a:cubicBezTo>
                    <a:pt x="19782" y="320"/>
                    <a:pt x="19782" y="320"/>
                    <a:pt x="19767" y="320"/>
                  </a:cubicBezTo>
                  <a:cubicBezTo>
                    <a:pt x="19738" y="335"/>
                    <a:pt x="19723" y="350"/>
                    <a:pt x="19693" y="365"/>
                  </a:cubicBezTo>
                  <a:lnTo>
                    <a:pt x="19678" y="365"/>
                  </a:lnTo>
                  <a:cubicBezTo>
                    <a:pt x="19395" y="558"/>
                    <a:pt x="19127" y="737"/>
                    <a:pt x="18845" y="916"/>
                  </a:cubicBezTo>
                  <a:cubicBezTo>
                    <a:pt x="18621" y="499"/>
                    <a:pt x="18100" y="171"/>
                    <a:pt x="17669" y="67"/>
                  </a:cubicBezTo>
                  <a:cubicBezTo>
                    <a:pt x="17497" y="23"/>
                    <a:pt x="17321" y="1"/>
                    <a:pt x="17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2562550" y="1347000"/>
              <a:ext cx="409900" cy="268575"/>
            </a:xfrm>
            <a:custGeom>
              <a:rect b="b" l="l" r="r" t="t"/>
              <a:pathLst>
                <a:path extrusionOk="0" h="10743" w="16396">
                  <a:moveTo>
                    <a:pt x="16049" y="0"/>
                  </a:moveTo>
                  <a:cubicBezTo>
                    <a:pt x="16021" y="0"/>
                    <a:pt x="15991" y="6"/>
                    <a:pt x="15960" y="17"/>
                  </a:cubicBezTo>
                  <a:cubicBezTo>
                    <a:pt x="14606" y="583"/>
                    <a:pt x="13400" y="1669"/>
                    <a:pt x="12165" y="2458"/>
                  </a:cubicBezTo>
                  <a:cubicBezTo>
                    <a:pt x="10870" y="3307"/>
                    <a:pt x="9560" y="4110"/>
                    <a:pt x="8235" y="4884"/>
                  </a:cubicBezTo>
                  <a:cubicBezTo>
                    <a:pt x="5392" y="6522"/>
                    <a:pt x="2787" y="8353"/>
                    <a:pt x="168" y="10317"/>
                  </a:cubicBezTo>
                  <a:cubicBezTo>
                    <a:pt x="0" y="10446"/>
                    <a:pt x="111" y="10742"/>
                    <a:pt x="299" y="10742"/>
                  </a:cubicBezTo>
                  <a:cubicBezTo>
                    <a:pt x="328" y="10742"/>
                    <a:pt x="359" y="10735"/>
                    <a:pt x="391" y="10719"/>
                  </a:cubicBezTo>
                  <a:cubicBezTo>
                    <a:pt x="3159" y="9320"/>
                    <a:pt x="5645" y="7296"/>
                    <a:pt x="8339" y="5733"/>
                  </a:cubicBezTo>
                  <a:cubicBezTo>
                    <a:pt x="11078" y="4140"/>
                    <a:pt x="13519" y="2175"/>
                    <a:pt x="16184" y="493"/>
                  </a:cubicBezTo>
                  <a:cubicBezTo>
                    <a:pt x="16396" y="347"/>
                    <a:pt x="16277" y="0"/>
                    <a:pt x="160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2619850" y="1421425"/>
              <a:ext cx="406500" cy="284925"/>
            </a:xfrm>
            <a:custGeom>
              <a:rect b="b" l="l" r="r" t="t"/>
              <a:pathLst>
                <a:path extrusionOk="0" h="11397" w="16260">
                  <a:moveTo>
                    <a:pt x="15837" y="0"/>
                  </a:moveTo>
                  <a:cubicBezTo>
                    <a:pt x="15795" y="0"/>
                    <a:pt x="15751" y="10"/>
                    <a:pt x="15708" y="32"/>
                  </a:cubicBezTo>
                  <a:cubicBezTo>
                    <a:pt x="12820" y="1550"/>
                    <a:pt x="10096" y="3768"/>
                    <a:pt x="7447" y="5688"/>
                  </a:cubicBezTo>
                  <a:cubicBezTo>
                    <a:pt x="5050" y="7430"/>
                    <a:pt x="2401" y="8918"/>
                    <a:pt x="212" y="10913"/>
                  </a:cubicBezTo>
                  <a:cubicBezTo>
                    <a:pt x="1" y="11113"/>
                    <a:pt x="179" y="11396"/>
                    <a:pt x="403" y="11396"/>
                  </a:cubicBezTo>
                  <a:cubicBezTo>
                    <a:pt x="463" y="11396"/>
                    <a:pt x="525" y="11376"/>
                    <a:pt x="585" y="11330"/>
                  </a:cubicBezTo>
                  <a:cubicBezTo>
                    <a:pt x="2728" y="9648"/>
                    <a:pt x="5110" y="8323"/>
                    <a:pt x="7313" y="6715"/>
                  </a:cubicBezTo>
                  <a:cubicBezTo>
                    <a:pt x="10141" y="4661"/>
                    <a:pt x="12999" y="2220"/>
                    <a:pt x="16005" y="464"/>
                  </a:cubicBezTo>
                  <a:cubicBezTo>
                    <a:pt x="16259" y="324"/>
                    <a:pt x="16080" y="0"/>
                    <a:pt x="158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2689150" y="1527850"/>
              <a:ext cx="380700" cy="261175"/>
            </a:xfrm>
            <a:custGeom>
              <a:rect b="b" l="l" r="r" t="t"/>
              <a:pathLst>
                <a:path extrusionOk="0" h="10447" w="15228">
                  <a:moveTo>
                    <a:pt x="14887" y="0"/>
                  </a:moveTo>
                  <a:cubicBezTo>
                    <a:pt x="14859" y="0"/>
                    <a:pt x="14828" y="5"/>
                    <a:pt x="14796" y="17"/>
                  </a:cubicBezTo>
                  <a:cubicBezTo>
                    <a:pt x="12087" y="1119"/>
                    <a:pt x="9840" y="3307"/>
                    <a:pt x="7369" y="4855"/>
                  </a:cubicBezTo>
                  <a:cubicBezTo>
                    <a:pt x="4853" y="6418"/>
                    <a:pt x="2546" y="8129"/>
                    <a:pt x="224" y="9975"/>
                  </a:cubicBezTo>
                  <a:cubicBezTo>
                    <a:pt x="1" y="10149"/>
                    <a:pt x="170" y="10446"/>
                    <a:pt x="405" y="10446"/>
                  </a:cubicBezTo>
                  <a:cubicBezTo>
                    <a:pt x="452" y="10446"/>
                    <a:pt x="502" y="10434"/>
                    <a:pt x="551" y="10407"/>
                  </a:cubicBezTo>
                  <a:cubicBezTo>
                    <a:pt x="2963" y="9008"/>
                    <a:pt x="5136" y="7206"/>
                    <a:pt x="7488" y="5718"/>
                  </a:cubicBezTo>
                  <a:cubicBezTo>
                    <a:pt x="10078" y="4081"/>
                    <a:pt x="12310" y="1952"/>
                    <a:pt x="14990" y="464"/>
                  </a:cubicBezTo>
                  <a:cubicBezTo>
                    <a:pt x="15228" y="331"/>
                    <a:pt x="15114" y="0"/>
                    <a:pt x="148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2742725" y="1615950"/>
              <a:ext cx="366800" cy="258075"/>
            </a:xfrm>
            <a:custGeom>
              <a:rect b="b" l="l" r="r" t="t"/>
              <a:pathLst>
                <a:path extrusionOk="0" h="10323" w="14672">
                  <a:moveTo>
                    <a:pt x="14218" y="1"/>
                  </a:moveTo>
                  <a:cubicBezTo>
                    <a:pt x="14198" y="1"/>
                    <a:pt x="14178" y="3"/>
                    <a:pt x="14157" y="6"/>
                  </a:cubicBezTo>
                  <a:cubicBezTo>
                    <a:pt x="13130" y="170"/>
                    <a:pt x="12564" y="735"/>
                    <a:pt x="11730" y="1331"/>
                  </a:cubicBezTo>
                  <a:cubicBezTo>
                    <a:pt x="10435" y="2254"/>
                    <a:pt x="9096" y="3087"/>
                    <a:pt x="7845" y="4084"/>
                  </a:cubicBezTo>
                  <a:cubicBezTo>
                    <a:pt x="5360" y="6034"/>
                    <a:pt x="2576" y="7687"/>
                    <a:pt x="224" y="9770"/>
                  </a:cubicBezTo>
                  <a:cubicBezTo>
                    <a:pt x="1" y="9969"/>
                    <a:pt x="222" y="10323"/>
                    <a:pt x="475" y="10323"/>
                  </a:cubicBezTo>
                  <a:cubicBezTo>
                    <a:pt x="525" y="10323"/>
                    <a:pt x="577" y="10309"/>
                    <a:pt x="626" y="10276"/>
                  </a:cubicBezTo>
                  <a:cubicBezTo>
                    <a:pt x="2963" y="8669"/>
                    <a:pt x="5255" y="7195"/>
                    <a:pt x="7473" y="5439"/>
                  </a:cubicBezTo>
                  <a:cubicBezTo>
                    <a:pt x="8619" y="4531"/>
                    <a:pt x="9766" y="3638"/>
                    <a:pt x="10941" y="2789"/>
                  </a:cubicBezTo>
                  <a:cubicBezTo>
                    <a:pt x="12013" y="2015"/>
                    <a:pt x="13085" y="973"/>
                    <a:pt x="14320" y="557"/>
                  </a:cubicBezTo>
                  <a:cubicBezTo>
                    <a:pt x="14671" y="444"/>
                    <a:pt x="14546" y="1"/>
                    <a:pt x="14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Google Shape;195;p8"/>
          <p:cNvSpPr/>
          <p:nvPr/>
        </p:nvSpPr>
        <p:spPr>
          <a:xfrm rot="845503">
            <a:off x="7832412" y="901513"/>
            <a:ext cx="764448" cy="617786"/>
          </a:xfrm>
          <a:custGeom>
            <a:rect b="b" l="l" r="r" t="t"/>
            <a:pathLst>
              <a:path extrusionOk="0" h="18610" w="23028">
                <a:moveTo>
                  <a:pt x="16866" y="584"/>
                </a:moveTo>
                <a:cubicBezTo>
                  <a:pt x="17208" y="584"/>
                  <a:pt x="17550" y="643"/>
                  <a:pt x="17878" y="762"/>
                </a:cubicBezTo>
                <a:cubicBezTo>
                  <a:pt x="18607" y="1045"/>
                  <a:pt x="19158" y="1581"/>
                  <a:pt x="19456" y="2280"/>
                </a:cubicBezTo>
                <a:cubicBezTo>
                  <a:pt x="20200" y="4037"/>
                  <a:pt x="19083" y="5674"/>
                  <a:pt x="17684" y="6344"/>
                </a:cubicBezTo>
                <a:cubicBezTo>
                  <a:pt x="17640" y="6359"/>
                  <a:pt x="17610" y="6374"/>
                  <a:pt x="17580" y="6418"/>
                </a:cubicBezTo>
                <a:cubicBezTo>
                  <a:pt x="17451" y="6422"/>
                  <a:pt x="17323" y="6425"/>
                  <a:pt x="17196" y="6425"/>
                </a:cubicBezTo>
                <a:cubicBezTo>
                  <a:pt x="15849" y="6425"/>
                  <a:pt x="14599" y="6167"/>
                  <a:pt x="14082" y="4766"/>
                </a:cubicBezTo>
                <a:cubicBezTo>
                  <a:pt x="13546" y="3278"/>
                  <a:pt x="14246" y="1521"/>
                  <a:pt x="15645" y="851"/>
                </a:cubicBezTo>
                <a:cubicBezTo>
                  <a:pt x="16032" y="673"/>
                  <a:pt x="16449" y="584"/>
                  <a:pt x="16866" y="584"/>
                </a:cubicBezTo>
                <a:close/>
                <a:moveTo>
                  <a:pt x="4103" y="3873"/>
                </a:moveTo>
                <a:cubicBezTo>
                  <a:pt x="4644" y="3873"/>
                  <a:pt x="5069" y="4057"/>
                  <a:pt x="5374" y="4260"/>
                </a:cubicBezTo>
                <a:cubicBezTo>
                  <a:pt x="6312" y="4870"/>
                  <a:pt x="6908" y="6210"/>
                  <a:pt x="6818" y="7431"/>
                </a:cubicBezTo>
                <a:cubicBezTo>
                  <a:pt x="6744" y="8279"/>
                  <a:pt x="6357" y="8919"/>
                  <a:pt x="5717" y="9202"/>
                </a:cubicBezTo>
                <a:lnTo>
                  <a:pt x="5687" y="9217"/>
                </a:lnTo>
                <a:cubicBezTo>
                  <a:pt x="5672" y="9217"/>
                  <a:pt x="5657" y="9232"/>
                  <a:pt x="5642" y="9232"/>
                </a:cubicBezTo>
                <a:cubicBezTo>
                  <a:pt x="5627" y="9232"/>
                  <a:pt x="5613" y="9247"/>
                  <a:pt x="5598" y="9247"/>
                </a:cubicBezTo>
                <a:cubicBezTo>
                  <a:pt x="5404" y="9321"/>
                  <a:pt x="5181" y="9366"/>
                  <a:pt x="4958" y="9381"/>
                </a:cubicBezTo>
                <a:cubicBezTo>
                  <a:pt x="4913" y="9366"/>
                  <a:pt x="4883" y="9366"/>
                  <a:pt x="4839" y="9366"/>
                </a:cubicBezTo>
                <a:cubicBezTo>
                  <a:pt x="4498" y="9412"/>
                  <a:pt x="4180" y="9435"/>
                  <a:pt x="3883" y="9435"/>
                </a:cubicBezTo>
                <a:cubicBezTo>
                  <a:pt x="2376" y="9435"/>
                  <a:pt x="1436" y="8838"/>
                  <a:pt x="1088" y="7669"/>
                </a:cubicBezTo>
                <a:cubicBezTo>
                  <a:pt x="701" y="6359"/>
                  <a:pt x="1355" y="4945"/>
                  <a:pt x="2680" y="4260"/>
                </a:cubicBezTo>
                <a:cubicBezTo>
                  <a:pt x="3219" y="3978"/>
                  <a:pt x="3694" y="3873"/>
                  <a:pt x="4103" y="3873"/>
                </a:cubicBezTo>
                <a:close/>
                <a:moveTo>
                  <a:pt x="18488" y="6537"/>
                </a:moveTo>
                <a:cubicBezTo>
                  <a:pt x="20170" y="6731"/>
                  <a:pt x="20810" y="8606"/>
                  <a:pt x="21286" y="9991"/>
                </a:cubicBezTo>
                <a:cubicBezTo>
                  <a:pt x="21748" y="11345"/>
                  <a:pt x="22046" y="12759"/>
                  <a:pt x="22343" y="14129"/>
                </a:cubicBezTo>
                <a:lnTo>
                  <a:pt x="22358" y="14203"/>
                </a:lnTo>
                <a:cubicBezTo>
                  <a:pt x="22373" y="14248"/>
                  <a:pt x="22388" y="14293"/>
                  <a:pt x="22418" y="14322"/>
                </a:cubicBezTo>
                <a:cubicBezTo>
                  <a:pt x="21703" y="14426"/>
                  <a:pt x="20974" y="14590"/>
                  <a:pt x="20274" y="14754"/>
                </a:cubicBezTo>
                <a:cubicBezTo>
                  <a:pt x="20006" y="14814"/>
                  <a:pt x="19738" y="14873"/>
                  <a:pt x="19485" y="14933"/>
                </a:cubicBezTo>
                <a:cubicBezTo>
                  <a:pt x="19277" y="14977"/>
                  <a:pt x="19069" y="15022"/>
                  <a:pt x="18875" y="15067"/>
                </a:cubicBezTo>
                <a:cubicBezTo>
                  <a:pt x="18235" y="15186"/>
                  <a:pt x="17565" y="15320"/>
                  <a:pt x="16940" y="15558"/>
                </a:cubicBezTo>
                <a:cubicBezTo>
                  <a:pt x="16746" y="14546"/>
                  <a:pt x="16583" y="13519"/>
                  <a:pt x="16419" y="12536"/>
                </a:cubicBezTo>
                <a:cubicBezTo>
                  <a:pt x="16330" y="11985"/>
                  <a:pt x="16240" y="11435"/>
                  <a:pt x="16151" y="10884"/>
                </a:cubicBezTo>
                <a:lnTo>
                  <a:pt x="16211" y="10795"/>
                </a:lnTo>
                <a:cubicBezTo>
                  <a:pt x="16300" y="10646"/>
                  <a:pt x="16240" y="10497"/>
                  <a:pt x="16136" y="10422"/>
                </a:cubicBezTo>
                <a:cubicBezTo>
                  <a:pt x="16084" y="10383"/>
                  <a:pt x="16021" y="10361"/>
                  <a:pt x="15957" y="10361"/>
                </a:cubicBezTo>
                <a:cubicBezTo>
                  <a:pt x="15875" y="10361"/>
                  <a:pt x="15793" y="10398"/>
                  <a:pt x="15734" y="10482"/>
                </a:cubicBezTo>
                <a:cubicBezTo>
                  <a:pt x="14573" y="12149"/>
                  <a:pt x="13587" y="12988"/>
                  <a:pt x="12823" y="12988"/>
                </a:cubicBezTo>
                <a:cubicBezTo>
                  <a:pt x="12755" y="12988"/>
                  <a:pt x="12688" y="12981"/>
                  <a:pt x="12623" y="12968"/>
                </a:cubicBezTo>
                <a:cubicBezTo>
                  <a:pt x="12728" y="12625"/>
                  <a:pt x="12668" y="12238"/>
                  <a:pt x="12460" y="11941"/>
                </a:cubicBezTo>
                <a:cubicBezTo>
                  <a:pt x="13368" y="9901"/>
                  <a:pt x="14603" y="8264"/>
                  <a:pt x="16226" y="6954"/>
                </a:cubicBezTo>
                <a:cubicBezTo>
                  <a:pt x="16382" y="6968"/>
                  <a:pt x="16542" y="6975"/>
                  <a:pt x="16703" y="6975"/>
                </a:cubicBezTo>
                <a:cubicBezTo>
                  <a:pt x="17063" y="6975"/>
                  <a:pt x="17433" y="6941"/>
                  <a:pt x="17803" y="6880"/>
                </a:cubicBezTo>
                <a:cubicBezTo>
                  <a:pt x="17848" y="6865"/>
                  <a:pt x="17878" y="6865"/>
                  <a:pt x="17922" y="6850"/>
                </a:cubicBezTo>
                <a:lnTo>
                  <a:pt x="17967" y="6835"/>
                </a:lnTo>
                <a:cubicBezTo>
                  <a:pt x="18012" y="6835"/>
                  <a:pt x="18041" y="6820"/>
                  <a:pt x="18071" y="6820"/>
                </a:cubicBezTo>
                <a:cubicBezTo>
                  <a:pt x="18146" y="6805"/>
                  <a:pt x="18190" y="6761"/>
                  <a:pt x="18220" y="6686"/>
                </a:cubicBezTo>
                <a:cubicBezTo>
                  <a:pt x="18309" y="6642"/>
                  <a:pt x="18384" y="6597"/>
                  <a:pt x="18488" y="6537"/>
                </a:cubicBezTo>
                <a:close/>
                <a:moveTo>
                  <a:pt x="6492" y="9520"/>
                </a:moveTo>
                <a:cubicBezTo>
                  <a:pt x="8170" y="9520"/>
                  <a:pt x="9896" y="10741"/>
                  <a:pt x="11299" y="11732"/>
                </a:cubicBezTo>
                <a:cubicBezTo>
                  <a:pt x="11447" y="11837"/>
                  <a:pt x="11596" y="11941"/>
                  <a:pt x="11745" y="12045"/>
                </a:cubicBezTo>
                <a:cubicBezTo>
                  <a:pt x="11790" y="12075"/>
                  <a:pt x="11834" y="12090"/>
                  <a:pt x="11879" y="12090"/>
                </a:cubicBezTo>
                <a:cubicBezTo>
                  <a:pt x="12043" y="12224"/>
                  <a:pt x="12147" y="12417"/>
                  <a:pt x="12162" y="12596"/>
                </a:cubicBezTo>
                <a:cubicBezTo>
                  <a:pt x="12177" y="12774"/>
                  <a:pt x="12117" y="12938"/>
                  <a:pt x="11983" y="13057"/>
                </a:cubicBezTo>
                <a:cubicBezTo>
                  <a:pt x="11853" y="13197"/>
                  <a:pt x="11688" y="13266"/>
                  <a:pt x="11473" y="13266"/>
                </a:cubicBezTo>
                <a:cubicBezTo>
                  <a:pt x="11345" y="13266"/>
                  <a:pt x="11198" y="13241"/>
                  <a:pt x="11031" y="13191"/>
                </a:cubicBezTo>
                <a:cubicBezTo>
                  <a:pt x="11031" y="13176"/>
                  <a:pt x="11016" y="13176"/>
                  <a:pt x="11001" y="13161"/>
                </a:cubicBezTo>
                <a:cubicBezTo>
                  <a:pt x="10227" y="12625"/>
                  <a:pt x="9021" y="12030"/>
                  <a:pt x="7979" y="11941"/>
                </a:cubicBezTo>
                <a:cubicBezTo>
                  <a:pt x="7920" y="11941"/>
                  <a:pt x="7845" y="11970"/>
                  <a:pt x="7816" y="12030"/>
                </a:cubicBezTo>
                <a:cubicBezTo>
                  <a:pt x="7786" y="12090"/>
                  <a:pt x="7786" y="12134"/>
                  <a:pt x="7801" y="12194"/>
                </a:cubicBezTo>
                <a:cubicBezTo>
                  <a:pt x="7786" y="12224"/>
                  <a:pt x="7801" y="12268"/>
                  <a:pt x="7830" y="12298"/>
                </a:cubicBezTo>
                <a:cubicBezTo>
                  <a:pt x="8545" y="13474"/>
                  <a:pt x="8857" y="14724"/>
                  <a:pt x="9200" y="16064"/>
                </a:cubicBezTo>
                <a:cubicBezTo>
                  <a:pt x="9259" y="16317"/>
                  <a:pt x="9319" y="16570"/>
                  <a:pt x="9393" y="16838"/>
                </a:cubicBezTo>
                <a:cubicBezTo>
                  <a:pt x="8069" y="17136"/>
                  <a:pt x="6863" y="17389"/>
                  <a:pt x="5687" y="17597"/>
                </a:cubicBezTo>
                <a:cubicBezTo>
                  <a:pt x="5508" y="17642"/>
                  <a:pt x="5315" y="17686"/>
                  <a:pt x="5121" y="17731"/>
                </a:cubicBezTo>
                <a:cubicBezTo>
                  <a:pt x="4714" y="17836"/>
                  <a:pt x="4307" y="17930"/>
                  <a:pt x="3961" y="17930"/>
                </a:cubicBezTo>
                <a:cubicBezTo>
                  <a:pt x="3915" y="17930"/>
                  <a:pt x="3870" y="17928"/>
                  <a:pt x="3826" y="17924"/>
                </a:cubicBezTo>
                <a:cubicBezTo>
                  <a:pt x="3365" y="17895"/>
                  <a:pt x="3305" y="17552"/>
                  <a:pt x="3231" y="17002"/>
                </a:cubicBezTo>
                <a:cubicBezTo>
                  <a:pt x="3216" y="16883"/>
                  <a:pt x="3201" y="16778"/>
                  <a:pt x="3171" y="16659"/>
                </a:cubicBezTo>
                <a:cubicBezTo>
                  <a:pt x="3142" y="16451"/>
                  <a:pt x="3097" y="16242"/>
                  <a:pt x="3052" y="16019"/>
                </a:cubicBezTo>
                <a:cubicBezTo>
                  <a:pt x="2636" y="13965"/>
                  <a:pt x="2115" y="11405"/>
                  <a:pt x="3871" y="9991"/>
                </a:cubicBezTo>
                <a:cubicBezTo>
                  <a:pt x="4109" y="9976"/>
                  <a:pt x="4332" y="9931"/>
                  <a:pt x="4541" y="9872"/>
                </a:cubicBezTo>
                <a:cubicBezTo>
                  <a:pt x="4586" y="9901"/>
                  <a:pt x="4630" y="9931"/>
                  <a:pt x="4690" y="9931"/>
                </a:cubicBezTo>
                <a:cubicBezTo>
                  <a:pt x="4741" y="9934"/>
                  <a:pt x="4792" y="9935"/>
                  <a:pt x="4843" y="9935"/>
                </a:cubicBezTo>
                <a:cubicBezTo>
                  <a:pt x="5352" y="9935"/>
                  <a:pt x="5832" y="9800"/>
                  <a:pt x="6238" y="9529"/>
                </a:cubicBezTo>
                <a:cubicBezTo>
                  <a:pt x="6322" y="9523"/>
                  <a:pt x="6407" y="9520"/>
                  <a:pt x="6492" y="9520"/>
                </a:cubicBezTo>
                <a:close/>
                <a:moveTo>
                  <a:pt x="16867" y="0"/>
                </a:moveTo>
                <a:cubicBezTo>
                  <a:pt x="16473" y="0"/>
                  <a:pt x="16077" y="69"/>
                  <a:pt x="15690" y="211"/>
                </a:cubicBezTo>
                <a:cubicBezTo>
                  <a:pt x="13978" y="822"/>
                  <a:pt x="12951" y="2801"/>
                  <a:pt x="13412" y="4632"/>
                </a:cubicBezTo>
                <a:cubicBezTo>
                  <a:pt x="13770" y="6031"/>
                  <a:pt x="14737" y="6612"/>
                  <a:pt x="15585" y="6835"/>
                </a:cubicBezTo>
                <a:cubicBezTo>
                  <a:pt x="13978" y="8086"/>
                  <a:pt x="12713" y="9753"/>
                  <a:pt x="12013" y="11569"/>
                </a:cubicBezTo>
                <a:cubicBezTo>
                  <a:pt x="11909" y="11479"/>
                  <a:pt x="11790" y="11405"/>
                  <a:pt x="11671" y="11316"/>
                </a:cubicBezTo>
                <a:cubicBezTo>
                  <a:pt x="10331" y="10348"/>
                  <a:pt x="8515" y="9053"/>
                  <a:pt x="6788" y="9023"/>
                </a:cubicBezTo>
                <a:cubicBezTo>
                  <a:pt x="7414" y="8279"/>
                  <a:pt x="7637" y="7178"/>
                  <a:pt x="7369" y="6165"/>
                </a:cubicBezTo>
                <a:cubicBezTo>
                  <a:pt x="7071" y="5064"/>
                  <a:pt x="6401" y="4156"/>
                  <a:pt x="5508" y="3665"/>
                </a:cubicBezTo>
                <a:cubicBezTo>
                  <a:pt x="5046" y="3425"/>
                  <a:pt x="4552" y="3301"/>
                  <a:pt x="4045" y="3301"/>
                </a:cubicBezTo>
                <a:cubicBezTo>
                  <a:pt x="3703" y="3301"/>
                  <a:pt x="3355" y="3357"/>
                  <a:pt x="3008" y="3471"/>
                </a:cubicBezTo>
                <a:cubicBezTo>
                  <a:pt x="1102" y="4111"/>
                  <a:pt x="1" y="6017"/>
                  <a:pt x="507" y="7803"/>
                </a:cubicBezTo>
                <a:cubicBezTo>
                  <a:pt x="849" y="9023"/>
                  <a:pt x="1817" y="9827"/>
                  <a:pt x="3097" y="9976"/>
                </a:cubicBezTo>
                <a:cubicBezTo>
                  <a:pt x="2487" y="10556"/>
                  <a:pt x="2130" y="11494"/>
                  <a:pt x="2100" y="12611"/>
                </a:cubicBezTo>
                <a:cubicBezTo>
                  <a:pt x="2055" y="14322"/>
                  <a:pt x="2442" y="16079"/>
                  <a:pt x="2799" y="17776"/>
                </a:cubicBezTo>
                <a:lnTo>
                  <a:pt x="2933" y="18386"/>
                </a:lnTo>
                <a:cubicBezTo>
                  <a:pt x="2963" y="18520"/>
                  <a:pt x="3082" y="18609"/>
                  <a:pt x="3231" y="18609"/>
                </a:cubicBezTo>
                <a:lnTo>
                  <a:pt x="3276" y="18609"/>
                </a:lnTo>
                <a:cubicBezTo>
                  <a:pt x="5330" y="18282"/>
                  <a:pt x="7443" y="17865"/>
                  <a:pt x="9542" y="17389"/>
                </a:cubicBezTo>
                <a:cubicBezTo>
                  <a:pt x="9602" y="17374"/>
                  <a:pt x="9646" y="17344"/>
                  <a:pt x="9691" y="17314"/>
                </a:cubicBezTo>
                <a:cubicBezTo>
                  <a:pt x="9751" y="17314"/>
                  <a:pt x="9810" y="17299"/>
                  <a:pt x="9855" y="17270"/>
                </a:cubicBezTo>
                <a:cubicBezTo>
                  <a:pt x="9929" y="17210"/>
                  <a:pt x="9974" y="17121"/>
                  <a:pt x="9959" y="17031"/>
                </a:cubicBezTo>
                <a:cubicBezTo>
                  <a:pt x="9751" y="15617"/>
                  <a:pt x="9408" y="13891"/>
                  <a:pt x="8575" y="12611"/>
                </a:cubicBezTo>
                <a:lnTo>
                  <a:pt x="8575" y="12611"/>
                </a:lnTo>
                <a:cubicBezTo>
                  <a:pt x="8634" y="12640"/>
                  <a:pt x="8694" y="12670"/>
                  <a:pt x="8768" y="12685"/>
                </a:cubicBezTo>
                <a:cubicBezTo>
                  <a:pt x="8932" y="12759"/>
                  <a:pt x="9111" y="12819"/>
                  <a:pt x="9274" y="12893"/>
                </a:cubicBezTo>
                <a:cubicBezTo>
                  <a:pt x="9542" y="13012"/>
                  <a:pt x="9810" y="13161"/>
                  <a:pt x="10078" y="13295"/>
                </a:cubicBezTo>
                <a:cubicBezTo>
                  <a:pt x="10301" y="13414"/>
                  <a:pt x="10525" y="13533"/>
                  <a:pt x="10763" y="13638"/>
                </a:cubicBezTo>
                <a:cubicBezTo>
                  <a:pt x="10798" y="13655"/>
                  <a:pt x="10833" y="13662"/>
                  <a:pt x="10864" y="13662"/>
                </a:cubicBezTo>
                <a:cubicBezTo>
                  <a:pt x="10887" y="13662"/>
                  <a:pt x="10908" y="13659"/>
                  <a:pt x="10926" y="13652"/>
                </a:cubicBezTo>
                <a:cubicBezTo>
                  <a:pt x="11120" y="13724"/>
                  <a:pt x="11311" y="13758"/>
                  <a:pt x="11493" y="13758"/>
                </a:cubicBezTo>
                <a:cubicBezTo>
                  <a:pt x="11844" y="13758"/>
                  <a:pt x="12160" y="13630"/>
                  <a:pt x="12385" y="13385"/>
                </a:cubicBezTo>
                <a:cubicBezTo>
                  <a:pt x="12575" y="13477"/>
                  <a:pt x="12770" y="13519"/>
                  <a:pt x="12966" y="13519"/>
                </a:cubicBezTo>
                <a:cubicBezTo>
                  <a:pt x="13938" y="13519"/>
                  <a:pt x="14957" y="12490"/>
                  <a:pt x="15749" y="11450"/>
                </a:cubicBezTo>
                <a:cubicBezTo>
                  <a:pt x="15824" y="12759"/>
                  <a:pt x="16047" y="14188"/>
                  <a:pt x="16419" y="15781"/>
                </a:cubicBezTo>
                <a:cubicBezTo>
                  <a:pt x="16434" y="15870"/>
                  <a:pt x="16493" y="15930"/>
                  <a:pt x="16568" y="15975"/>
                </a:cubicBezTo>
                <a:cubicBezTo>
                  <a:pt x="16603" y="15992"/>
                  <a:pt x="16643" y="15999"/>
                  <a:pt x="16682" y="15999"/>
                </a:cubicBezTo>
                <a:cubicBezTo>
                  <a:pt x="16709" y="15999"/>
                  <a:pt x="16737" y="15996"/>
                  <a:pt x="16761" y="15989"/>
                </a:cubicBezTo>
                <a:cubicBezTo>
                  <a:pt x="16776" y="16004"/>
                  <a:pt x="16806" y="16004"/>
                  <a:pt x="16836" y="16004"/>
                </a:cubicBezTo>
                <a:cubicBezTo>
                  <a:pt x="17565" y="15975"/>
                  <a:pt x="18280" y="15811"/>
                  <a:pt x="18994" y="15647"/>
                </a:cubicBezTo>
                <a:cubicBezTo>
                  <a:pt x="19188" y="15602"/>
                  <a:pt x="19396" y="15558"/>
                  <a:pt x="19604" y="15513"/>
                </a:cubicBezTo>
                <a:cubicBezTo>
                  <a:pt x="19872" y="15454"/>
                  <a:pt x="20140" y="15409"/>
                  <a:pt x="20408" y="15349"/>
                </a:cubicBezTo>
                <a:cubicBezTo>
                  <a:pt x="21167" y="15201"/>
                  <a:pt x="21956" y="15037"/>
                  <a:pt x="22715" y="14799"/>
                </a:cubicBezTo>
                <a:cubicBezTo>
                  <a:pt x="22805" y="14784"/>
                  <a:pt x="22879" y="14709"/>
                  <a:pt x="22894" y="14620"/>
                </a:cubicBezTo>
                <a:cubicBezTo>
                  <a:pt x="22939" y="14620"/>
                  <a:pt x="22968" y="14605"/>
                  <a:pt x="22983" y="14575"/>
                </a:cubicBezTo>
                <a:cubicBezTo>
                  <a:pt x="23013" y="14546"/>
                  <a:pt x="23028" y="14486"/>
                  <a:pt x="23028" y="14441"/>
                </a:cubicBezTo>
                <a:cubicBezTo>
                  <a:pt x="23028" y="14367"/>
                  <a:pt x="22983" y="14307"/>
                  <a:pt x="22953" y="14248"/>
                </a:cubicBezTo>
                <a:lnTo>
                  <a:pt x="22939" y="14233"/>
                </a:lnTo>
                <a:cubicBezTo>
                  <a:pt x="22939" y="14218"/>
                  <a:pt x="22939" y="14218"/>
                  <a:pt x="22924" y="14218"/>
                </a:cubicBezTo>
                <a:cubicBezTo>
                  <a:pt x="22939" y="14173"/>
                  <a:pt x="22939" y="14129"/>
                  <a:pt x="22939" y="14084"/>
                </a:cubicBezTo>
                <a:cubicBezTo>
                  <a:pt x="22537" y="12209"/>
                  <a:pt x="22135" y="10274"/>
                  <a:pt x="21316" y="8473"/>
                </a:cubicBezTo>
                <a:cubicBezTo>
                  <a:pt x="20899" y="7550"/>
                  <a:pt x="20230" y="6344"/>
                  <a:pt x="18994" y="6136"/>
                </a:cubicBezTo>
                <a:cubicBezTo>
                  <a:pt x="20110" y="5123"/>
                  <a:pt x="20527" y="3694"/>
                  <a:pt x="20081" y="2325"/>
                </a:cubicBezTo>
                <a:cubicBezTo>
                  <a:pt x="19798" y="1462"/>
                  <a:pt x="19188" y="747"/>
                  <a:pt x="18369" y="345"/>
                </a:cubicBezTo>
                <a:cubicBezTo>
                  <a:pt x="17889" y="118"/>
                  <a:pt x="17380" y="0"/>
                  <a:pt x="168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" name="Google Shape;196;p8"/>
          <p:cNvGrpSpPr/>
          <p:nvPr/>
        </p:nvGrpSpPr>
        <p:grpSpPr>
          <a:xfrm rot="1158844">
            <a:off x="7645830" y="4438438"/>
            <a:ext cx="430748" cy="572726"/>
            <a:chOff x="4978450" y="658250"/>
            <a:chExt cx="234825" cy="312225"/>
          </a:xfrm>
        </p:grpSpPr>
        <p:sp>
          <p:nvSpPr>
            <p:cNvPr id="197" name="Google Shape;197;p8"/>
            <p:cNvSpPr/>
            <p:nvPr/>
          </p:nvSpPr>
          <p:spPr>
            <a:xfrm>
              <a:off x="4978450" y="658250"/>
              <a:ext cx="136975" cy="139025"/>
            </a:xfrm>
            <a:custGeom>
              <a:rect b="b" l="l" r="r" t="t"/>
              <a:pathLst>
                <a:path extrusionOk="0" h="5561" w="5479">
                  <a:moveTo>
                    <a:pt x="2076" y="501"/>
                  </a:moveTo>
                  <a:cubicBezTo>
                    <a:pt x="2543" y="501"/>
                    <a:pt x="3020" y="684"/>
                    <a:pt x="3365" y="982"/>
                  </a:cubicBezTo>
                  <a:cubicBezTo>
                    <a:pt x="3811" y="1355"/>
                    <a:pt x="4109" y="1846"/>
                    <a:pt x="4228" y="2411"/>
                  </a:cubicBezTo>
                  <a:cubicBezTo>
                    <a:pt x="4436" y="3349"/>
                    <a:pt x="4154" y="4614"/>
                    <a:pt x="3126" y="4942"/>
                  </a:cubicBezTo>
                  <a:cubicBezTo>
                    <a:pt x="2957" y="4998"/>
                    <a:pt x="2794" y="5024"/>
                    <a:pt x="2636" y="5024"/>
                  </a:cubicBezTo>
                  <a:cubicBezTo>
                    <a:pt x="1880" y="5024"/>
                    <a:pt x="1274" y="4424"/>
                    <a:pt x="953" y="3721"/>
                  </a:cubicBezTo>
                  <a:cubicBezTo>
                    <a:pt x="507" y="2754"/>
                    <a:pt x="328" y="893"/>
                    <a:pt x="1668" y="551"/>
                  </a:cubicBezTo>
                  <a:cubicBezTo>
                    <a:pt x="1801" y="517"/>
                    <a:pt x="1938" y="501"/>
                    <a:pt x="2076" y="501"/>
                  </a:cubicBezTo>
                  <a:close/>
                  <a:moveTo>
                    <a:pt x="2255" y="0"/>
                  </a:moveTo>
                  <a:cubicBezTo>
                    <a:pt x="2027" y="0"/>
                    <a:pt x="1797" y="35"/>
                    <a:pt x="1578" y="104"/>
                  </a:cubicBezTo>
                  <a:cubicBezTo>
                    <a:pt x="1385" y="164"/>
                    <a:pt x="1191" y="253"/>
                    <a:pt x="1028" y="372"/>
                  </a:cubicBezTo>
                  <a:cubicBezTo>
                    <a:pt x="179" y="1012"/>
                    <a:pt x="1" y="2367"/>
                    <a:pt x="254" y="3334"/>
                  </a:cubicBezTo>
                  <a:cubicBezTo>
                    <a:pt x="537" y="4442"/>
                    <a:pt x="1533" y="5560"/>
                    <a:pt x="2694" y="5560"/>
                  </a:cubicBezTo>
                  <a:cubicBezTo>
                    <a:pt x="2937" y="5560"/>
                    <a:pt x="3187" y="5511"/>
                    <a:pt x="3439" y="5403"/>
                  </a:cubicBezTo>
                  <a:cubicBezTo>
                    <a:pt x="5478" y="4525"/>
                    <a:pt x="4987" y="1608"/>
                    <a:pt x="3513" y="417"/>
                  </a:cubicBezTo>
                  <a:cubicBezTo>
                    <a:pt x="3166" y="139"/>
                    <a:pt x="2713" y="0"/>
                    <a:pt x="2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4999675" y="798625"/>
              <a:ext cx="213600" cy="171850"/>
            </a:xfrm>
            <a:custGeom>
              <a:rect b="b" l="l" r="r" t="t"/>
              <a:pathLst>
                <a:path extrusionOk="0" h="6874" w="8544">
                  <a:moveTo>
                    <a:pt x="3833" y="546"/>
                  </a:moveTo>
                  <a:cubicBezTo>
                    <a:pt x="5545" y="546"/>
                    <a:pt x="7047" y="2033"/>
                    <a:pt x="7874" y="3510"/>
                  </a:cubicBezTo>
                  <a:cubicBezTo>
                    <a:pt x="6639" y="3926"/>
                    <a:pt x="2143" y="5846"/>
                    <a:pt x="953" y="6293"/>
                  </a:cubicBezTo>
                  <a:cubicBezTo>
                    <a:pt x="759" y="5206"/>
                    <a:pt x="506" y="3926"/>
                    <a:pt x="863" y="2840"/>
                  </a:cubicBezTo>
                  <a:cubicBezTo>
                    <a:pt x="1191" y="1842"/>
                    <a:pt x="1935" y="994"/>
                    <a:pt x="2947" y="681"/>
                  </a:cubicBezTo>
                  <a:cubicBezTo>
                    <a:pt x="3247" y="589"/>
                    <a:pt x="3543" y="546"/>
                    <a:pt x="3833" y="546"/>
                  </a:cubicBezTo>
                  <a:close/>
                  <a:moveTo>
                    <a:pt x="3836" y="0"/>
                  </a:moveTo>
                  <a:cubicBezTo>
                    <a:pt x="3653" y="0"/>
                    <a:pt x="3471" y="14"/>
                    <a:pt x="3290" y="41"/>
                  </a:cubicBezTo>
                  <a:cubicBezTo>
                    <a:pt x="1072" y="384"/>
                    <a:pt x="0" y="2482"/>
                    <a:pt x="89" y="4462"/>
                  </a:cubicBezTo>
                  <a:cubicBezTo>
                    <a:pt x="134" y="5126"/>
                    <a:pt x="690" y="6874"/>
                    <a:pt x="830" y="6874"/>
                  </a:cubicBezTo>
                  <a:cubicBezTo>
                    <a:pt x="831" y="6874"/>
                    <a:pt x="833" y="6874"/>
                    <a:pt x="834" y="6874"/>
                  </a:cubicBezTo>
                  <a:cubicBezTo>
                    <a:pt x="2188" y="6591"/>
                    <a:pt x="8365" y="3882"/>
                    <a:pt x="8425" y="3837"/>
                  </a:cubicBezTo>
                  <a:cubicBezTo>
                    <a:pt x="8440" y="3807"/>
                    <a:pt x="8470" y="3777"/>
                    <a:pt x="8470" y="3748"/>
                  </a:cubicBezTo>
                  <a:cubicBezTo>
                    <a:pt x="8544" y="3376"/>
                    <a:pt x="8246" y="2587"/>
                    <a:pt x="7844" y="2110"/>
                  </a:cubicBezTo>
                  <a:cubicBezTo>
                    <a:pt x="7413" y="1604"/>
                    <a:pt x="6907" y="1158"/>
                    <a:pt x="6356" y="800"/>
                  </a:cubicBezTo>
                  <a:cubicBezTo>
                    <a:pt x="5614" y="318"/>
                    <a:pt x="4728" y="0"/>
                    <a:pt x="3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" name="Google Shape;199;p8"/>
          <p:cNvGrpSpPr/>
          <p:nvPr/>
        </p:nvGrpSpPr>
        <p:grpSpPr>
          <a:xfrm rot="9900040">
            <a:off x="8119510" y="2941093"/>
            <a:ext cx="463374" cy="661310"/>
            <a:chOff x="4788241" y="4185875"/>
            <a:chExt cx="463387" cy="661329"/>
          </a:xfrm>
        </p:grpSpPr>
        <p:sp>
          <p:nvSpPr>
            <p:cNvPr id="200" name="Google Shape;200;p8"/>
            <p:cNvSpPr/>
            <p:nvPr/>
          </p:nvSpPr>
          <p:spPr>
            <a:xfrm>
              <a:off x="4788241" y="4319546"/>
              <a:ext cx="463387" cy="527658"/>
            </a:xfrm>
            <a:custGeom>
              <a:rect b="b" l="l" r="r" t="t"/>
              <a:pathLst>
                <a:path extrusionOk="0" h="13883" w="12192">
                  <a:moveTo>
                    <a:pt x="5433" y="637"/>
                  </a:moveTo>
                  <a:cubicBezTo>
                    <a:pt x="5865" y="2245"/>
                    <a:pt x="6327" y="3852"/>
                    <a:pt x="6967" y="5400"/>
                  </a:cubicBezTo>
                  <a:cubicBezTo>
                    <a:pt x="6907" y="5400"/>
                    <a:pt x="6847" y="5430"/>
                    <a:pt x="6803" y="5490"/>
                  </a:cubicBezTo>
                  <a:cubicBezTo>
                    <a:pt x="6148" y="6368"/>
                    <a:pt x="5314" y="7276"/>
                    <a:pt x="5270" y="8422"/>
                  </a:cubicBezTo>
                  <a:cubicBezTo>
                    <a:pt x="5240" y="9241"/>
                    <a:pt x="5701" y="10074"/>
                    <a:pt x="6535" y="10268"/>
                  </a:cubicBezTo>
                  <a:cubicBezTo>
                    <a:pt x="6666" y="10297"/>
                    <a:pt x="6790" y="10311"/>
                    <a:pt x="6907" y="10311"/>
                  </a:cubicBezTo>
                  <a:cubicBezTo>
                    <a:pt x="8513" y="10311"/>
                    <a:pt x="8784" y="7692"/>
                    <a:pt x="8396" y="6457"/>
                  </a:cubicBezTo>
                  <a:lnTo>
                    <a:pt x="8396" y="6457"/>
                  </a:lnTo>
                  <a:cubicBezTo>
                    <a:pt x="9095" y="6844"/>
                    <a:pt x="9884" y="7112"/>
                    <a:pt x="10658" y="7291"/>
                  </a:cubicBezTo>
                  <a:cubicBezTo>
                    <a:pt x="10658" y="7306"/>
                    <a:pt x="10658" y="7320"/>
                    <a:pt x="10673" y="7335"/>
                  </a:cubicBezTo>
                  <a:cubicBezTo>
                    <a:pt x="11353" y="10124"/>
                    <a:pt x="9630" y="13319"/>
                    <a:pt x="6714" y="13319"/>
                  </a:cubicBezTo>
                  <a:cubicBezTo>
                    <a:pt x="6377" y="13319"/>
                    <a:pt x="6024" y="13276"/>
                    <a:pt x="5657" y="13185"/>
                  </a:cubicBezTo>
                  <a:cubicBezTo>
                    <a:pt x="2322" y="12366"/>
                    <a:pt x="0" y="7008"/>
                    <a:pt x="4406" y="5921"/>
                  </a:cubicBezTo>
                  <a:cubicBezTo>
                    <a:pt x="4555" y="5892"/>
                    <a:pt x="4689" y="5713"/>
                    <a:pt x="4645" y="5549"/>
                  </a:cubicBezTo>
                  <a:cubicBezTo>
                    <a:pt x="4183" y="4150"/>
                    <a:pt x="3841" y="2751"/>
                    <a:pt x="3573" y="1292"/>
                  </a:cubicBezTo>
                  <a:cubicBezTo>
                    <a:pt x="4228" y="1128"/>
                    <a:pt x="4838" y="905"/>
                    <a:pt x="5433" y="637"/>
                  </a:cubicBezTo>
                  <a:close/>
                  <a:moveTo>
                    <a:pt x="5613" y="0"/>
                  </a:moveTo>
                  <a:cubicBezTo>
                    <a:pt x="5574" y="0"/>
                    <a:pt x="5533" y="9"/>
                    <a:pt x="5493" y="27"/>
                  </a:cubicBezTo>
                  <a:cubicBezTo>
                    <a:pt x="4808" y="354"/>
                    <a:pt x="4109" y="622"/>
                    <a:pt x="3394" y="831"/>
                  </a:cubicBezTo>
                  <a:cubicBezTo>
                    <a:pt x="3364" y="831"/>
                    <a:pt x="3335" y="846"/>
                    <a:pt x="3320" y="860"/>
                  </a:cubicBezTo>
                  <a:cubicBezTo>
                    <a:pt x="3303" y="858"/>
                    <a:pt x="3287" y="857"/>
                    <a:pt x="3270" y="857"/>
                  </a:cubicBezTo>
                  <a:cubicBezTo>
                    <a:pt x="3090" y="857"/>
                    <a:pt x="2907" y="1000"/>
                    <a:pt x="2948" y="1218"/>
                  </a:cubicBezTo>
                  <a:cubicBezTo>
                    <a:pt x="3096" y="2111"/>
                    <a:pt x="4168" y="4790"/>
                    <a:pt x="3722" y="5460"/>
                  </a:cubicBezTo>
                  <a:cubicBezTo>
                    <a:pt x="3573" y="5698"/>
                    <a:pt x="2695" y="6011"/>
                    <a:pt x="2427" y="6264"/>
                  </a:cubicBezTo>
                  <a:cubicBezTo>
                    <a:pt x="2055" y="6621"/>
                    <a:pt x="1742" y="7053"/>
                    <a:pt x="1548" y="7529"/>
                  </a:cubicBezTo>
                  <a:cubicBezTo>
                    <a:pt x="715" y="9464"/>
                    <a:pt x="1846" y="11473"/>
                    <a:pt x="3364" y="12709"/>
                  </a:cubicBezTo>
                  <a:cubicBezTo>
                    <a:pt x="4366" y="13526"/>
                    <a:pt x="5456" y="13882"/>
                    <a:pt x="6497" y="13882"/>
                  </a:cubicBezTo>
                  <a:cubicBezTo>
                    <a:pt x="9554" y="13882"/>
                    <a:pt x="12192" y="10807"/>
                    <a:pt x="10971" y="7276"/>
                  </a:cubicBezTo>
                  <a:cubicBezTo>
                    <a:pt x="10971" y="7261"/>
                    <a:pt x="10956" y="7246"/>
                    <a:pt x="10956" y="7246"/>
                  </a:cubicBezTo>
                  <a:cubicBezTo>
                    <a:pt x="11000" y="7157"/>
                    <a:pt x="10985" y="7038"/>
                    <a:pt x="10866" y="7008"/>
                  </a:cubicBezTo>
                  <a:cubicBezTo>
                    <a:pt x="10033" y="6695"/>
                    <a:pt x="9244" y="6338"/>
                    <a:pt x="8440" y="5951"/>
                  </a:cubicBezTo>
                  <a:cubicBezTo>
                    <a:pt x="8400" y="5931"/>
                    <a:pt x="8359" y="5922"/>
                    <a:pt x="8322" y="5922"/>
                  </a:cubicBezTo>
                  <a:cubicBezTo>
                    <a:pt x="8165" y="5922"/>
                    <a:pt x="8047" y="6075"/>
                    <a:pt x="8083" y="6219"/>
                  </a:cubicBezTo>
                  <a:cubicBezTo>
                    <a:pt x="8023" y="6249"/>
                    <a:pt x="7979" y="6323"/>
                    <a:pt x="7994" y="6412"/>
                  </a:cubicBezTo>
                  <a:cubicBezTo>
                    <a:pt x="8142" y="7112"/>
                    <a:pt x="8187" y="7827"/>
                    <a:pt x="7964" y="8526"/>
                  </a:cubicBezTo>
                  <a:cubicBezTo>
                    <a:pt x="7787" y="9057"/>
                    <a:pt x="7385" y="9757"/>
                    <a:pt x="6811" y="9757"/>
                  </a:cubicBezTo>
                  <a:cubicBezTo>
                    <a:pt x="6661" y="9757"/>
                    <a:pt x="6499" y="9709"/>
                    <a:pt x="6327" y="9598"/>
                  </a:cubicBezTo>
                  <a:cubicBezTo>
                    <a:pt x="4808" y="8630"/>
                    <a:pt x="6594" y="6651"/>
                    <a:pt x="7220" y="5758"/>
                  </a:cubicBezTo>
                  <a:cubicBezTo>
                    <a:pt x="7234" y="5728"/>
                    <a:pt x="7234" y="5713"/>
                    <a:pt x="7249" y="5683"/>
                  </a:cubicBezTo>
                  <a:cubicBezTo>
                    <a:pt x="7324" y="5653"/>
                    <a:pt x="7383" y="5579"/>
                    <a:pt x="7368" y="5490"/>
                  </a:cubicBezTo>
                  <a:cubicBezTo>
                    <a:pt x="6922" y="3718"/>
                    <a:pt x="6341" y="1977"/>
                    <a:pt x="5880" y="205"/>
                  </a:cubicBezTo>
                  <a:cubicBezTo>
                    <a:pt x="5846" y="82"/>
                    <a:pt x="5736" y="0"/>
                    <a:pt x="56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4849889" y="4185875"/>
              <a:ext cx="178065" cy="133976"/>
            </a:xfrm>
            <a:custGeom>
              <a:rect b="b" l="l" r="r" t="t"/>
              <a:pathLst>
                <a:path extrusionOk="0" h="3525" w="4685">
                  <a:moveTo>
                    <a:pt x="1887" y="545"/>
                  </a:moveTo>
                  <a:cubicBezTo>
                    <a:pt x="2016" y="545"/>
                    <a:pt x="2156" y="566"/>
                    <a:pt x="2308" y="612"/>
                  </a:cubicBezTo>
                  <a:cubicBezTo>
                    <a:pt x="4123" y="1174"/>
                    <a:pt x="2280" y="3147"/>
                    <a:pt x="1495" y="3147"/>
                  </a:cubicBezTo>
                  <a:cubicBezTo>
                    <a:pt x="1450" y="3147"/>
                    <a:pt x="1408" y="3141"/>
                    <a:pt x="1370" y="3127"/>
                  </a:cubicBezTo>
                  <a:cubicBezTo>
                    <a:pt x="1370" y="3068"/>
                    <a:pt x="1355" y="3008"/>
                    <a:pt x="1296" y="2948"/>
                  </a:cubicBezTo>
                  <a:cubicBezTo>
                    <a:pt x="494" y="2173"/>
                    <a:pt x="748" y="545"/>
                    <a:pt x="1887" y="545"/>
                  </a:cubicBezTo>
                  <a:close/>
                  <a:moveTo>
                    <a:pt x="1929" y="1"/>
                  </a:moveTo>
                  <a:cubicBezTo>
                    <a:pt x="1427" y="1"/>
                    <a:pt x="933" y="206"/>
                    <a:pt x="611" y="626"/>
                  </a:cubicBezTo>
                  <a:cubicBezTo>
                    <a:pt x="1" y="1430"/>
                    <a:pt x="179" y="2636"/>
                    <a:pt x="909" y="3321"/>
                  </a:cubicBezTo>
                  <a:cubicBezTo>
                    <a:pt x="960" y="3371"/>
                    <a:pt x="1024" y="3394"/>
                    <a:pt x="1089" y="3394"/>
                  </a:cubicBezTo>
                  <a:cubicBezTo>
                    <a:pt x="1119" y="3394"/>
                    <a:pt x="1149" y="3390"/>
                    <a:pt x="1177" y="3380"/>
                  </a:cubicBezTo>
                  <a:cubicBezTo>
                    <a:pt x="1299" y="3479"/>
                    <a:pt x="1449" y="3524"/>
                    <a:pt x="1616" y="3524"/>
                  </a:cubicBezTo>
                  <a:cubicBezTo>
                    <a:pt x="2772" y="3524"/>
                    <a:pt x="4684" y="1362"/>
                    <a:pt x="2889" y="269"/>
                  </a:cubicBezTo>
                  <a:cubicBezTo>
                    <a:pt x="2598" y="91"/>
                    <a:pt x="2262" y="1"/>
                    <a:pt x="1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" name="Google Shape;202;p8"/>
          <p:cNvGrpSpPr/>
          <p:nvPr/>
        </p:nvGrpSpPr>
        <p:grpSpPr>
          <a:xfrm rot="-950128">
            <a:off x="6490292" y="3405696"/>
            <a:ext cx="483422" cy="787073"/>
            <a:chOff x="3961800" y="92072"/>
            <a:chExt cx="625185" cy="1017883"/>
          </a:xfrm>
        </p:grpSpPr>
        <p:sp>
          <p:nvSpPr>
            <p:cNvPr id="203" name="Google Shape;203;p8"/>
            <p:cNvSpPr/>
            <p:nvPr/>
          </p:nvSpPr>
          <p:spPr>
            <a:xfrm>
              <a:off x="4074859" y="210146"/>
              <a:ext cx="168882" cy="209895"/>
            </a:xfrm>
            <a:custGeom>
              <a:rect b="b" l="l" r="r" t="t"/>
              <a:pathLst>
                <a:path extrusionOk="0" h="4478" w="3603">
                  <a:moveTo>
                    <a:pt x="3439" y="0"/>
                  </a:moveTo>
                  <a:cubicBezTo>
                    <a:pt x="2337" y="45"/>
                    <a:pt x="1399" y="670"/>
                    <a:pt x="864" y="1623"/>
                  </a:cubicBezTo>
                  <a:cubicBezTo>
                    <a:pt x="447" y="2382"/>
                    <a:pt x="0" y="3602"/>
                    <a:pt x="491" y="4406"/>
                  </a:cubicBezTo>
                  <a:cubicBezTo>
                    <a:pt x="526" y="4455"/>
                    <a:pt x="583" y="4477"/>
                    <a:pt x="639" y="4477"/>
                  </a:cubicBezTo>
                  <a:cubicBezTo>
                    <a:pt x="703" y="4477"/>
                    <a:pt x="765" y="4447"/>
                    <a:pt x="789" y="4391"/>
                  </a:cubicBezTo>
                  <a:cubicBezTo>
                    <a:pt x="1087" y="3707"/>
                    <a:pt x="1027" y="2947"/>
                    <a:pt x="1340" y="2263"/>
                  </a:cubicBezTo>
                  <a:cubicBezTo>
                    <a:pt x="1876" y="1087"/>
                    <a:pt x="2665" y="998"/>
                    <a:pt x="3528" y="238"/>
                  </a:cubicBezTo>
                  <a:cubicBezTo>
                    <a:pt x="3602" y="164"/>
                    <a:pt x="3558" y="0"/>
                    <a:pt x="3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3961800" y="92072"/>
              <a:ext cx="625185" cy="1017883"/>
            </a:xfrm>
            <a:custGeom>
              <a:rect b="b" l="l" r="r" t="t"/>
              <a:pathLst>
                <a:path extrusionOk="0" h="21716" w="13338">
                  <a:moveTo>
                    <a:pt x="6767" y="496"/>
                  </a:moveTo>
                  <a:cubicBezTo>
                    <a:pt x="7653" y="496"/>
                    <a:pt x="8520" y="734"/>
                    <a:pt x="9304" y="1254"/>
                  </a:cubicBezTo>
                  <a:cubicBezTo>
                    <a:pt x="12043" y="3055"/>
                    <a:pt x="12802" y="7372"/>
                    <a:pt x="10301" y="9724"/>
                  </a:cubicBezTo>
                  <a:cubicBezTo>
                    <a:pt x="9201" y="10754"/>
                    <a:pt x="7833" y="11266"/>
                    <a:pt x="6471" y="11266"/>
                  </a:cubicBezTo>
                  <a:cubicBezTo>
                    <a:pt x="4941" y="11266"/>
                    <a:pt x="3419" y="10620"/>
                    <a:pt x="2293" y="9337"/>
                  </a:cubicBezTo>
                  <a:cubicBezTo>
                    <a:pt x="1623" y="8563"/>
                    <a:pt x="1132" y="7640"/>
                    <a:pt x="968" y="6613"/>
                  </a:cubicBezTo>
                  <a:cubicBezTo>
                    <a:pt x="537" y="3889"/>
                    <a:pt x="2472" y="1686"/>
                    <a:pt x="4928" y="822"/>
                  </a:cubicBezTo>
                  <a:cubicBezTo>
                    <a:pt x="5536" y="610"/>
                    <a:pt x="6156" y="496"/>
                    <a:pt x="6767" y="496"/>
                  </a:cubicBezTo>
                  <a:close/>
                  <a:moveTo>
                    <a:pt x="8590" y="11435"/>
                  </a:moveTo>
                  <a:cubicBezTo>
                    <a:pt x="8590" y="11584"/>
                    <a:pt x="8575" y="11733"/>
                    <a:pt x="8456" y="11882"/>
                  </a:cubicBezTo>
                  <a:cubicBezTo>
                    <a:pt x="8277" y="12120"/>
                    <a:pt x="7979" y="12299"/>
                    <a:pt x="7682" y="12403"/>
                  </a:cubicBezTo>
                  <a:cubicBezTo>
                    <a:pt x="7518" y="12460"/>
                    <a:pt x="7341" y="12495"/>
                    <a:pt x="7165" y="12495"/>
                  </a:cubicBezTo>
                  <a:cubicBezTo>
                    <a:pt x="7021" y="12495"/>
                    <a:pt x="6878" y="12471"/>
                    <a:pt x="6744" y="12418"/>
                  </a:cubicBezTo>
                  <a:cubicBezTo>
                    <a:pt x="6461" y="12314"/>
                    <a:pt x="6297" y="12060"/>
                    <a:pt x="6178" y="11807"/>
                  </a:cubicBezTo>
                  <a:lnTo>
                    <a:pt x="6178" y="11807"/>
                  </a:lnTo>
                  <a:cubicBezTo>
                    <a:pt x="6320" y="11819"/>
                    <a:pt x="6461" y="11824"/>
                    <a:pt x="6602" y="11824"/>
                  </a:cubicBezTo>
                  <a:cubicBezTo>
                    <a:pt x="7026" y="11824"/>
                    <a:pt x="7447" y="11774"/>
                    <a:pt x="7860" y="11673"/>
                  </a:cubicBezTo>
                  <a:cubicBezTo>
                    <a:pt x="8113" y="11614"/>
                    <a:pt x="8366" y="11525"/>
                    <a:pt x="8590" y="11435"/>
                  </a:cubicBezTo>
                  <a:close/>
                  <a:moveTo>
                    <a:pt x="8203" y="12641"/>
                  </a:moveTo>
                  <a:cubicBezTo>
                    <a:pt x="8396" y="13996"/>
                    <a:pt x="8768" y="15350"/>
                    <a:pt x="8947" y="16705"/>
                  </a:cubicBezTo>
                  <a:cubicBezTo>
                    <a:pt x="9036" y="17360"/>
                    <a:pt x="9096" y="18014"/>
                    <a:pt x="9125" y="18684"/>
                  </a:cubicBezTo>
                  <a:cubicBezTo>
                    <a:pt x="9140" y="19071"/>
                    <a:pt x="9170" y="20753"/>
                    <a:pt x="8694" y="20991"/>
                  </a:cubicBezTo>
                  <a:cubicBezTo>
                    <a:pt x="8654" y="21010"/>
                    <a:pt x="8616" y="21018"/>
                    <a:pt x="8577" y="21018"/>
                  </a:cubicBezTo>
                  <a:cubicBezTo>
                    <a:pt x="8049" y="21018"/>
                    <a:pt x="7616" y="19401"/>
                    <a:pt x="7533" y="19027"/>
                  </a:cubicBezTo>
                  <a:cubicBezTo>
                    <a:pt x="7384" y="18357"/>
                    <a:pt x="7295" y="17672"/>
                    <a:pt x="7220" y="16987"/>
                  </a:cubicBezTo>
                  <a:cubicBezTo>
                    <a:pt x="7086" y="15648"/>
                    <a:pt x="7235" y="14174"/>
                    <a:pt x="6878" y="12864"/>
                  </a:cubicBezTo>
                  <a:lnTo>
                    <a:pt x="6878" y="12864"/>
                  </a:lnTo>
                  <a:cubicBezTo>
                    <a:pt x="6987" y="12884"/>
                    <a:pt x="7101" y="12894"/>
                    <a:pt x="7217" y="12894"/>
                  </a:cubicBezTo>
                  <a:cubicBezTo>
                    <a:pt x="7450" y="12894"/>
                    <a:pt x="7691" y="12854"/>
                    <a:pt x="7920" y="12775"/>
                  </a:cubicBezTo>
                  <a:cubicBezTo>
                    <a:pt x="8009" y="12730"/>
                    <a:pt x="8113" y="12686"/>
                    <a:pt x="8203" y="12641"/>
                  </a:cubicBezTo>
                  <a:close/>
                  <a:moveTo>
                    <a:pt x="6715" y="1"/>
                  </a:moveTo>
                  <a:cubicBezTo>
                    <a:pt x="4794" y="1"/>
                    <a:pt x="2874" y="1022"/>
                    <a:pt x="1668" y="2504"/>
                  </a:cubicBezTo>
                  <a:cubicBezTo>
                    <a:pt x="1" y="4558"/>
                    <a:pt x="165" y="7476"/>
                    <a:pt x="1802" y="9500"/>
                  </a:cubicBezTo>
                  <a:cubicBezTo>
                    <a:pt x="2799" y="10736"/>
                    <a:pt x="4303" y="11584"/>
                    <a:pt x="5895" y="11778"/>
                  </a:cubicBezTo>
                  <a:cubicBezTo>
                    <a:pt x="5895" y="12314"/>
                    <a:pt x="6208" y="12641"/>
                    <a:pt x="6640" y="12805"/>
                  </a:cubicBezTo>
                  <a:cubicBezTo>
                    <a:pt x="6521" y="14740"/>
                    <a:pt x="6580" y="16749"/>
                    <a:pt x="6922" y="18655"/>
                  </a:cubicBezTo>
                  <a:cubicBezTo>
                    <a:pt x="7061" y="19403"/>
                    <a:pt x="7419" y="21715"/>
                    <a:pt x="8575" y="21715"/>
                  </a:cubicBezTo>
                  <a:cubicBezTo>
                    <a:pt x="8660" y="21715"/>
                    <a:pt x="8749" y="21703"/>
                    <a:pt x="8843" y="21676"/>
                  </a:cubicBezTo>
                  <a:cubicBezTo>
                    <a:pt x="9914" y="21364"/>
                    <a:pt x="9661" y="19384"/>
                    <a:pt x="9631" y="18595"/>
                  </a:cubicBezTo>
                  <a:cubicBezTo>
                    <a:pt x="9587" y="17568"/>
                    <a:pt x="9468" y="16556"/>
                    <a:pt x="9274" y="15544"/>
                  </a:cubicBezTo>
                  <a:cubicBezTo>
                    <a:pt x="9096" y="14502"/>
                    <a:pt x="9006" y="13341"/>
                    <a:pt x="8604" y="12358"/>
                  </a:cubicBezTo>
                  <a:cubicBezTo>
                    <a:pt x="8723" y="12254"/>
                    <a:pt x="8813" y="12135"/>
                    <a:pt x="8902" y="12001"/>
                  </a:cubicBezTo>
                  <a:cubicBezTo>
                    <a:pt x="9021" y="11793"/>
                    <a:pt x="9096" y="11495"/>
                    <a:pt x="9021" y="11257"/>
                  </a:cubicBezTo>
                  <a:cubicBezTo>
                    <a:pt x="13323" y="9188"/>
                    <a:pt x="13338" y="2356"/>
                    <a:pt x="8679" y="391"/>
                  </a:cubicBezTo>
                  <a:cubicBezTo>
                    <a:pt x="8044" y="123"/>
                    <a:pt x="7379" y="1"/>
                    <a:pt x="6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4028782" y="153288"/>
              <a:ext cx="502426" cy="432774"/>
            </a:xfrm>
            <a:custGeom>
              <a:rect b="b" l="l" r="r" t="t"/>
              <a:pathLst>
                <a:path extrusionOk="0" h="9233" w="10719">
                  <a:moveTo>
                    <a:pt x="5285" y="393"/>
                  </a:moveTo>
                  <a:cubicBezTo>
                    <a:pt x="5975" y="393"/>
                    <a:pt x="6651" y="578"/>
                    <a:pt x="7265" y="990"/>
                  </a:cubicBezTo>
                  <a:cubicBezTo>
                    <a:pt x="9393" y="2389"/>
                    <a:pt x="9989" y="5753"/>
                    <a:pt x="8039" y="7599"/>
                  </a:cubicBezTo>
                  <a:cubicBezTo>
                    <a:pt x="7178" y="8404"/>
                    <a:pt x="6113" y="8804"/>
                    <a:pt x="5053" y="8804"/>
                  </a:cubicBezTo>
                  <a:cubicBezTo>
                    <a:pt x="3859" y="8804"/>
                    <a:pt x="2670" y="8296"/>
                    <a:pt x="1787" y="7286"/>
                  </a:cubicBezTo>
                  <a:cubicBezTo>
                    <a:pt x="1251" y="6691"/>
                    <a:pt x="879" y="5962"/>
                    <a:pt x="760" y="5173"/>
                  </a:cubicBezTo>
                  <a:cubicBezTo>
                    <a:pt x="403" y="3029"/>
                    <a:pt x="1921" y="1317"/>
                    <a:pt x="3841" y="648"/>
                  </a:cubicBezTo>
                  <a:cubicBezTo>
                    <a:pt x="4318" y="483"/>
                    <a:pt x="4805" y="393"/>
                    <a:pt x="5285" y="393"/>
                  </a:cubicBezTo>
                  <a:close/>
                  <a:moveTo>
                    <a:pt x="5242" y="0"/>
                  </a:moveTo>
                  <a:cubicBezTo>
                    <a:pt x="3739" y="0"/>
                    <a:pt x="2237" y="806"/>
                    <a:pt x="1296" y="1957"/>
                  </a:cubicBezTo>
                  <a:cubicBezTo>
                    <a:pt x="1" y="3565"/>
                    <a:pt x="120" y="5842"/>
                    <a:pt x="1400" y="7420"/>
                  </a:cubicBezTo>
                  <a:cubicBezTo>
                    <a:pt x="2295" y="8533"/>
                    <a:pt x="3720" y="9233"/>
                    <a:pt x="5149" y="9233"/>
                  </a:cubicBezTo>
                  <a:cubicBezTo>
                    <a:pt x="5479" y="9233"/>
                    <a:pt x="5810" y="9195"/>
                    <a:pt x="6133" y="9117"/>
                  </a:cubicBezTo>
                  <a:cubicBezTo>
                    <a:pt x="10361" y="8090"/>
                    <a:pt x="10718" y="1957"/>
                    <a:pt x="6774" y="305"/>
                  </a:cubicBezTo>
                  <a:cubicBezTo>
                    <a:pt x="6278" y="96"/>
                    <a:pt x="5760" y="0"/>
                    <a:pt x="52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8"/>
          <p:cNvSpPr/>
          <p:nvPr/>
        </p:nvSpPr>
        <p:spPr>
          <a:xfrm>
            <a:off x="7237650" y="-101025"/>
            <a:ext cx="1030050" cy="955225"/>
          </a:xfrm>
          <a:custGeom>
            <a:rect b="b" l="l" r="r" t="t"/>
            <a:pathLst>
              <a:path extrusionOk="0" h="38209" w="41202">
                <a:moveTo>
                  <a:pt x="0" y="0"/>
                </a:moveTo>
                <a:cubicBezTo>
                  <a:pt x="0" y="8569"/>
                  <a:pt x="4913" y="19964"/>
                  <a:pt x="13226" y="22043"/>
                </a:cubicBezTo>
                <a:cubicBezTo>
                  <a:pt x="22069" y="24254"/>
                  <a:pt x="37529" y="16335"/>
                  <a:pt x="40413" y="24982"/>
                </a:cubicBezTo>
                <a:cubicBezTo>
                  <a:pt x="41305" y="27657"/>
                  <a:pt x="41736" y="31176"/>
                  <a:pt x="40045" y="33432"/>
                </a:cubicBezTo>
                <a:cubicBezTo>
                  <a:pt x="38168" y="35936"/>
                  <a:pt x="30562" y="35411"/>
                  <a:pt x="31963" y="38209"/>
                </a:cubicBezTo>
              </a:path>
            </a:pathLst>
          </a:custGeom>
          <a:noFill/>
          <a:ln cap="rnd" cmpd="sng" w="19050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07" name="Google Shape;207;p8"/>
          <p:cNvSpPr/>
          <p:nvPr/>
        </p:nvSpPr>
        <p:spPr>
          <a:xfrm>
            <a:off x="7696875" y="1588975"/>
            <a:ext cx="415975" cy="578650"/>
          </a:xfrm>
          <a:custGeom>
            <a:rect b="b" l="l" r="r" t="t"/>
            <a:pathLst>
              <a:path extrusionOk="0" h="23146" w="16639">
                <a:moveTo>
                  <a:pt x="11389" y="0"/>
                </a:moveTo>
                <a:cubicBezTo>
                  <a:pt x="14182" y="4188"/>
                  <a:pt x="17759" y="9552"/>
                  <a:pt x="16166" y="14328"/>
                </a:cubicBezTo>
                <a:cubicBezTo>
                  <a:pt x="14224" y="20151"/>
                  <a:pt x="6138" y="23146"/>
                  <a:pt x="0" y="23146"/>
                </a:cubicBezTo>
              </a:path>
            </a:pathLst>
          </a:custGeom>
          <a:noFill/>
          <a:ln cap="rnd" cmpd="sng" w="19050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08" name="Google Shape;208;p8"/>
          <p:cNvSpPr/>
          <p:nvPr/>
        </p:nvSpPr>
        <p:spPr>
          <a:xfrm>
            <a:off x="7513175" y="2445021"/>
            <a:ext cx="1347875" cy="613525"/>
          </a:xfrm>
          <a:custGeom>
            <a:rect b="b" l="l" r="r" t="t"/>
            <a:pathLst>
              <a:path extrusionOk="0" h="24541" w="53915">
                <a:moveTo>
                  <a:pt x="0" y="12784"/>
                </a:moveTo>
                <a:cubicBezTo>
                  <a:pt x="1129" y="17292"/>
                  <a:pt x="9070" y="19271"/>
                  <a:pt x="13227" y="17193"/>
                </a:cubicBezTo>
                <a:cubicBezTo>
                  <a:pt x="17098" y="15257"/>
                  <a:pt x="15357" y="8139"/>
                  <a:pt x="18737" y="5436"/>
                </a:cubicBezTo>
                <a:cubicBezTo>
                  <a:pt x="24351" y="947"/>
                  <a:pt x="32546" y="-598"/>
                  <a:pt x="39679" y="293"/>
                </a:cubicBezTo>
                <a:cubicBezTo>
                  <a:pt x="45344" y="1000"/>
                  <a:pt x="52519" y="4615"/>
                  <a:pt x="53640" y="10213"/>
                </a:cubicBezTo>
                <a:cubicBezTo>
                  <a:pt x="54742" y="15712"/>
                  <a:pt x="49488" y="21429"/>
                  <a:pt x="44822" y="24541"/>
                </a:cubicBezTo>
              </a:path>
            </a:pathLst>
          </a:custGeom>
          <a:noFill/>
          <a:ln cap="rnd" cmpd="sng" w="19050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09" name="Google Shape;209;p8"/>
          <p:cNvSpPr/>
          <p:nvPr/>
        </p:nvSpPr>
        <p:spPr>
          <a:xfrm>
            <a:off x="7008025" y="3462675"/>
            <a:ext cx="1230750" cy="409300"/>
          </a:xfrm>
          <a:custGeom>
            <a:rect b="b" l="l" r="r" t="t"/>
            <a:pathLst>
              <a:path extrusionOk="0" h="16372" w="49230">
                <a:moveTo>
                  <a:pt x="49230" y="0"/>
                </a:moveTo>
                <a:cubicBezTo>
                  <a:pt x="45091" y="4139"/>
                  <a:pt x="43260" y="10450"/>
                  <a:pt x="38576" y="13961"/>
                </a:cubicBezTo>
                <a:cubicBezTo>
                  <a:pt x="35015" y="16631"/>
                  <a:pt x="29741" y="16529"/>
                  <a:pt x="25350" y="15798"/>
                </a:cubicBezTo>
                <a:cubicBezTo>
                  <a:pt x="16890" y="14389"/>
                  <a:pt x="3836" y="3718"/>
                  <a:pt x="0" y="11389"/>
                </a:cubicBezTo>
              </a:path>
            </a:pathLst>
          </a:custGeom>
          <a:noFill/>
          <a:ln cap="rnd" cmpd="sng" w="19050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10" name="Google Shape;210;p8"/>
          <p:cNvSpPr/>
          <p:nvPr/>
        </p:nvSpPr>
        <p:spPr>
          <a:xfrm>
            <a:off x="6267470" y="4206650"/>
            <a:ext cx="1245700" cy="554475"/>
          </a:xfrm>
          <a:custGeom>
            <a:rect b="b" l="l" r="r" t="t"/>
            <a:pathLst>
              <a:path extrusionOk="0" h="22179" w="49828">
                <a:moveTo>
                  <a:pt x="13089" y="0"/>
                </a:moveTo>
                <a:cubicBezTo>
                  <a:pt x="7675" y="0"/>
                  <a:pt x="1943" y="4784"/>
                  <a:pt x="230" y="9920"/>
                </a:cubicBezTo>
                <a:cubicBezTo>
                  <a:pt x="-1170" y="14117"/>
                  <a:pt x="5092" y="17859"/>
                  <a:pt x="9048" y="19839"/>
                </a:cubicBezTo>
                <a:cubicBezTo>
                  <a:pt x="14214" y="22424"/>
                  <a:pt x="20711" y="22710"/>
                  <a:pt x="26315" y="21309"/>
                </a:cubicBezTo>
                <a:cubicBezTo>
                  <a:pt x="29618" y="20483"/>
                  <a:pt x="31674" y="17105"/>
                  <a:pt x="34398" y="15063"/>
                </a:cubicBezTo>
                <a:cubicBezTo>
                  <a:pt x="38542" y="11956"/>
                  <a:pt x="45195" y="10910"/>
                  <a:pt x="49828" y="13226"/>
                </a:cubicBezTo>
              </a:path>
            </a:pathLst>
          </a:custGeom>
          <a:noFill/>
          <a:ln cap="rnd" cmpd="sng" w="19050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11" name="Google Shape;211;p8"/>
          <p:cNvSpPr/>
          <p:nvPr/>
        </p:nvSpPr>
        <p:spPr>
          <a:xfrm>
            <a:off x="8128575" y="4178400"/>
            <a:ext cx="1148100" cy="395650"/>
          </a:xfrm>
          <a:custGeom>
            <a:rect b="b" l="l" r="r" t="t"/>
            <a:pathLst>
              <a:path extrusionOk="0" h="15826" w="45924">
                <a:moveTo>
                  <a:pt x="0" y="12519"/>
                </a:moveTo>
                <a:cubicBezTo>
                  <a:pt x="3855" y="9436"/>
                  <a:pt x="6239" y="4440"/>
                  <a:pt x="10654" y="2232"/>
                </a:cubicBezTo>
                <a:cubicBezTo>
                  <a:pt x="16354" y="-619"/>
                  <a:pt x="23713" y="-518"/>
                  <a:pt x="29759" y="1497"/>
                </a:cubicBezTo>
                <a:cubicBezTo>
                  <a:pt x="36590" y="3774"/>
                  <a:pt x="39485" y="12602"/>
                  <a:pt x="45924" y="15826"/>
                </a:cubicBezTo>
              </a:path>
            </a:pathLst>
          </a:custGeom>
          <a:noFill/>
          <a:ln cap="rnd" cmpd="sng" w="19050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2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 txBox="1"/>
          <p:nvPr>
            <p:ph type="title"/>
          </p:nvPr>
        </p:nvSpPr>
        <p:spPr>
          <a:xfrm flipH="1">
            <a:off x="1930475" y="1409802"/>
            <a:ext cx="4756500" cy="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0" sz="4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4" name="Google Shape;214;p9"/>
          <p:cNvSpPr txBox="1"/>
          <p:nvPr>
            <p:ph idx="1" type="subTitle"/>
          </p:nvPr>
        </p:nvSpPr>
        <p:spPr>
          <a:xfrm flipH="1">
            <a:off x="1930525" y="1938334"/>
            <a:ext cx="4756500" cy="11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215" name="Google Shape;215;p9"/>
          <p:cNvSpPr/>
          <p:nvPr/>
        </p:nvSpPr>
        <p:spPr>
          <a:xfrm>
            <a:off x="0" y="616783"/>
            <a:ext cx="444700" cy="1782750"/>
          </a:xfrm>
          <a:custGeom>
            <a:rect b="b" l="l" r="r" t="t"/>
            <a:pathLst>
              <a:path extrusionOk="0" h="71310" w="17788">
                <a:moveTo>
                  <a:pt x="1102" y="403"/>
                </a:moveTo>
                <a:cubicBezTo>
                  <a:pt x="7162" y="-1110"/>
                  <a:pt x="16753" y="3038"/>
                  <a:pt x="17635" y="9221"/>
                </a:cubicBezTo>
                <a:cubicBezTo>
                  <a:pt x="18817" y="17508"/>
                  <a:pt x="10846" y="24613"/>
                  <a:pt x="8818" y="32734"/>
                </a:cubicBezTo>
                <a:cubicBezTo>
                  <a:pt x="6650" y="41415"/>
                  <a:pt x="13244" y="51246"/>
                  <a:pt x="9920" y="59553"/>
                </a:cubicBezTo>
                <a:cubicBezTo>
                  <a:pt x="8015" y="64314"/>
                  <a:pt x="2296" y="66725"/>
                  <a:pt x="0" y="71310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216" name="Google Shape;216;p9"/>
          <p:cNvGrpSpPr/>
          <p:nvPr/>
        </p:nvGrpSpPr>
        <p:grpSpPr>
          <a:xfrm flipH="1" rot="10800000">
            <a:off x="2441911" y="-432271"/>
            <a:ext cx="6705654" cy="1944523"/>
            <a:chOff x="2431496" y="3198979"/>
            <a:chExt cx="6705654" cy="1944523"/>
          </a:xfrm>
        </p:grpSpPr>
        <p:sp>
          <p:nvSpPr>
            <p:cNvPr id="217" name="Google Shape;217;p9"/>
            <p:cNvSpPr/>
            <p:nvPr/>
          </p:nvSpPr>
          <p:spPr>
            <a:xfrm>
              <a:off x="2431496" y="3198979"/>
              <a:ext cx="6705570" cy="1944498"/>
            </a:xfrm>
            <a:custGeom>
              <a:rect b="b" l="l" r="r" t="t"/>
              <a:pathLst>
                <a:path extrusionOk="0" h="60894" w="209992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2676230" y="3460190"/>
              <a:ext cx="6460839" cy="1683290"/>
            </a:xfrm>
            <a:custGeom>
              <a:rect b="b" l="l" r="r" t="t"/>
              <a:pathLst>
                <a:path extrusionOk="0" h="52714" w="202328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2904933" y="3727309"/>
              <a:ext cx="6232138" cy="1416174"/>
            </a:xfrm>
            <a:custGeom>
              <a:rect b="b" l="l" r="r" t="t"/>
              <a:pathLst>
                <a:path extrusionOk="0" h="44349" w="195166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3208775" y="4557758"/>
              <a:ext cx="3357639" cy="585738"/>
            </a:xfrm>
            <a:custGeom>
              <a:rect b="b" l="l" r="r" t="t"/>
              <a:pathLst>
                <a:path extrusionOk="0" h="18343" w="105148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3454371" y="4705032"/>
              <a:ext cx="2811210" cy="438465"/>
            </a:xfrm>
            <a:custGeom>
              <a:rect b="b" l="l" r="r" t="t"/>
              <a:pathLst>
                <a:path extrusionOk="0" h="13731" w="88036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3757766" y="4863260"/>
              <a:ext cx="2225089" cy="280240"/>
            </a:xfrm>
            <a:custGeom>
              <a:rect b="b" l="l" r="r" t="t"/>
              <a:pathLst>
                <a:path extrusionOk="0" h="8776" w="69681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4130359" y="5014750"/>
              <a:ext cx="1517017" cy="128752"/>
            </a:xfrm>
            <a:custGeom>
              <a:rect b="b" l="l" r="r" t="t"/>
              <a:pathLst>
                <a:path extrusionOk="0" h="4032" w="47507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8042939" y="4042104"/>
              <a:ext cx="1094199" cy="1101384"/>
            </a:xfrm>
            <a:custGeom>
              <a:rect b="b" l="l" r="r" t="t"/>
              <a:pathLst>
                <a:path extrusionOk="0" h="34491" w="34266">
                  <a:moveTo>
                    <a:pt x="34266" y="0"/>
                  </a:moveTo>
                  <a:lnTo>
                    <a:pt x="32561" y="2564"/>
                  </a:lnTo>
                  <a:lnTo>
                    <a:pt x="29046" y="7678"/>
                  </a:lnTo>
                  <a:lnTo>
                    <a:pt x="26284" y="11444"/>
                  </a:lnTo>
                  <a:lnTo>
                    <a:pt x="24381" y="13902"/>
                  </a:lnTo>
                  <a:lnTo>
                    <a:pt x="22425" y="16307"/>
                  </a:lnTo>
                  <a:lnTo>
                    <a:pt x="20404" y="18646"/>
                  </a:lnTo>
                  <a:lnTo>
                    <a:pt x="18303" y="20919"/>
                  </a:lnTo>
                  <a:lnTo>
                    <a:pt x="16149" y="23099"/>
                  </a:lnTo>
                  <a:lnTo>
                    <a:pt x="13902" y="25187"/>
                  </a:lnTo>
                  <a:lnTo>
                    <a:pt x="11590" y="27169"/>
                  </a:lnTo>
                  <a:lnTo>
                    <a:pt x="9171" y="29033"/>
                  </a:lnTo>
                  <a:lnTo>
                    <a:pt x="6674" y="30777"/>
                  </a:lnTo>
                  <a:lnTo>
                    <a:pt x="4084" y="32376"/>
                  </a:lnTo>
                  <a:lnTo>
                    <a:pt x="1388" y="33830"/>
                  </a:lnTo>
                  <a:lnTo>
                    <a:pt x="0" y="34490"/>
                  </a:lnTo>
                  <a:lnTo>
                    <a:pt x="1890" y="34490"/>
                  </a:lnTo>
                  <a:lnTo>
                    <a:pt x="3185" y="33816"/>
                  </a:lnTo>
                  <a:lnTo>
                    <a:pt x="5696" y="32376"/>
                  </a:lnTo>
                  <a:lnTo>
                    <a:pt x="8114" y="30790"/>
                  </a:lnTo>
                  <a:lnTo>
                    <a:pt x="10453" y="29099"/>
                  </a:lnTo>
                  <a:lnTo>
                    <a:pt x="12713" y="27288"/>
                  </a:lnTo>
                  <a:lnTo>
                    <a:pt x="14893" y="25385"/>
                  </a:lnTo>
                  <a:lnTo>
                    <a:pt x="17008" y="23390"/>
                  </a:lnTo>
                  <a:lnTo>
                    <a:pt x="19056" y="21315"/>
                  </a:lnTo>
                  <a:lnTo>
                    <a:pt x="21038" y="19148"/>
                  </a:lnTo>
                  <a:lnTo>
                    <a:pt x="22954" y="16928"/>
                  </a:lnTo>
                  <a:lnTo>
                    <a:pt x="24817" y="14655"/>
                  </a:lnTo>
                  <a:lnTo>
                    <a:pt x="26641" y="12330"/>
                  </a:lnTo>
                  <a:lnTo>
                    <a:pt x="29271" y="8775"/>
                  </a:lnTo>
                  <a:lnTo>
                    <a:pt x="32640" y="3938"/>
                  </a:lnTo>
                  <a:lnTo>
                    <a:pt x="34266" y="1494"/>
                  </a:lnTo>
                  <a:lnTo>
                    <a:pt x="34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8346749" y="4329469"/>
              <a:ext cx="790393" cy="814023"/>
            </a:xfrm>
            <a:custGeom>
              <a:rect b="b" l="l" r="r" t="t"/>
              <a:pathLst>
                <a:path extrusionOk="0" h="25492" w="24752">
                  <a:moveTo>
                    <a:pt x="24752" y="1"/>
                  </a:moveTo>
                  <a:lnTo>
                    <a:pt x="23496" y="1851"/>
                  </a:lnTo>
                  <a:lnTo>
                    <a:pt x="20853" y="5445"/>
                  </a:lnTo>
                  <a:lnTo>
                    <a:pt x="18052" y="8920"/>
                  </a:lnTo>
                  <a:lnTo>
                    <a:pt x="15092" y="12264"/>
                  </a:lnTo>
                  <a:lnTo>
                    <a:pt x="11986" y="15475"/>
                  </a:lnTo>
                  <a:lnTo>
                    <a:pt x="8736" y="18527"/>
                  </a:lnTo>
                  <a:lnTo>
                    <a:pt x="5340" y="21434"/>
                  </a:lnTo>
                  <a:lnTo>
                    <a:pt x="1811" y="24183"/>
                  </a:lnTo>
                  <a:lnTo>
                    <a:pt x="1" y="25491"/>
                  </a:lnTo>
                  <a:lnTo>
                    <a:pt x="1415" y="25491"/>
                  </a:lnTo>
                  <a:lnTo>
                    <a:pt x="3106" y="24249"/>
                  </a:lnTo>
                  <a:lnTo>
                    <a:pt x="6397" y="21619"/>
                  </a:lnTo>
                  <a:lnTo>
                    <a:pt x="9581" y="18871"/>
                  </a:lnTo>
                  <a:lnTo>
                    <a:pt x="12634" y="15977"/>
                  </a:lnTo>
                  <a:lnTo>
                    <a:pt x="15568" y="12964"/>
                  </a:lnTo>
                  <a:lnTo>
                    <a:pt x="18369" y="9832"/>
                  </a:lnTo>
                  <a:lnTo>
                    <a:pt x="21025" y="6568"/>
                  </a:lnTo>
                  <a:lnTo>
                    <a:pt x="23549" y="3212"/>
                  </a:lnTo>
                  <a:lnTo>
                    <a:pt x="24752" y="1481"/>
                  </a:lnTo>
                  <a:lnTo>
                    <a:pt x="247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8670006" y="4631172"/>
              <a:ext cx="467141" cy="512325"/>
            </a:xfrm>
            <a:custGeom>
              <a:rect b="b" l="l" r="r" t="t"/>
              <a:pathLst>
                <a:path extrusionOk="0" h="16044" w="14629">
                  <a:moveTo>
                    <a:pt x="14629" y="1"/>
                  </a:moveTo>
                  <a:lnTo>
                    <a:pt x="13862" y="1151"/>
                  </a:lnTo>
                  <a:lnTo>
                    <a:pt x="12290" y="3397"/>
                  </a:lnTo>
                  <a:lnTo>
                    <a:pt x="10638" y="5577"/>
                  </a:lnTo>
                  <a:lnTo>
                    <a:pt x="8920" y="7705"/>
                  </a:lnTo>
                  <a:lnTo>
                    <a:pt x="7110" y="9727"/>
                  </a:lnTo>
                  <a:lnTo>
                    <a:pt x="5207" y="11669"/>
                  </a:lnTo>
                  <a:lnTo>
                    <a:pt x="3211" y="13506"/>
                  </a:lnTo>
                  <a:lnTo>
                    <a:pt x="1097" y="15237"/>
                  </a:lnTo>
                  <a:lnTo>
                    <a:pt x="0" y="16043"/>
                  </a:lnTo>
                  <a:lnTo>
                    <a:pt x="1388" y="16043"/>
                  </a:lnTo>
                  <a:lnTo>
                    <a:pt x="2366" y="15290"/>
                  </a:lnTo>
                  <a:lnTo>
                    <a:pt x="4255" y="13691"/>
                  </a:lnTo>
                  <a:lnTo>
                    <a:pt x="6039" y="12013"/>
                  </a:lnTo>
                  <a:lnTo>
                    <a:pt x="7757" y="10242"/>
                  </a:lnTo>
                  <a:lnTo>
                    <a:pt x="9396" y="8405"/>
                  </a:lnTo>
                  <a:lnTo>
                    <a:pt x="10968" y="6502"/>
                  </a:lnTo>
                  <a:lnTo>
                    <a:pt x="12475" y="4533"/>
                  </a:lnTo>
                  <a:lnTo>
                    <a:pt x="13928" y="2512"/>
                  </a:lnTo>
                  <a:lnTo>
                    <a:pt x="14629" y="1481"/>
                  </a:lnTo>
                  <a:lnTo>
                    <a:pt x="146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8942170" y="4945551"/>
              <a:ext cx="194980" cy="197950"/>
            </a:xfrm>
            <a:custGeom>
              <a:rect b="b" l="l" r="r" t="t"/>
              <a:pathLst>
                <a:path extrusionOk="0" h="6199" w="6106">
                  <a:moveTo>
                    <a:pt x="6106" y="1"/>
                  </a:moveTo>
                  <a:lnTo>
                    <a:pt x="5405" y="833"/>
                  </a:lnTo>
                  <a:lnTo>
                    <a:pt x="3938" y="2432"/>
                  </a:lnTo>
                  <a:lnTo>
                    <a:pt x="2406" y="3978"/>
                  </a:lnTo>
                  <a:lnTo>
                    <a:pt x="820" y="5471"/>
                  </a:lnTo>
                  <a:lnTo>
                    <a:pt x="1" y="6198"/>
                  </a:lnTo>
                  <a:lnTo>
                    <a:pt x="1230" y="6198"/>
                  </a:lnTo>
                  <a:lnTo>
                    <a:pt x="2498" y="5022"/>
                  </a:lnTo>
                  <a:lnTo>
                    <a:pt x="4943" y="2551"/>
                  </a:lnTo>
                  <a:lnTo>
                    <a:pt x="6106" y="1269"/>
                  </a:lnTo>
                  <a:lnTo>
                    <a:pt x="61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" name="Google Shape;228;p9"/>
          <p:cNvGrpSpPr/>
          <p:nvPr/>
        </p:nvGrpSpPr>
        <p:grpSpPr>
          <a:xfrm rot="1508803">
            <a:off x="344834" y="3799136"/>
            <a:ext cx="750325" cy="443959"/>
            <a:chOff x="2259350" y="2408700"/>
            <a:chExt cx="508925" cy="301125"/>
          </a:xfrm>
        </p:grpSpPr>
        <p:sp>
          <p:nvSpPr>
            <p:cNvPr id="229" name="Google Shape;229;p9"/>
            <p:cNvSpPr/>
            <p:nvPr/>
          </p:nvSpPr>
          <p:spPr>
            <a:xfrm>
              <a:off x="2756325" y="2606300"/>
              <a:ext cx="200" cy="875"/>
            </a:xfrm>
            <a:custGeom>
              <a:rect b="b" l="l" r="r" t="t"/>
              <a:pathLst>
                <a:path extrusionOk="0" h="35" w="8">
                  <a:moveTo>
                    <a:pt x="8" y="1"/>
                  </a:moveTo>
                  <a:lnTo>
                    <a:pt x="8" y="1"/>
                  </a:lnTo>
                  <a:cubicBezTo>
                    <a:pt x="0" y="23"/>
                    <a:pt x="0" y="34"/>
                    <a:pt x="2" y="34"/>
                  </a:cubicBezTo>
                  <a:cubicBezTo>
                    <a:pt x="4" y="34"/>
                    <a:pt x="8" y="23"/>
                    <a:pt x="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2364675" y="2478550"/>
              <a:ext cx="159400" cy="140475"/>
            </a:xfrm>
            <a:custGeom>
              <a:rect b="b" l="l" r="r" t="t"/>
              <a:pathLst>
                <a:path extrusionOk="0" h="5619" w="6376">
                  <a:moveTo>
                    <a:pt x="3293" y="307"/>
                  </a:moveTo>
                  <a:cubicBezTo>
                    <a:pt x="4637" y="307"/>
                    <a:pt x="6030" y="1290"/>
                    <a:pt x="5746" y="2848"/>
                  </a:cubicBezTo>
                  <a:cubicBezTo>
                    <a:pt x="5528" y="4091"/>
                    <a:pt x="4391" y="5090"/>
                    <a:pt x="3175" y="5090"/>
                  </a:cubicBezTo>
                  <a:cubicBezTo>
                    <a:pt x="2892" y="5090"/>
                    <a:pt x="2604" y="5035"/>
                    <a:pt x="2322" y="4917"/>
                  </a:cubicBezTo>
                  <a:cubicBezTo>
                    <a:pt x="997" y="4366"/>
                    <a:pt x="700" y="2774"/>
                    <a:pt x="1250" y="1553"/>
                  </a:cubicBezTo>
                  <a:cubicBezTo>
                    <a:pt x="1633" y="690"/>
                    <a:pt x="2454" y="307"/>
                    <a:pt x="3293" y="307"/>
                  </a:cubicBezTo>
                  <a:close/>
                  <a:moveTo>
                    <a:pt x="3361" y="0"/>
                  </a:moveTo>
                  <a:cubicBezTo>
                    <a:pt x="2438" y="0"/>
                    <a:pt x="1515" y="380"/>
                    <a:pt x="968" y="1211"/>
                  </a:cubicBezTo>
                  <a:cubicBezTo>
                    <a:pt x="0" y="2684"/>
                    <a:pt x="610" y="4873"/>
                    <a:pt x="2307" y="5468"/>
                  </a:cubicBezTo>
                  <a:cubicBezTo>
                    <a:pt x="2599" y="5571"/>
                    <a:pt x="2896" y="5619"/>
                    <a:pt x="3187" y="5619"/>
                  </a:cubicBezTo>
                  <a:cubicBezTo>
                    <a:pt x="4709" y="5619"/>
                    <a:pt x="6112" y="4318"/>
                    <a:pt x="6237" y="2744"/>
                  </a:cubicBezTo>
                  <a:cubicBezTo>
                    <a:pt x="6375" y="1017"/>
                    <a:pt x="4869" y="0"/>
                    <a:pt x="33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2410050" y="2498425"/>
              <a:ext cx="77075" cy="101525"/>
            </a:xfrm>
            <a:custGeom>
              <a:rect b="b" l="l" r="r" t="t"/>
              <a:pathLst>
                <a:path extrusionOk="0" h="4061" w="3083">
                  <a:moveTo>
                    <a:pt x="1102" y="773"/>
                  </a:moveTo>
                  <a:cubicBezTo>
                    <a:pt x="1251" y="1145"/>
                    <a:pt x="1430" y="1502"/>
                    <a:pt x="1594" y="1860"/>
                  </a:cubicBezTo>
                  <a:cubicBezTo>
                    <a:pt x="1594" y="1875"/>
                    <a:pt x="1594" y="1875"/>
                    <a:pt x="1594" y="1875"/>
                  </a:cubicBezTo>
                  <a:cubicBezTo>
                    <a:pt x="1579" y="1875"/>
                    <a:pt x="1549" y="1875"/>
                    <a:pt x="1534" y="1889"/>
                  </a:cubicBezTo>
                  <a:cubicBezTo>
                    <a:pt x="1460" y="1904"/>
                    <a:pt x="1370" y="1934"/>
                    <a:pt x="1266" y="1949"/>
                  </a:cubicBezTo>
                  <a:cubicBezTo>
                    <a:pt x="1117" y="1636"/>
                    <a:pt x="968" y="1309"/>
                    <a:pt x="820" y="981"/>
                  </a:cubicBezTo>
                  <a:cubicBezTo>
                    <a:pt x="909" y="892"/>
                    <a:pt x="998" y="833"/>
                    <a:pt x="1102" y="773"/>
                  </a:cubicBezTo>
                  <a:close/>
                  <a:moveTo>
                    <a:pt x="641" y="1160"/>
                  </a:moveTo>
                  <a:cubicBezTo>
                    <a:pt x="760" y="1458"/>
                    <a:pt x="894" y="1726"/>
                    <a:pt x="1028" y="2009"/>
                  </a:cubicBezTo>
                  <a:lnTo>
                    <a:pt x="879" y="2009"/>
                  </a:lnTo>
                  <a:cubicBezTo>
                    <a:pt x="269" y="1904"/>
                    <a:pt x="418" y="1532"/>
                    <a:pt x="581" y="1264"/>
                  </a:cubicBezTo>
                  <a:cubicBezTo>
                    <a:pt x="596" y="1220"/>
                    <a:pt x="626" y="1205"/>
                    <a:pt x="641" y="1160"/>
                  </a:cubicBezTo>
                  <a:close/>
                  <a:moveTo>
                    <a:pt x="2025" y="2202"/>
                  </a:moveTo>
                  <a:cubicBezTo>
                    <a:pt x="2308" y="2232"/>
                    <a:pt x="2576" y="2366"/>
                    <a:pt x="2472" y="2723"/>
                  </a:cubicBezTo>
                  <a:cubicBezTo>
                    <a:pt x="2457" y="2783"/>
                    <a:pt x="2427" y="2827"/>
                    <a:pt x="2383" y="2887"/>
                  </a:cubicBezTo>
                  <a:cubicBezTo>
                    <a:pt x="2263" y="2649"/>
                    <a:pt x="2130" y="2425"/>
                    <a:pt x="2025" y="2202"/>
                  </a:cubicBezTo>
                  <a:close/>
                  <a:moveTo>
                    <a:pt x="1728" y="2202"/>
                  </a:moveTo>
                  <a:cubicBezTo>
                    <a:pt x="1862" y="2500"/>
                    <a:pt x="1981" y="2812"/>
                    <a:pt x="2115" y="3110"/>
                  </a:cubicBezTo>
                  <a:cubicBezTo>
                    <a:pt x="2070" y="3140"/>
                    <a:pt x="2040" y="3155"/>
                    <a:pt x="1996" y="3184"/>
                  </a:cubicBezTo>
                  <a:cubicBezTo>
                    <a:pt x="1966" y="3199"/>
                    <a:pt x="1936" y="3214"/>
                    <a:pt x="1906" y="3229"/>
                  </a:cubicBezTo>
                  <a:cubicBezTo>
                    <a:pt x="1772" y="2946"/>
                    <a:pt x="1609" y="2663"/>
                    <a:pt x="1475" y="2396"/>
                  </a:cubicBezTo>
                  <a:cubicBezTo>
                    <a:pt x="1460" y="2351"/>
                    <a:pt x="1430" y="2306"/>
                    <a:pt x="1415" y="2247"/>
                  </a:cubicBezTo>
                  <a:cubicBezTo>
                    <a:pt x="1489" y="2232"/>
                    <a:pt x="1564" y="2217"/>
                    <a:pt x="1623" y="2217"/>
                  </a:cubicBezTo>
                  <a:cubicBezTo>
                    <a:pt x="1653" y="2202"/>
                    <a:pt x="1698" y="2202"/>
                    <a:pt x="1728" y="2202"/>
                  </a:cubicBezTo>
                  <a:close/>
                  <a:moveTo>
                    <a:pt x="974" y="1"/>
                  </a:moveTo>
                  <a:cubicBezTo>
                    <a:pt x="943" y="1"/>
                    <a:pt x="915" y="29"/>
                    <a:pt x="924" y="73"/>
                  </a:cubicBezTo>
                  <a:cubicBezTo>
                    <a:pt x="939" y="237"/>
                    <a:pt x="983" y="401"/>
                    <a:pt x="1028" y="550"/>
                  </a:cubicBezTo>
                  <a:cubicBezTo>
                    <a:pt x="924" y="609"/>
                    <a:pt x="805" y="669"/>
                    <a:pt x="715" y="743"/>
                  </a:cubicBezTo>
                  <a:cubicBezTo>
                    <a:pt x="656" y="609"/>
                    <a:pt x="596" y="475"/>
                    <a:pt x="537" y="327"/>
                  </a:cubicBezTo>
                  <a:cubicBezTo>
                    <a:pt x="526" y="305"/>
                    <a:pt x="505" y="295"/>
                    <a:pt x="484" y="295"/>
                  </a:cubicBezTo>
                  <a:cubicBezTo>
                    <a:pt x="447" y="295"/>
                    <a:pt x="408" y="324"/>
                    <a:pt x="418" y="371"/>
                  </a:cubicBezTo>
                  <a:cubicBezTo>
                    <a:pt x="448" y="535"/>
                    <a:pt x="492" y="714"/>
                    <a:pt x="552" y="877"/>
                  </a:cubicBezTo>
                  <a:cubicBezTo>
                    <a:pt x="492" y="937"/>
                    <a:pt x="433" y="996"/>
                    <a:pt x="388" y="1071"/>
                  </a:cubicBezTo>
                  <a:cubicBezTo>
                    <a:pt x="180" y="1339"/>
                    <a:pt x="1" y="1785"/>
                    <a:pt x="239" y="2083"/>
                  </a:cubicBezTo>
                  <a:cubicBezTo>
                    <a:pt x="391" y="2265"/>
                    <a:pt x="604" y="2323"/>
                    <a:pt x="829" y="2323"/>
                  </a:cubicBezTo>
                  <a:cubicBezTo>
                    <a:pt x="934" y="2323"/>
                    <a:pt x="1042" y="2310"/>
                    <a:pt x="1147" y="2291"/>
                  </a:cubicBezTo>
                  <a:cubicBezTo>
                    <a:pt x="1296" y="2634"/>
                    <a:pt x="1430" y="2991"/>
                    <a:pt x="1579" y="3333"/>
                  </a:cubicBezTo>
                  <a:cubicBezTo>
                    <a:pt x="1236" y="3408"/>
                    <a:pt x="879" y="3378"/>
                    <a:pt x="522" y="3467"/>
                  </a:cubicBezTo>
                  <a:cubicBezTo>
                    <a:pt x="462" y="3482"/>
                    <a:pt x="462" y="3557"/>
                    <a:pt x="507" y="3586"/>
                  </a:cubicBezTo>
                  <a:cubicBezTo>
                    <a:pt x="675" y="3692"/>
                    <a:pt x="916" y="3741"/>
                    <a:pt x="1181" y="3741"/>
                  </a:cubicBezTo>
                  <a:cubicBezTo>
                    <a:pt x="1362" y="3741"/>
                    <a:pt x="1555" y="3718"/>
                    <a:pt x="1742" y="3676"/>
                  </a:cubicBezTo>
                  <a:cubicBezTo>
                    <a:pt x="1802" y="3795"/>
                    <a:pt x="1862" y="3914"/>
                    <a:pt x="1936" y="4018"/>
                  </a:cubicBezTo>
                  <a:cubicBezTo>
                    <a:pt x="1953" y="4047"/>
                    <a:pt x="1984" y="4060"/>
                    <a:pt x="2015" y="4060"/>
                  </a:cubicBezTo>
                  <a:cubicBezTo>
                    <a:pt x="2062" y="4060"/>
                    <a:pt x="2109" y="4028"/>
                    <a:pt x="2100" y="3973"/>
                  </a:cubicBezTo>
                  <a:cubicBezTo>
                    <a:pt x="2100" y="3839"/>
                    <a:pt x="2085" y="3720"/>
                    <a:pt x="2040" y="3586"/>
                  </a:cubicBezTo>
                  <a:cubicBezTo>
                    <a:pt x="2130" y="3557"/>
                    <a:pt x="2219" y="3527"/>
                    <a:pt x="2293" y="3482"/>
                  </a:cubicBezTo>
                  <a:cubicBezTo>
                    <a:pt x="2338" y="3571"/>
                    <a:pt x="2383" y="3646"/>
                    <a:pt x="2442" y="3720"/>
                  </a:cubicBezTo>
                  <a:cubicBezTo>
                    <a:pt x="2461" y="3751"/>
                    <a:pt x="2492" y="3767"/>
                    <a:pt x="2523" y="3767"/>
                  </a:cubicBezTo>
                  <a:cubicBezTo>
                    <a:pt x="2565" y="3767"/>
                    <a:pt x="2606" y="3736"/>
                    <a:pt x="2606" y="3676"/>
                  </a:cubicBezTo>
                  <a:cubicBezTo>
                    <a:pt x="2606" y="3557"/>
                    <a:pt x="2576" y="3452"/>
                    <a:pt x="2546" y="3333"/>
                  </a:cubicBezTo>
                  <a:cubicBezTo>
                    <a:pt x="2904" y="3080"/>
                    <a:pt x="3082" y="2723"/>
                    <a:pt x="2874" y="2276"/>
                  </a:cubicBezTo>
                  <a:cubicBezTo>
                    <a:pt x="2718" y="1939"/>
                    <a:pt x="2369" y="1839"/>
                    <a:pt x="2015" y="1839"/>
                  </a:cubicBezTo>
                  <a:cubicBezTo>
                    <a:pt x="1964" y="1839"/>
                    <a:pt x="1913" y="1841"/>
                    <a:pt x="1862" y="1845"/>
                  </a:cubicBezTo>
                  <a:cubicBezTo>
                    <a:pt x="1668" y="1458"/>
                    <a:pt x="1489" y="1056"/>
                    <a:pt x="1311" y="669"/>
                  </a:cubicBezTo>
                  <a:cubicBezTo>
                    <a:pt x="1579" y="550"/>
                    <a:pt x="1862" y="460"/>
                    <a:pt x="2130" y="356"/>
                  </a:cubicBezTo>
                  <a:cubicBezTo>
                    <a:pt x="2185" y="342"/>
                    <a:pt x="2163" y="251"/>
                    <a:pt x="2111" y="251"/>
                  </a:cubicBezTo>
                  <a:cubicBezTo>
                    <a:pt x="2108" y="251"/>
                    <a:pt x="2104" y="251"/>
                    <a:pt x="2100" y="252"/>
                  </a:cubicBezTo>
                  <a:cubicBezTo>
                    <a:pt x="1802" y="297"/>
                    <a:pt x="1504" y="356"/>
                    <a:pt x="1222" y="460"/>
                  </a:cubicBezTo>
                  <a:cubicBezTo>
                    <a:pt x="1162" y="327"/>
                    <a:pt x="1088" y="178"/>
                    <a:pt x="1028" y="44"/>
                  </a:cubicBezTo>
                  <a:cubicBezTo>
                    <a:pt x="1016" y="14"/>
                    <a:pt x="994" y="1"/>
                    <a:pt x="9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2259350" y="2408700"/>
              <a:ext cx="508925" cy="301125"/>
            </a:xfrm>
            <a:custGeom>
              <a:rect b="b" l="l" r="r" t="t"/>
              <a:pathLst>
                <a:path extrusionOk="0" h="12045" w="20357">
                  <a:moveTo>
                    <a:pt x="12117" y="343"/>
                  </a:moveTo>
                  <a:cubicBezTo>
                    <a:pt x="12400" y="819"/>
                    <a:pt x="12623" y="1326"/>
                    <a:pt x="12831" y="1847"/>
                  </a:cubicBezTo>
                  <a:cubicBezTo>
                    <a:pt x="12385" y="1742"/>
                    <a:pt x="11923" y="1713"/>
                    <a:pt x="11492" y="1474"/>
                  </a:cubicBezTo>
                  <a:cubicBezTo>
                    <a:pt x="11179" y="1296"/>
                    <a:pt x="10956" y="1013"/>
                    <a:pt x="10688" y="775"/>
                  </a:cubicBezTo>
                  <a:cubicBezTo>
                    <a:pt x="11179" y="656"/>
                    <a:pt x="11655" y="522"/>
                    <a:pt x="12117" y="343"/>
                  </a:cubicBezTo>
                  <a:close/>
                  <a:moveTo>
                    <a:pt x="17773" y="1802"/>
                  </a:moveTo>
                  <a:cubicBezTo>
                    <a:pt x="17996" y="2308"/>
                    <a:pt x="18175" y="2829"/>
                    <a:pt x="18324" y="3365"/>
                  </a:cubicBezTo>
                  <a:cubicBezTo>
                    <a:pt x="17877" y="3216"/>
                    <a:pt x="17431" y="3142"/>
                    <a:pt x="17044" y="2859"/>
                  </a:cubicBezTo>
                  <a:cubicBezTo>
                    <a:pt x="16746" y="2635"/>
                    <a:pt x="16553" y="2338"/>
                    <a:pt x="16314" y="2070"/>
                  </a:cubicBezTo>
                  <a:cubicBezTo>
                    <a:pt x="16821" y="1995"/>
                    <a:pt x="17312" y="1936"/>
                    <a:pt x="17773" y="1802"/>
                  </a:cubicBezTo>
                  <a:close/>
                  <a:moveTo>
                    <a:pt x="14558" y="4838"/>
                  </a:moveTo>
                  <a:cubicBezTo>
                    <a:pt x="14871" y="5151"/>
                    <a:pt x="15079" y="5553"/>
                    <a:pt x="15124" y="6014"/>
                  </a:cubicBezTo>
                  <a:cubicBezTo>
                    <a:pt x="14945" y="5612"/>
                    <a:pt x="14752" y="5225"/>
                    <a:pt x="14558" y="4838"/>
                  </a:cubicBezTo>
                  <a:close/>
                  <a:moveTo>
                    <a:pt x="2174" y="4139"/>
                  </a:moveTo>
                  <a:cubicBezTo>
                    <a:pt x="2248" y="4645"/>
                    <a:pt x="2338" y="5062"/>
                    <a:pt x="2084" y="5583"/>
                  </a:cubicBezTo>
                  <a:cubicBezTo>
                    <a:pt x="1891" y="5999"/>
                    <a:pt x="1563" y="6372"/>
                    <a:pt x="1176" y="6625"/>
                  </a:cubicBezTo>
                  <a:cubicBezTo>
                    <a:pt x="923" y="6089"/>
                    <a:pt x="641" y="5568"/>
                    <a:pt x="373" y="5047"/>
                  </a:cubicBezTo>
                  <a:cubicBezTo>
                    <a:pt x="983" y="4749"/>
                    <a:pt x="1578" y="4436"/>
                    <a:pt x="2174" y="4139"/>
                  </a:cubicBezTo>
                  <a:close/>
                  <a:moveTo>
                    <a:pt x="14260" y="5091"/>
                  </a:moveTo>
                  <a:cubicBezTo>
                    <a:pt x="14498" y="5598"/>
                    <a:pt x="14752" y="6104"/>
                    <a:pt x="15005" y="6595"/>
                  </a:cubicBezTo>
                  <a:cubicBezTo>
                    <a:pt x="14588" y="6625"/>
                    <a:pt x="14186" y="6684"/>
                    <a:pt x="13769" y="6773"/>
                  </a:cubicBezTo>
                  <a:cubicBezTo>
                    <a:pt x="13784" y="6610"/>
                    <a:pt x="13739" y="6446"/>
                    <a:pt x="13754" y="6282"/>
                  </a:cubicBezTo>
                  <a:cubicBezTo>
                    <a:pt x="13754" y="5851"/>
                    <a:pt x="13918" y="5374"/>
                    <a:pt x="14260" y="5091"/>
                  </a:cubicBezTo>
                  <a:close/>
                  <a:moveTo>
                    <a:pt x="13471" y="7384"/>
                  </a:moveTo>
                  <a:cubicBezTo>
                    <a:pt x="13457" y="7413"/>
                    <a:pt x="13427" y="7443"/>
                    <a:pt x="13397" y="7473"/>
                  </a:cubicBezTo>
                  <a:cubicBezTo>
                    <a:pt x="13397" y="7443"/>
                    <a:pt x="13382" y="7428"/>
                    <a:pt x="13382" y="7399"/>
                  </a:cubicBezTo>
                  <a:cubicBezTo>
                    <a:pt x="13412" y="7399"/>
                    <a:pt x="13442" y="7384"/>
                    <a:pt x="13471" y="7384"/>
                  </a:cubicBezTo>
                  <a:close/>
                  <a:moveTo>
                    <a:pt x="13055" y="7488"/>
                  </a:moveTo>
                  <a:cubicBezTo>
                    <a:pt x="13070" y="7547"/>
                    <a:pt x="13084" y="7607"/>
                    <a:pt x="13114" y="7667"/>
                  </a:cubicBezTo>
                  <a:cubicBezTo>
                    <a:pt x="13070" y="7681"/>
                    <a:pt x="13025" y="7711"/>
                    <a:pt x="12995" y="7726"/>
                  </a:cubicBezTo>
                  <a:cubicBezTo>
                    <a:pt x="12950" y="7741"/>
                    <a:pt x="12921" y="7741"/>
                    <a:pt x="12891" y="7756"/>
                  </a:cubicBezTo>
                  <a:cubicBezTo>
                    <a:pt x="12861" y="7681"/>
                    <a:pt x="12831" y="7622"/>
                    <a:pt x="12816" y="7547"/>
                  </a:cubicBezTo>
                  <a:cubicBezTo>
                    <a:pt x="12891" y="7533"/>
                    <a:pt x="12980" y="7503"/>
                    <a:pt x="13055" y="7488"/>
                  </a:cubicBezTo>
                  <a:close/>
                  <a:moveTo>
                    <a:pt x="12504" y="7637"/>
                  </a:moveTo>
                  <a:cubicBezTo>
                    <a:pt x="12519" y="7696"/>
                    <a:pt x="12534" y="7771"/>
                    <a:pt x="12549" y="7830"/>
                  </a:cubicBezTo>
                  <a:cubicBezTo>
                    <a:pt x="12484" y="7835"/>
                    <a:pt x="12418" y="7837"/>
                    <a:pt x="12351" y="7837"/>
                  </a:cubicBezTo>
                  <a:cubicBezTo>
                    <a:pt x="12216" y="7837"/>
                    <a:pt x="12077" y="7830"/>
                    <a:pt x="11938" y="7830"/>
                  </a:cubicBezTo>
                  <a:cubicBezTo>
                    <a:pt x="12087" y="7771"/>
                    <a:pt x="12236" y="7726"/>
                    <a:pt x="12370" y="7681"/>
                  </a:cubicBezTo>
                  <a:cubicBezTo>
                    <a:pt x="12415" y="7667"/>
                    <a:pt x="12459" y="7652"/>
                    <a:pt x="12504" y="7637"/>
                  </a:cubicBezTo>
                  <a:close/>
                  <a:moveTo>
                    <a:pt x="19366" y="6773"/>
                  </a:moveTo>
                  <a:cubicBezTo>
                    <a:pt x="19544" y="7294"/>
                    <a:pt x="19738" y="7815"/>
                    <a:pt x="19946" y="8336"/>
                  </a:cubicBezTo>
                  <a:cubicBezTo>
                    <a:pt x="19842" y="8333"/>
                    <a:pt x="19738" y="8331"/>
                    <a:pt x="19634" y="8331"/>
                  </a:cubicBezTo>
                  <a:cubicBezTo>
                    <a:pt x="19321" y="8331"/>
                    <a:pt x="19009" y="8348"/>
                    <a:pt x="18696" y="8381"/>
                  </a:cubicBezTo>
                  <a:cubicBezTo>
                    <a:pt x="18726" y="8217"/>
                    <a:pt x="18711" y="8039"/>
                    <a:pt x="18726" y="7890"/>
                  </a:cubicBezTo>
                  <a:cubicBezTo>
                    <a:pt x="18785" y="7458"/>
                    <a:pt x="18994" y="7012"/>
                    <a:pt x="19366" y="6773"/>
                  </a:cubicBezTo>
                  <a:close/>
                  <a:moveTo>
                    <a:pt x="14990" y="6952"/>
                  </a:moveTo>
                  <a:lnTo>
                    <a:pt x="14990" y="6952"/>
                  </a:lnTo>
                  <a:cubicBezTo>
                    <a:pt x="14612" y="8008"/>
                    <a:pt x="13562" y="8765"/>
                    <a:pt x="12478" y="8765"/>
                  </a:cubicBezTo>
                  <a:cubicBezTo>
                    <a:pt x="12110" y="8765"/>
                    <a:pt x="11738" y="8678"/>
                    <a:pt x="11388" y="8485"/>
                  </a:cubicBezTo>
                  <a:cubicBezTo>
                    <a:pt x="11239" y="8396"/>
                    <a:pt x="11105" y="8277"/>
                    <a:pt x="10971" y="8158"/>
                  </a:cubicBezTo>
                  <a:cubicBezTo>
                    <a:pt x="11149" y="8098"/>
                    <a:pt x="11328" y="8039"/>
                    <a:pt x="11492" y="7979"/>
                  </a:cubicBezTo>
                  <a:cubicBezTo>
                    <a:pt x="11704" y="8132"/>
                    <a:pt x="12037" y="8202"/>
                    <a:pt x="12396" y="8202"/>
                  </a:cubicBezTo>
                  <a:cubicBezTo>
                    <a:pt x="12490" y="8202"/>
                    <a:pt x="12586" y="8197"/>
                    <a:pt x="12683" y="8187"/>
                  </a:cubicBezTo>
                  <a:cubicBezTo>
                    <a:pt x="12727" y="8307"/>
                    <a:pt x="12772" y="8426"/>
                    <a:pt x="12831" y="8545"/>
                  </a:cubicBezTo>
                  <a:cubicBezTo>
                    <a:pt x="12851" y="8577"/>
                    <a:pt x="12884" y="8592"/>
                    <a:pt x="12917" y="8592"/>
                  </a:cubicBezTo>
                  <a:cubicBezTo>
                    <a:pt x="12959" y="8592"/>
                    <a:pt x="13002" y="8566"/>
                    <a:pt x="13010" y="8515"/>
                  </a:cubicBezTo>
                  <a:cubicBezTo>
                    <a:pt x="13010" y="8396"/>
                    <a:pt x="13010" y="8262"/>
                    <a:pt x="12980" y="8128"/>
                  </a:cubicBezTo>
                  <a:cubicBezTo>
                    <a:pt x="13070" y="8113"/>
                    <a:pt x="13159" y="8083"/>
                    <a:pt x="13248" y="8054"/>
                  </a:cubicBezTo>
                  <a:cubicBezTo>
                    <a:pt x="13293" y="8143"/>
                    <a:pt x="13323" y="8232"/>
                    <a:pt x="13367" y="8307"/>
                  </a:cubicBezTo>
                  <a:cubicBezTo>
                    <a:pt x="13380" y="8346"/>
                    <a:pt x="13414" y="8365"/>
                    <a:pt x="13447" y="8365"/>
                  </a:cubicBezTo>
                  <a:cubicBezTo>
                    <a:pt x="13489" y="8365"/>
                    <a:pt x="13531" y="8335"/>
                    <a:pt x="13531" y="8277"/>
                  </a:cubicBezTo>
                  <a:cubicBezTo>
                    <a:pt x="13546" y="8173"/>
                    <a:pt x="13531" y="8054"/>
                    <a:pt x="13516" y="7934"/>
                  </a:cubicBezTo>
                  <a:cubicBezTo>
                    <a:pt x="13799" y="7771"/>
                    <a:pt x="13992" y="7547"/>
                    <a:pt x="14007" y="7250"/>
                  </a:cubicBezTo>
                  <a:cubicBezTo>
                    <a:pt x="14350" y="7160"/>
                    <a:pt x="14677" y="7071"/>
                    <a:pt x="14990" y="6952"/>
                  </a:cubicBezTo>
                  <a:close/>
                  <a:moveTo>
                    <a:pt x="10480" y="819"/>
                  </a:moveTo>
                  <a:cubicBezTo>
                    <a:pt x="10965" y="1582"/>
                    <a:pt x="11838" y="2138"/>
                    <a:pt x="12750" y="2138"/>
                  </a:cubicBezTo>
                  <a:cubicBezTo>
                    <a:pt x="12817" y="2138"/>
                    <a:pt x="12883" y="2135"/>
                    <a:pt x="12950" y="2129"/>
                  </a:cubicBezTo>
                  <a:cubicBezTo>
                    <a:pt x="13189" y="2725"/>
                    <a:pt x="13427" y="3335"/>
                    <a:pt x="13695" y="3901"/>
                  </a:cubicBezTo>
                  <a:cubicBezTo>
                    <a:pt x="13858" y="4258"/>
                    <a:pt x="14022" y="4600"/>
                    <a:pt x="14186" y="4957"/>
                  </a:cubicBezTo>
                  <a:cubicBezTo>
                    <a:pt x="13590" y="5285"/>
                    <a:pt x="13427" y="6163"/>
                    <a:pt x="13501" y="6833"/>
                  </a:cubicBezTo>
                  <a:cubicBezTo>
                    <a:pt x="11909" y="7205"/>
                    <a:pt x="10346" y="7905"/>
                    <a:pt x="8872" y="8560"/>
                  </a:cubicBezTo>
                  <a:cubicBezTo>
                    <a:pt x="7547" y="9155"/>
                    <a:pt x="6074" y="9736"/>
                    <a:pt x="4764" y="10480"/>
                  </a:cubicBezTo>
                  <a:cubicBezTo>
                    <a:pt x="4593" y="9894"/>
                    <a:pt x="3691" y="9658"/>
                    <a:pt x="3019" y="9658"/>
                  </a:cubicBezTo>
                  <a:cubicBezTo>
                    <a:pt x="2872" y="9658"/>
                    <a:pt x="2735" y="9669"/>
                    <a:pt x="2620" y="9691"/>
                  </a:cubicBezTo>
                  <a:cubicBezTo>
                    <a:pt x="2486" y="9408"/>
                    <a:pt x="2352" y="9110"/>
                    <a:pt x="2233" y="8813"/>
                  </a:cubicBezTo>
                  <a:cubicBezTo>
                    <a:pt x="1906" y="8098"/>
                    <a:pt x="1578" y="7399"/>
                    <a:pt x="1221" y="6699"/>
                  </a:cubicBezTo>
                  <a:cubicBezTo>
                    <a:pt x="2189" y="6446"/>
                    <a:pt x="2888" y="4913"/>
                    <a:pt x="2397" y="4035"/>
                  </a:cubicBezTo>
                  <a:cubicBezTo>
                    <a:pt x="3543" y="3469"/>
                    <a:pt x="4689" y="2918"/>
                    <a:pt x="5865" y="2427"/>
                  </a:cubicBezTo>
                  <a:cubicBezTo>
                    <a:pt x="6982" y="1966"/>
                    <a:pt x="8098" y="1534"/>
                    <a:pt x="9244" y="1162"/>
                  </a:cubicBezTo>
                  <a:cubicBezTo>
                    <a:pt x="9646" y="1028"/>
                    <a:pt x="10063" y="924"/>
                    <a:pt x="10480" y="819"/>
                  </a:cubicBezTo>
                  <a:close/>
                  <a:moveTo>
                    <a:pt x="16106" y="2085"/>
                  </a:moveTo>
                  <a:cubicBezTo>
                    <a:pt x="16523" y="2963"/>
                    <a:pt x="17416" y="3648"/>
                    <a:pt x="18413" y="3677"/>
                  </a:cubicBezTo>
                  <a:cubicBezTo>
                    <a:pt x="18577" y="4288"/>
                    <a:pt x="18741" y="4913"/>
                    <a:pt x="18934" y="5523"/>
                  </a:cubicBezTo>
                  <a:cubicBezTo>
                    <a:pt x="19068" y="5880"/>
                    <a:pt x="19187" y="6252"/>
                    <a:pt x="19306" y="6610"/>
                  </a:cubicBezTo>
                  <a:cubicBezTo>
                    <a:pt x="18696" y="6878"/>
                    <a:pt x="18413" y="7741"/>
                    <a:pt x="18428" y="8411"/>
                  </a:cubicBezTo>
                  <a:cubicBezTo>
                    <a:pt x="16791" y="8589"/>
                    <a:pt x="15153" y="9110"/>
                    <a:pt x="13635" y="9602"/>
                  </a:cubicBezTo>
                  <a:cubicBezTo>
                    <a:pt x="12251" y="10033"/>
                    <a:pt x="10718" y="10435"/>
                    <a:pt x="9319" y="11045"/>
                  </a:cubicBezTo>
                  <a:cubicBezTo>
                    <a:pt x="9207" y="10346"/>
                    <a:pt x="8081" y="10014"/>
                    <a:pt x="7403" y="10014"/>
                  </a:cubicBezTo>
                  <a:cubicBezTo>
                    <a:pt x="7360" y="10014"/>
                    <a:pt x="7318" y="10016"/>
                    <a:pt x="7279" y="10018"/>
                  </a:cubicBezTo>
                  <a:cubicBezTo>
                    <a:pt x="7250" y="9929"/>
                    <a:pt x="7235" y="9840"/>
                    <a:pt x="7205" y="9765"/>
                  </a:cubicBezTo>
                  <a:cubicBezTo>
                    <a:pt x="7845" y="9438"/>
                    <a:pt x="8500" y="9125"/>
                    <a:pt x="9155" y="8857"/>
                  </a:cubicBezTo>
                  <a:cubicBezTo>
                    <a:pt x="9586" y="8694"/>
                    <a:pt x="10033" y="8515"/>
                    <a:pt x="10465" y="8351"/>
                  </a:cubicBezTo>
                  <a:cubicBezTo>
                    <a:pt x="10688" y="8634"/>
                    <a:pt x="10971" y="8872"/>
                    <a:pt x="11313" y="9036"/>
                  </a:cubicBezTo>
                  <a:cubicBezTo>
                    <a:pt x="11691" y="9217"/>
                    <a:pt x="12086" y="9299"/>
                    <a:pt x="12476" y="9299"/>
                  </a:cubicBezTo>
                  <a:cubicBezTo>
                    <a:pt x="13889" y="9299"/>
                    <a:pt x="15246" y="8219"/>
                    <a:pt x="15526" y="6773"/>
                  </a:cubicBezTo>
                  <a:cubicBezTo>
                    <a:pt x="15764" y="5553"/>
                    <a:pt x="15124" y="4600"/>
                    <a:pt x="14201" y="4094"/>
                  </a:cubicBezTo>
                  <a:cubicBezTo>
                    <a:pt x="14082" y="3871"/>
                    <a:pt x="13978" y="3648"/>
                    <a:pt x="13858" y="3424"/>
                  </a:cubicBezTo>
                  <a:cubicBezTo>
                    <a:pt x="13754" y="3201"/>
                    <a:pt x="13620" y="2903"/>
                    <a:pt x="13486" y="2591"/>
                  </a:cubicBezTo>
                  <a:cubicBezTo>
                    <a:pt x="13933" y="2487"/>
                    <a:pt x="14379" y="2382"/>
                    <a:pt x="14826" y="2278"/>
                  </a:cubicBezTo>
                  <a:cubicBezTo>
                    <a:pt x="15243" y="2204"/>
                    <a:pt x="15674" y="2144"/>
                    <a:pt x="16106" y="2085"/>
                  </a:cubicBezTo>
                  <a:close/>
                  <a:moveTo>
                    <a:pt x="2724" y="9809"/>
                  </a:moveTo>
                  <a:cubicBezTo>
                    <a:pt x="3174" y="9809"/>
                    <a:pt x="3708" y="9968"/>
                    <a:pt x="4079" y="10167"/>
                  </a:cubicBezTo>
                  <a:cubicBezTo>
                    <a:pt x="4198" y="10242"/>
                    <a:pt x="4332" y="10316"/>
                    <a:pt x="4407" y="10435"/>
                  </a:cubicBezTo>
                  <a:cubicBezTo>
                    <a:pt x="4451" y="10480"/>
                    <a:pt x="4481" y="10569"/>
                    <a:pt x="4496" y="10644"/>
                  </a:cubicBezTo>
                  <a:cubicBezTo>
                    <a:pt x="4094" y="10882"/>
                    <a:pt x="3692" y="11150"/>
                    <a:pt x="3335" y="11447"/>
                  </a:cubicBezTo>
                  <a:cubicBezTo>
                    <a:pt x="3305" y="11194"/>
                    <a:pt x="3126" y="10897"/>
                    <a:pt x="3037" y="10703"/>
                  </a:cubicBezTo>
                  <a:cubicBezTo>
                    <a:pt x="2918" y="10405"/>
                    <a:pt x="2784" y="10108"/>
                    <a:pt x="2665" y="9810"/>
                  </a:cubicBezTo>
                  <a:cubicBezTo>
                    <a:pt x="2685" y="9809"/>
                    <a:pt x="2704" y="9809"/>
                    <a:pt x="2724" y="9809"/>
                  </a:cubicBezTo>
                  <a:close/>
                  <a:moveTo>
                    <a:pt x="7309" y="10123"/>
                  </a:moveTo>
                  <a:lnTo>
                    <a:pt x="7309" y="10123"/>
                  </a:lnTo>
                  <a:cubicBezTo>
                    <a:pt x="7785" y="10167"/>
                    <a:pt x="8321" y="10390"/>
                    <a:pt x="8678" y="10658"/>
                  </a:cubicBezTo>
                  <a:cubicBezTo>
                    <a:pt x="8798" y="10733"/>
                    <a:pt x="8902" y="10822"/>
                    <a:pt x="8976" y="10941"/>
                  </a:cubicBezTo>
                  <a:cubicBezTo>
                    <a:pt x="9021" y="11001"/>
                    <a:pt x="9021" y="11090"/>
                    <a:pt x="9051" y="11164"/>
                  </a:cubicBezTo>
                  <a:cubicBezTo>
                    <a:pt x="8604" y="11358"/>
                    <a:pt x="8187" y="11581"/>
                    <a:pt x="7785" y="11834"/>
                  </a:cubicBezTo>
                  <a:cubicBezTo>
                    <a:pt x="7800" y="11581"/>
                    <a:pt x="7651" y="11269"/>
                    <a:pt x="7592" y="11060"/>
                  </a:cubicBezTo>
                  <a:cubicBezTo>
                    <a:pt x="7503" y="10748"/>
                    <a:pt x="7413" y="10435"/>
                    <a:pt x="7309" y="10123"/>
                  </a:cubicBezTo>
                  <a:close/>
                  <a:moveTo>
                    <a:pt x="12283" y="1"/>
                  </a:moveTo>
                  <a:cubicBezTo>
                    <a:pt x="12282" y="1"/>
                    <a:pt x="12281" y="1"/>
                    <a:pt x="12281" y="1"/>
                  </a:cubicBezTo>
                  <a:cubicBezTo>
                    <a:pt x="10033" y="165"/>
                    <a:pt x="7622" y="1221"/>
                    <a:pt x="5597" y="2129"/>
                  </a:cubicBezTo>
                  <a:cubicBezTo>
                    <a:pt x="4660" y="2546"/>
                    <a:pt x="3707" y="2948"/>
                    <a:pt x="2784" y="3409"/>
                  </a:cubicBezTo>
                  <a:cubicBezTo>
                    <a:pt x="2323" y="3633"/>
                    <a:pt x="1861" y="3886"/>
                    <a:pt x="1415" y="4154"/>
                  </a:cubicBezTo>
                  <a:cubicBezTo>
                    <a:pt x="1191" y="4288"/>
                    <a:pt x="968" y="4436"/>
                    <a:pt x="760" y="4585"/>
                  </a:cubicBezTo>
                  <a:cubicBezTo>
                    <a:pt x="536" y="4734"/>
                    <a:pt x="1" y="4838"/>
                    <a:pt x="164" y="5181"/>
                  </a:cubicBezTo>
                  <a:cubicBezTo>
                    <a:pt x="566" y="6089"/>
                    <a:pt x="879" y="7041"/>
                    <a:pt x="1325" y="7934"/>
                  </a:cubicBezTo>
                  <a:cubicBezTo>
                    <a:pt x="1787" y="8857"/>
                    <a:pt x="2144" y="9765"/>
                    <a:pt x="2546" y="10718"/>
                  </a:cubicBezTo>
                  <a:cubicBezTo>
                    <a:pt x="2650" y="10986"/>
                    <a:pt x="2918" y="11700"/>
                    <a:pt x="3171" y="11894"/>
                  </a:cubicBezTo>
                  <a:cubicBezTo>
                    <a:pt x="3188" y="11905"/>
                    <a:pt x="3205" y="11910"/>
                    <a:pt x="3221" y="11910"/>
                  </a:cubicBezTo>
                  <a:cubicBezTo>
                    <a:pt x="3245" y="11910"/>
                    <a:pt x="3266" y="11897"/>
                    <a:pt x="3275" y="11879"/>
                  </a:cubicBezTo>
                  <a:cubicBezTo>
                    <a:pt x="4481" y="11209"/>
                    <a:pt x="5701" y="10524"/>
                    <a:pt x="6952" y="9884"/>
                  </a:cubicBezTo>
                  <a:cubicBezTo>
                    <a:pt x="7056" y="10271"/>
                    <a:pt x="7175" y="10644"/>
                    <a:pt x="7294" y="11031"/>
                  </a:cubicBezTo>
                  <a:cubicBezTo>
                    <a:pt x="7369" y="11313"/>
                    <a:pt x="7413" y="11805"/>
                    <a:pt x="7637" y="12028"/>
                  </a:cubicBezTo>
                  <a:cubicBezTo>
                    <a:pt x="7648" y="12039"/>
                    <a:pt x="7664" y="12044"/>
                    <a:pt x="7680" y="12044"/>
                  </a:cubicBezTo>
                  <a:cubicBezTo>
                    <a:pt x="7707" y="12044"/>
                    <a:pt x="7737" y="12031"/>
                    <a:pt x="7756" y="12013"/>
                  </a:cubicBezTo>
                  <a:cubicBezTo>
                    <a:pt x="9750" y="11194"/>
                    <a:pt x="11789" y="10510"/>
                    <a:pt x="13873" y="9929"/>
                  </a:cubicBezTo>
                  <a:cubicBezTo>
                    <a:pt x="14975" y="9616"/>
                    <a:pt x="16091" y="9349"/>
                    <a:pt x="17208" y="9110"/>
                  </a:cubicBezTo>
                  <a:cubicBezTo>
                    <a:pt x="18130" y="8932"/>
                    <a:pt x="19113" y="8917"/>
                    <a:pt x="20006" y="8664"/>
                  </a:cubicBezTo>
                  <a:cubicBezTo>
                    <a:pt x="20036" y="8649"/>
                    <a:pt x="20065" y="8634"/>
                    <a:pt x="20080" y="8619"/>
                  </a:cubicBezTo>
                  <a:cubicBezTo>
                    <a:pt x="20103" y="8632"/>
                    <a:pt x="20129" y="8638"/>
                    <a:pt x="20156" y="8638"/>
                  </a:cubicBezTo>
                  <a:cubicBezTo>
                    <a:pt x="20252" y="8638"/>
                    <a:pt x="20357" y="8560"/>
                    <a:pt x="20333" y="8455"/>
                  </a:cubicBezTo>
                  <a:cubicBezTo>
                    <a:pt x="20006" y="7294"/>
                    <a:pt x="19559" y="6178"/>
                    <a:pt x="19172" y="5062"/>
                  </a:cubicBezTo>
                  <a:cubicBezTo>
                    <a:pt x="18785" y="3990"/>
                    <a:pt x="18130" y="1474"/>
                    <a:pt x="17982" y="1474"/>
                  </a:cubicBezTo>
                  <a:cubicBezTo>
                    <a:pt x="17862" y="1470"/>
                    <a:pt x="17743" y="1467"/>
                    <a:pt x="17622" y="1467"/>
                  </a:cubicBezTo>
                  <a:cubicBezTo>
                    <a:pt x="16219" y="1467"/>
                    <a:pt x="14718" y="1777"/>
                    <a:pt x="13293" y="2174"/>
                  </a:cubicBezTo>
                  <a:cubicBezTo>
                    <a:pt x="12849" y="1124"/>
                    <a:pt x="12391" y="1"/>
                    <a:pt x="122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" name="Google Shape;233;p9"/>
          <p:cNvGrpSpPr/>
          <p:nvPr/>
        </p:nvGrpSpPr>
        <p:grpSpPr>
          <a:xfrm>
            <a:off x="3612326" y="4343723"/>
            <a:ext cx="390772" cy="519574"/>
            <a:chOff x="6940425" y="4192275"/>
            <a:chExt cx="390772" cy="519574"/>
          </a:xfrm>
        </p:grpSpPr>
        <p:sp>
          <p:nvSpPr>
            <p:cNvPr id="234" name="Google Shape;234;p9"/>
            <p:cNvSpPr/>
            <p:nvPr/>
          </p:nvSpPr>
          <p:spPr>
            <a:xfrm>
              <a:off x="6940425" y="4192275"/>
              <a:ext cx="227940" cy="231352"/>
            </a:xfrm>
            <a:custGeom>
              <a:rect b="b" l="l" r="r" t="t"/>
              <a:pathLst>
                <a:path extrusionOk="0" h="5561" w="5479">
                  <a:moveTo>
                    <a:pt x="2076" y="501"/>
                  </a:moveTo>
                  <a:cubicBezTo>
                    <a:pt x="2543" y="501"/>
                    <a:pt x="3020" y="684"/>
                    <a:pt x="3365" y="982"/>
                  </a:cubicBezTo>
                  <a:cubicBezTo>
                    <a:pt x="3811" y="1355"/>
                    <a:pt x="4109" y="1846"/>
                    <a:pt x="4228" y="2411"/>
                  </a:cubicBezTo>
                  <a:cubicBezTo>
                    <a:pt x="4436" y="3349"/>
                    <a:pt x="4154" y="4614"/>
                    <a:pt x="3126" y="4942"/>
                  </a:cubicBezTo>
                  <a:cubicBezTo>
                    <a:pt x="2957" y="4998"/>
                    <a:pt x="2794" y="5024"/>
                    <a:pt x="2636" y="5024"/>
                  </a:cubicBezTo>
                  <a:cubicBezTo>
                    <a:pt x="1880" y="5024"/>
                    <a:pt x="1274" y="4424"/>
                    <a:pt x="953" y="3721"/>
                  </a:cubicBezTo>
                  <a:cubicBezTo>
                    <a:pt x="507" y="2754"/>
                    <a:pt x="328" y="893"/>
                    <a:pt x="1668" y="551"/>
                  </a:cubicBezTo>
                  <a:cubicBezTo>
                    <a:pt x="1801" y="517"/>
                    <a:pt x="1938" y="501"/>
                    <a:pt x="2076" y="501"/>
                  </a:cubicBezTo>
                  <a:close/>
                  <a:moveTo>
                    <a:pt x="2255" y="0"/>
                  </a:moveTo>
                  <a:cubicBezTo>
                    <a:pt x="2027" y="0"/>
                    <a:pt x="1797" y="35"/>
                    <a:pt x="1578" y="104"/>
                  </a:cubicBezTo>
                  <a:cubicBezTo>
                    <a:pt x="1385" y="164"/>
                    <a:pt x="1191" y="253"/>
                    <a:pt x="1028" y="372"/>
                  </a:cubicBezTo>
                  <a:cubicBezTo>
                    <a:pt x="179" y="1012"/>
                    <a:pt x="1" y="2367"/>
                    <a:pt x="254" y="3334"/>
                  </a:cubicBezTo>
                  <a:cubicBezTo>
                    <a:pt x="537" y="4442"/>
                    <a:pt x="1533" y="5560"/>
                    <a:pt x="2694" y="5560"/>
                  </a:cubicBezTo>
                  <a:cubicBezTo>
                    <a:pt x="2937" y="5560"/>
                    <a:pt x="3187" y="5511"/>
                    <a:pt x="3439" y="5403"/>
                  </a:cubicBezTo>
                  <a:cubicBezTo>
                    <a:pt x="5478" y="4525"/>
                    <a:pt x="4987" y="1608"/>
                    <a:pt x="3513" y="417"/>
                  </a:cubicBezTo>
                  <a:cubicBezTo>
                    <a:pt x="3166" y="139"/>
                    <a:pt x="2713" y="0"/>
                    <a:pt x="2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6975746" y="4425874"/>
              <a:ext cx="355452" cy="285976"/>
            </a:xfrm>
            <a:custGeom>
              <a:rect b="b" l="l" r="r" t="t"/>
              <a:pathLst>
                <a:path extrusionOk="0" h="6874" w="8544">
                  <a:moveTo>
                    <a:pt x="3833" y="546"/>
                  </a:moveTo>
                  <a:cubicBezTo>
                    <a:pt x="5545" y="546"/>
                    <a:pt x="7047" y="2033"/>
                    <a:pt x="7874" y="3510"/>
                  </a:cubicBezTo>
                  <a:cubicBezTo>
                    <a:pt x="6639" y="3926"/>
                    <a:pt x="2143" y="5846"/>
                    <a:pt x="953" y="6293"/>
                  </a:cubicBezTo>
                  <a:cubicBezTo>
                    <a:pt x="759" y="5206"/>
                    <a:pt x="506" y="3926"/>
                    <a:pt x="863" y="2840"/>
                  </a:cubicBezTo>
                  <a:cubicBezTo>
                    <a:pt x="1191" y="1842"/>
                    <a:pt x="1935" y="994"/>
                    <a:pt x="2947" y="681"/>
                  </a:cubicBezTo>
                  <a:cubicBezTo>
                    <a:pt x="3247" y="589"/>
                    <a:pt x="3543" y="546"/>
                    <a:pt x="3833" y="546"/>
                  </a:cubicBezTo>
                  <a:close/>
                  <a:moveTo>
                    <a:pt x="3836" y="0"/>
                  </a:moveTo>
                  <a:cubicBezTo>
                    <a:pt x="3653" y="0"/>
                    <a:pt x="3471" y="14"/>
                    <a:pt x="3290" y="41"/>
                  </a:cubicBezTo>
                  <a:cubicBezTo>
                    <a:pt x="1072" y="384"/>
                    <a:pt x="0" y="2482"/>
                    <a:pt x="89" y="4462"/>
                  </a:cubicBezTo>
                  <a:cubicBezTo>
                    <a:pt x="134" y="5126"/>
                    <a:pt x="690" y="6874"/>
                    <a:pt x="830" y="6874"/>
                  </a:cubicBezTo>
                  <a:cubicBezTo>
                    <a:pt x="831" y="6874"/>
                    <a:pt x="833" y="6874"/>
                    <a:pt x="834" y="6874"/>
                  </a:cubicBezTo>
                  <a:cubicBezTo>
                    <a:pt x="2188" y="6591"/>
                    <a:pt x="8365" y="3882"/>
                    <a:pt x="8425" y="3837"/>
                  </a:cubicBezTo>
                  <a:cubicBezTo>
                    <a:pt x="8440" y="3807"/>
                    <a:pt x="8470" y="3777"/>
                    <a:pt x="8470" y="3748"/>
                  </a:cubicBezTo>
                  <a:cubicBezTo>
                    <a:pt x="8544" y="3376"/>
                    <a:pt x="8246" y="2587"/>
                    <a:pt x="7844" y="2110"/>
                  </a:cubicBezTo>
                  <a:cubicBezTo>
                    <a:pt x="7413" y="1604"/>
                    <a:pt x="6907" y="1158"/>
                    <a:pt x="6356" y="800"/>
                  </a:cubicBezTo>
                  <a:cubicBezTo>
                    <a:pt x="5614" y="318"/>
                    <a:pt x="4728" y="0"/>
                    <a:pt x="3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9"/>
          <p:cNvSpPr/>
          <p:nvPr/>
        </p:nvSpPr>
        <p:spPr>
          <a:xfrm rot="-2003649">
            <a:off x="1930348" y="3937757"/>
            <a:ext cx="600542" cy="624534"/>
          </a:xfrm>
          <a:custGeom>
            <a:rect b="b" l="l" r="r" t="t"/>
            <a:pathLst>
              <a:path extrusionOk="0" h="13484" w="12966">
                <a:moveTo>
                  <a:pt x="5776" y="656"/>
                </a:moveTo>
                <a:cubicBezTo>
                  <a:pt x="6252" y="1385"/>
                  <a:pt x="6892" y="2040"/>
                  <a:pt x="7443" y="2695"/>
                </a:cubicBezTo>
                <a:cubicBezTo>
                  <a:pt x="8053" y="3424"/>
                  <a:pt x="8679" y="4154"/>
                  <a:pt x="9289" y="4883"/>
                </a:cubicBezTo>
                <a:cubicBezTo>
                  <a:pt x="10331" y="6119"/>
                  <a:pt x="11298" y="7607"/>
                  <a:pt x="12534" y="8679"/>
                </a:cubicBezTo>
                <a:cubicBezTo>
                  <a:pt x="10331" y="8158"/>
                  <a:pt x="8128" y="7458"/>
                  <a:pt x="5880" y="7101"/>
                </a:cubicBezTo>
                <a:cubicBezTo>
                  <a:pt x="5880" y="6535"/>
                  <a:pt x="5865" y="6044"/>
                  <a:pt x="5880" y="5523"/>
                </a:cubicBezTo>
                <a:cubicBezTo>
                  <a:pt x="5895" y="5032"/>
                  <a:pt x="5925" y="4541"/>
                  <a:pt x="5910" y="4050"/>
                </a:cubicBezTo>
                <a:cubicBezTo>
                  <a:pt x="5865" y="2918"/>
                  <a:pt x="5776" y="1787"/>
                  <a:pt x="5776" y="656"/>
                </a:cubicBezTo>
                <a:close/>
                <a:moveTo>
                  <a:pt x="5523" y="388"/>
                </a:moveTo>
                <a:cubicBezTo>
                  <a:pt x="5255" y="1415"/>
                  <a:pt x="5478" y="2621"/>
                  <a:pt x="5508" y="3663"/>
                </a:cubicBezTo>
                <a:cubicBezTo>
                  <a:pt x="5538" y="4288"/>
                  <a:pt x="5538" y="4913"/>
                  <a:pt x="5553" y="5538"/>
                </a:cubicBezTo>
                <a:cubicBezTo>
                  <a:pt x="5553" y="5851"/>
                  <a:pt x="5344" y="7265"/>
                  <a:pt x="5717" y="7428"/>
                </a:cubicBezTo>
                <a:cubicBezTo>
                  <a:pt x="6863" y="7920"/>
                  <a:pt x="8232" y="8083"/>
                  <a:pt x="9438" y="8381"/>
                </a:cubicBezTo>
                <a:cubicBezTo>
                  <a:pt x="10242" y="8589"/>
                  <a:pt x="11298" y="9021"/>
                  <a:pt x="12192" y="9051"/>
                </a:cubicBezTo>
                <a:cubicBezTo>
                  <a:pt x="11403" y="9587"/>
                  <a:pt x="10673" y="10331"/>
                  <a:pt x="9974" y="10926"/>
                </a:cubicBezTo>
                <a:cubicBezTo>
                  <a:pt x="9110" y="11656"/>
                  <a:pt x="8173" y="12340"/>
                  <a:pt x="7399" y="13144"/>
                </a:cubicBezTo>
                <a:cubicBezTo>
                  <a:pt x="6907" y="12296"/>
                  <a:pt x="6148" y="11552"/>
                  <a:pt x="5523" y="10792"/>
                </a:cubicBezTo>
                <a:cubicBezTo>
                  <a:pt x="4913" y="10063"/>
                  <a:pt x="4302" y="9334"/>
                  <a:pt x="3677" y="8604"/>
                </a:cubicBezTo>
                <a:cubicBezTo>
                  <a:pt x="2621" y="7339"/>
                  <a:pt x="1608" y="5776"/>
                  <a:pt x="328" y="4704"/>
                </a:cubicBezTo>
                <a:cubicBezTo>
                  <a:pt x="1311" y="4184"/>
                  <a:pt x="2159" y="3261"/>
                  <a:pt x="3008" y="2561"/>
                </a:cubicBezTo>
                <a:cubicBezTo>
                  <a:pt x="3841" y="1847"/>
                  <a:pt x="4764" y="1177"/>
                  <a:pt x="5523" y="388"/>
                </a:cubicBezTo>
                <a:close/>
                <a:moveTo>
                  <a:pt x="5605" y="0"/>
                </a:moveTo>
                <a:cubicBezTo>
                  <a:pt x="5582" y="0"/>
                  <a:pt x="5559" y="5"/>
                  <a:pt x="5538" y="16"/>
                </a:cubicBezTo>
                <a:cubicBezTo>
                  <a:pt x="4436" y="730"/>
                  <a:pt x="3439" y="1683"/>
                  <a:pt x="2427" y="2516"/>
                </a:cubicBezTo>
                <a:cubicBezTo>
                  <a:pt x="1638" y="3171"/>
                  <a:pt x="671" y="3796"/>
                  <a:pt x="60" y="4630"/>
                </a:cubicBezTo>
                <a:cubicBezTo>
                  <a:pt x="16" y="4675"/>
                  <a:pt x="1" y="4719"/>
                  <a:pt x="31" y="4779"/>
                </a:cubicBezTo>
                <a:cubicBezTo>
                  <a:pt x="879" y="6357"/>
                  <a:pt x="2353" y="7711"/>
                  <a:pt x="3484" y="9081"/>
                </a:cubicBezTo>
                <a:cubicBezTo>
                  <a:pt x="4124" y="9870"/>
                  <a:pt x="4764" y="10644"/>
                  <a:pt x="5419" y="11418"/>
                </a:cubicBezTo>
                <a:cubicBezTo>
                  <a:pt x="5984" y="12102"/>
                  <a:pt x="6505" y="12861"/>
                  <a:pt x="7205" y="13412"/>
                </a:cubicBezTo>
                <a:cubicBezTo>
                  <a:pt x="7220" y="13427"/>
                  <a:pt x="7235" y="13442"/>
                  <a:pt x="7265" y="13442"/>
                </a:cubicBezTo>
                <a:cubicBezTo>
                  <a:pt x="7291" y="13468"/>
                  <a:pt x="7322" y="13484"/>
                  <a:pt x="7355" y="13484"/>
                </a:cubicBezTo>
                <a:cubicBezTo>
                  <a:pt x="7378" y="13484"/>
                  <a:pt x="7403" y="13476"/>
                  <a:pt x="7428" y="13457"/>
                </a:cubicBezTo>
                <a:cubicBezTo>
                  <a:pt x="8545" y="12757"/>
                  <a:pt x="9527" y="11805"/>
                  <a:pt x="10539" y="10971"/>
                </a:cubicBezTo>
                <a:cubicBezTo>
                  <a:pt x="11328" y="10301"/>
                  <a:pt x="12311" y="9691"/>
                  <a:pt x="12921" y="8857"/>
                </a:cubicBezTo>
                <a:cubicBezTo>
                  <a:pt x="12951" y="8813"/>
                  <a:pt x="12966" y="8753"/>
                  <a:pt x="12951" y="8709"/>
                </a:cubicBezTo>
                <a:cubicBezTo>
                  <a:pt x="12102" y="7131"/>
                  <a:pt x="10614" y="5776"/>
                  <a:pt x="9482" y="4407"/>
                </a:cubicBezTo>
                <a:cubicBezTo>
                  <a:pt x="8842" y="3618"/>
                  <a:pt x="8202" y="2844"/>
                  <a:pt x="7562" y="2070"/>
                </a:cubicBezTo>
                <a:cubicBezTo>
                  <a:pt x="6997" y="1385"/>
                  <a:pt x="6461" y="611"/>
                  <a:pt x="5776" y="75"/>
                </a:cubicBezTo>
                <a:cubicBezTo>
                  <a:pt x="5761" y="60"/>
                  <a:pt x="5731" y="45"/>
                  <a:pt x="5717" y="45"/>
                </a:cubicBezTo>
                <a:cubicBezTo>
                  <a:pt x="5688" y="17"/>
                  <a:pt x="5646" y="0"/>
                  <a:pt x="56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9"/>
          <p:cNvSpPr/>
          <p:nvPr/>
        </p:nvSpPr>
        <p:spPr>
          <a:xfrm>
            <a:off x="-255125" y="3031000"/>
            <a:ext cx="1220075" cy="653125"/>
          </a:xfrm>
          <a:custGeom>
            <a:rect b="b" l="l" r="r" t="t"/>
            <a:pathLst>
              <a:path extrusionOk="0" h="26125" w="48803">
                <a:moveTo>
                  <a:pt x="0" y="0"/>
                </a:moveTo>
                <a:cubicBezTo>
                  <a:pt x="3615" y="4518"/>
                  <a:pt x="7390" y="10294"/>
                  <a:pt x="13063" y="11430"/>
                </a:cubicBezTo>
                <a:cubicBezTo>
                  <a:pt x="23102" y="13439"/>
                  <a:pt x="34523" y="4400"/>
                  <a:pt x="43679" y="8980"/>
                </a:cubicBezTo>
                <a:cubicBezTo>
                  <a:pt x="48906" y="11595"/>
                  <a:pt x="49967" y="20897"/>
                  <a:pt x="47353" y="26125"/>
                </a:cubicBezTo>
              </a:path>
            </a:pathLst>
          </a:custGeom>
          <a:noFill/>
          <a:ln cap="rnd" cmpd="sng" w="19050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38" name="Google Shape;238;p9"/>
          <p:cNvSpPr/>
          <p:nvPr/>
        </p:nvSpPr>
        <p:spPr>
          <a:xfrm>
            <a:off x="501691" y="4031125"/>
            <a:ext cx="1355675" cy="900600"/>
          </a:xfrm>
          <a:custGeom>
            <a:rect b="b" l="l" r="r" t="t"/>
            <a:pathLst>
              <a:path extrusionOk="0" h="36024" w="54227">
                <a:moveTo>
                  <a:pt x="3608" y="15104"/>
                </a:moveTo>
                <a:cubicBezTo>
                  <a:pt x="587" y="18125"/>
                  <a:pt x="-1455" y="24738"/>
                  <a:pt x="1567" y="27758"/>
                </a:cubicBezTo>
                <a:cubicBezTo>
                  <a:pt x="8104" y="34290"/>
                  <a:pt x="20245" y="38425"/>
                  <a:pt x="28510" y="34290"/>
                </a:cubicBezTo>
                <a:cubicBezTo>
                  <a:pt x="36645" y="30220"/>
                  <a:pt x="35839" y="17610"/>
                  <a:pt x="38715" y="8980"/>
                </a:cubicBezTo>
                <a:cubicBezTo>
                  <a:pt x="40604" y="3312"/>
                  <a:pt x="48252" y="0"/>
                  <a:pt x="54227" y="0"/>
                </a:cubicBezTo>
              </a:path>
            </a:pathLst>
          </a:custGeom>
          <a:noFill/>
          <a:ln cap="rnd" cmpd="sng" w="19050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39" name="Google Shape;239;p9"/>
          <p:cNvSpPr/>
          <p:nvPr/>
        </p:nvSpPr>
        <p:spPr>
          <a:xfrm>
            <a:off x="2663600" y="4429125"/>
            <a:ext cx="836850" cy="454725"/>
          </a:xfrm>
          <a:custGeom>
            <a:rect b="b" l="l" r="r" t="t"/>
            <a:pathLst>
              <a:path extrusionOk="0" h="18189" w="33474">
                <a:moveTo>
                  <a:pt x="0" y="0"/>
                </a:moveTo>
                <a:cubicBezTo>
                  <a:pt x="4505" y="0"/>
                  <a:pt x="9543" y="2111"/>
                  <a:pt x="12246" y="5715"/>
                </a:cubicBezTo>
                <a:cubicBezTo>
                  <a:pt x="14444" y="8646"/>
                  <a:pt x="12173" y="14130"/>
                  <a:pt x="15104" y="16329"/>
                </a:cubicBezTo>
                <a:cubicBezTo>
                  <a:pt x="20203" y="20154"/>
                  <a:pt x="33474" y="17396"/>
                  <a:pt x="33474" y="11022"/>
                </a:cubicBezTo>
              </a:path>
            </a:pathLst>
          </a:custGeom>
          <a:noFill/>
          <a:ln cap="rnd" cmpd="sng" w="19050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40" name="Google Shape;240;p9"/>
          <p:cNvSpPr/>
          <p:nvPr/>
        </p:nvSpPr>
        <p:spPr>
          <a:xfrm>
            <a:off x="4133175" y="4468192"/>
            <a:ext cx="460675" cy="695700"/>
          </a:xfrm>
          <a:custGeom>
            <a:rect b="b" l="l" r="r" t="t"/>
            <a:pathLst>
              <a:path extrusionOk="0" h="27828" w="18427">
                <a:moveTo>
                  <a:pt x="0" y="2111"/>
                </a:moveTo>
                <a:cubicBezTo>
                  <a:pt x="4647" y="562"/>
                  <a:pt x="11509" y="-1609"/>
                  <a:pt x="14696" y="2111"/>
                </a:cubicBezTo>
                <a:cubicBezTo>
                  <a:pt x="20285" y="8634"/>
                  <a:pt x="19137" y="21754"/>
                  <a:pt x="13063" y="27828"/>
                </a:cubicBezTo>
              </a:path>
            </a:pathLst>
          </a:custGeom>
          <a:noFill/>
          <a:ln cap="rnd" cmpd="sng" w="19050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BFBFBF">
                  <a:alpha val="0"/>
                  <a:alpha val="23660"/>
                </a:srgbClr>
              </a:gs>
              <a:gs pos="100000">
                <a:srgbClr val="212121">
                  <a:alpha val="39607"/>
                  <a:alpha val="2366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0"/>
          <p:cNvSpPr txBox="1"/>
          <p:nvPr>
            <p:ph idx="1" type="body"/>
          </p:nvPr>
        </p:nvSpPr>
        <p:spPr>
          <a:xfrm>
            <a:off x="720000" y="502863"/>
            <a:ext cx="5452200" cy="10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</a:lstStyle>
          <a:p/>
        </p:txBody>
      </p:sp>
      <p:grpSp>
        <p:nvGrpSpPr>
          <p:cNvPr id="244" name="Google Shape;244;p10"/>
          <p:cNvGrpSpPr/>
          <p:nvPr/>
        </p:nvGrpSpPr>
        <p:grpSpPr>
          <a:xfrm>
            <a:off x="2972502" y="3599214"/>
            <a:ext cx="6704905" cy="1944329"/>
            <a:chOff x="2431496" y="3198979"/>
            <a:chExt cx="6705576" cy="1944523"/>
          </a:xfrm>
        </p:grpSpPr>
        <p:sp>
          <p:nvSpPr>
            <p:cNvPr id="245" name="Google Shape;245;p10"/>
            <p:cNvSpPr/>
            <p:nvPr/>
          </p:nvSpPr>
          <p:spPr>
            <a:xfrm>
              <a:off x="2431496" y="3198979"/>
              <a:ext cx="6705570" cy="1944498"/>
            </a:xfrm>
            <a:custGeom>
              <a:rect b="b" l="l" r="r" t="t"/>
              <a:pathLst>
                <a:path extrusionOk="0" h="60894" w="209992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2676230" y="3460190"/>
              <a:ext cx="6460839" cy="1683290"/>
            </a:xfrm>
            <a:custGeom>
              <a:rect b="b" l="l" r="r" t="t"/>
              <a:pathLst>
                <a:path extrusionOk="0" h="52714" w="202328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2904933" y="3727309"/>
              <a:ext cx="6232138" cy="1416174"/>
            </a:xfrm>
            <a:custGeom>
              <a:rect b="b" l="l" r="r" t="t"/>
              <a:pathLst>
                <a:path extrusionOk="0" h="44349" w="195166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3208775" y="4557758"/>
              <a:ext cx="3357639" cy="585738"/>
            </a:xfrm>
            <a:custGeom>
              <a:rect b="b" l="l" r="r" t="t"/>
              <a:pathLst>
                <a:path extrusionOk="0" h="18343" w="105148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3454371" y="4705032"/>
              <a:ext cx="2811210" cy="438465"/>
            </a:xfrm>
            <a:custGeom>
              <a:rect b="b" l="l" r="r" t="t"/>
              <a:pathLst>
                <a:path extrusionOk="0" h="13731" w="88036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3757766" y="4863260"/>
              <a:ext cx="2225089" cy="280240"/>
            </a:xfrm>
            <a:custGeom>
              <a:rect b="b" l="l" r="r" t="t"/>
              <a:pathLst>
                <a:path extrusionOk="0" h="8776" w="69681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4130359" y="5014750"/>
              <a:ext cx="1517017" cy="128752"/>
            </a:xfrm>
            <a:custGeom>
              <a:rect b="b" l="l" r="r" t="t"/>
              <a:pathLst>
                <a:path extrusionOk="0" h="4032" w="47507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10"/>
          <p:cNvSpPr/>
          <p:nvPr/>
        </p:nvSpPr>
        <p:spPr>
          <a:xfrm>
            <a:off x="8174500" y="-55100"/>
            <a:ext cx="1239950" cy="1523100"/>
          </a:xfrm>
          <a:custGeom>
            <a:rect b="b" l="l" r="r" t="t"/>
            <a:pathLst>
              <a:path extrusionOk="0" h="60924" w="49598">
                <a:moveTo>
                  <a:pt x="0" y="0"/>
                </a:moveTo>
                <a:cubicBezTo>
                  <a:pt x="1596" y="8776"/>
                  <a:pt x="-1670" y="19600"/>
                  <a:pt x="4041" y="26452"/>
                </a:cubicBezTo>
                <a:cubicBezTo>
                  <a:pt x="8083" y="31301"/>
                  <a:pt x="18796" y="26918"/>
                  <a:pt x="22044" y="32331"/>
                </a:cubicBezTo>
                <a:cubicBezTo>
                  <a:pt x="24627" y="36637"/>
                  <a:pt x="19359" y="42044"/>
                  <a:pt x="18737" y="47026"/>
                </a:cubicBezTo>
                <a:cubicBezTo>
                  <a:pt x="18147" y="51755"/>
                  <a:pt x="20720" y="57755"/>
                  <a:pt x="24983" y="59885"/>
                </a:cubicBezTo>
                <a:cubicBezTo>
                  <a:pt x="32421" y="63602"/>
                  <a:pt x="41283" y="55844"/>
                  <a:pt x="49598" y="55844"/>
                </a:cubicBezTo>
              </a:path>
            </a:pathLst>
          </a:custGeom>
          <a:noFill/>
          <a:ln cap="rnd" cmpd="sng" w="19050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53" name="Google Shape;253;p10"/>
          <p:cNvSpPr/>
          <p:nvPr/>
        </p:nvSpPr>
        <p:spPr>
          <a:xfrm>
            <a:off x="-110225" y="3045675"/>
            <a:ext cx="561875" cy="1818600"/>
          </a:xfrm>
          <a:custGeom>
            <a:rect b="b" l="l" r="r" t="t"/>
            <a:pathLst>
              <a:path extrusionOk="0" h="72744" w="22475">
                <a:moveTo>
                  <a:pt x="2939" y="0"/>
                </a:moveTo>
                <a:cubicBezTo>
                  <a:pt x="9462" y="1450"/>
                  <a:pt x="16902" y="6636"/>
                  <a:pt x="18003" y="13227"/>
                </a:cubicBezTo>
                <a:cubicBezTo>
                  <a:pt x="19061" y="19565"/>
                  <a:pt x="14635" y="25955"/>
                  <a:pt x="15431" y="32331"/>
                </a:cubicBezTo>
                <a:cubicBezTo>
                  <a:pt x="16266" y="39018"/>
                  <a:pt x="24410" y="45125"/>
                  <a:pt x="22044" y="51435"/>
                </a:cubicBezTo>
                <a:cubicBezTo>
                  <a:pt x="18456" y="61004"/>
                  <a:pt x="8502" y="67073"/>
                  <a:pt x="0" y="72744"/>
                </a:cubicBezTo>
              </a:path>
            </a:pathLst>
          </a:custGeom>
          <a:noFill/>
          <a:ln cap="rnd" cmpd="sng" w="19050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IBM Plex Sans"/>
              <a:buNone/>
              <a:defRPr b="1" sz="2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1.png"/><Relationship Id="rId8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5.pn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2" name="Google Shape;862;p34"/>
          <p:cNvCxnSpPr/>
          <p:nvPr/>
        </p:nvCxnSpPr>
        <p:spPr>
          <a:xfrm flipH="1">
            <a:off x="882075" y="1163600"/>
            <a:ext cx="5400" cy="14082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3" name="Google Shape;863;p34"/>
          <p:cNvSpPr txBox="1"/>
          <p:nvPr>
            <p:ph type="ctrTitle"/>
          </p:nvPr>
        </p:nvSpPr>
        <p:spPr>
          <a:xfrm flipH="1">
            <a:off x="927825" y="744183"/>
            <a:ext cx="5556900" cy="21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4500"/>
              <a:t>ExamEase</a:t>
            </a:r>
            <a:r>
              <a:rPr lang="en" sz="4000">
                <a:solidFill>
                  <a:schemeClr val="lt1"/>
                </a:solidFill>
              </a:rPr>
              <a:t> </a:t>
            </a:r>
            <a:endParaRPr sz="4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8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An Automated Exam Evaluation System</a:t>
            </a:r>
            <a:endParaRPr b="0" sz="3800">
              <a:solidFill>
                <a:schemeClr val="accent4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864" name="Google Shape;864;p34"/>
          <p:cNvSpPr txBox="1"/>
          <p:nvPr>
            <p:ph idx="1" type="subTitle"/>
          </p:nvPr>
        </p:nvSpPr>
        <p:spPr>
          <a:xfrm>
            <a:off x="980775" y="2897032"/>
            <a:ext cx="5556900" cy="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Sarowar Alam Minhaj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Md. Tahmid Ahmed Rakib</a:t>
            </a:r>
            <a:endParaRPr/>
          </a:p>
        </p:txBody>
      </p:sp>
      <p:grpSp>
        <p:nvGrpSpPr>
          <p:cNvPr id="865" name="Google Shape;865;p34"/>
          <p:cNvGrpSpPr/>
          <p:nvPr/>
        </p:nvGrpSpPr>
        <p:grpSpPr>
          <a:xfrm>
            <a:off x="1024891" y="3906238"/>
            <a:ext cx="1221600" cy="385800"/>
            <a:chOff x="2602975" y="1166475"/>
            <a:chExt cx="1221600" cy="385800"/>
          </a:xfrm>
        </p:grpSpPr>
        <p:sp>
          <p:nvSpPr>
            <p:cNvPr id="866" name="Google Shape;866;p34"/>
            <p:cNvSpPr/>
            <p:nvPr/>
          </p:nvSpPr>
          <p:spPr>
            <a:xfrm>
              <a:off x="26029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30208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34387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43"/>
          <p:cNvSpPr txBox="1"/>
          <p:nvPr>
            <p:ph idx="21" type="title"/>
          </p:nvPr>
        </p:nvSpPr>
        <p:spPr>
          <a:xfrm>
            <a:off x="720000" y="387600"/>
            <a:ext cx="769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CONCLUSION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10" name="Google Shape;1010;p43"/>
          <p:cNvGrpSpPr/>
          <p:nvPr/>
        </p:nvGrpSpPr>
        <p:grpSpPr>
          <a:xfrm flipH="1">
            <a:off x="7202391" y="481050"/>
            <a:ext cx="1221600" cy="385800"/>
            <a:chOff x="2602975" y="1166475"/>
            <a:chExt cx="1221600" cy="385800"/>
          </a:xfrm>
        </p:grpSpPr>
        <p:sp>
          <p:nvSpPr>
            <p:cNvPr id="1011" name="Google Shape;1011;p43"/>
            <p:cNvSpPr/>
            <p:nvPr/>
          </p:nvSpPr>
          <p:spPr>
            <a:xfrm>
              <a:off x="26029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3"/>
            <p:cNvSpPr/>
            <p:nvPr/>
          </p:nvSpPr>
          <p:spPr>
            <a:xfrm>
              <a:off x="30208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3"/>
            <p:cNvSpPr/>
            <p:nvPr/>
          </p:nvSpPr>
          <p:spPr>
            <a:xfrm>
              <a:off x="34387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4" name="Google Shape;1014;p43"/>
          <p:cNvSpPr txBox="1"/>
          <p:nvPr/>
        </p:nvSpPr>
        <p:spPr>
          <a:xfrm>
            <a:off x="800100" y="891775"/>
            <a:ext cx="76965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Problem Addressed:</a:t>
            </a:r>
            <a:endParaRPr sz="1800">
              <a:solidFill>
                <a:schemeClr val="accent4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Didact Gothic"/>
              <a:buChar char="●"/>
            </a:pPr>
            <a:r>
              <a:rPr lang="en" sz="17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Manual exam evaluation is time-consuming and error-prone.</a:t>
            </a:r>
            <a:endParaRPr sz="17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Didact Gothic"/>
              <a:buChar char="●"/>
            </a:pPr>
            <a:r>
              <a:rPr lang="en" sz="17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Lack of prompt feedback affects student learning experience.</a:t>
            </a:r>
            <a:endParaRPr sz="17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Proposed Solution:</a:t>
            </a:r>
            <a:endParaRPr sz="1800">
              <a:solidFill>
                <a:schemeClr val="accent4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Didact Gothic"/>
              <a:buChar char="●"/>
            </a:pPr>
            <a:r>
              <a:rPr lang="en" sz="17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"Automated Exam Evaluation System" offers automatic assessment.</a:t>
            </a:r>
            <a:endParaRPr sz="17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Didact Gothic"/>
              <a:buChar char="●"/>
            </a:pPr>
            <a:r>
              <a:rPr lang="en" sz="17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Diverse question types, real-time results, and dispute resolution.</a:t>
            </a:r>
            <a:endParaRPr sz="17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Benefits:</a:t>
            </a:r>
            <a:endParaRPr sz="1800">
              <a:solidFill>
                <a:schemeClr val="accent4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Didact Gothic"/>
              <a:buChar char="●"/>
            </a:pPr>
            <a:r>
              <a:rPr lang="en" sz="17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Efficient grading for educators, freeing time for teaching.</a:t>
            </a:r>
            <a:endParaRPr sz="17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Didact Gothic"/>
              <a:buChar char="●"/>
            </a:pPr>
            <a:r>
              <a:rPr lang="en" sz="17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Timely feedback empowers students to enhance performance.</a:t>
            </a:r>
            <a:endParaRPr sz="17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Didact Gothic"/>
              <a:buChar char="●"/>
            </a:pPr>
            <a:r>
              <a:rPr lang="en" sz="17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Enhanced exam integrity with robust anti-cheating measures.</a:t>
            </a:r>
            <a:endParaRPr sz="17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4"/>
          <p:cNvSpPr txBox="1"/>
          <p:nvPr>
            <p:ph type="title"/>
          </p:nvPr>
        </p:nvSpPr>
        <p:spPr>
          <a:xfrm>
            <a:off x="996300" y="1277475"/>
            <a:ext cx="5640900" cy="20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THANK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YOU!</a:t>
            </a:r>
            <a:endParaRPr/>
          </a:p>
        </p:txBody>
      </p:sp>
      <p:cxnSp>
        <p:nvCxnSpPr>
          <p:cNvPr id="1020" name="Google Shape;1020;p44"/>
          <p:cNvCxnSpPr/>
          <p:nvPr/>
        </p:nvCxnSpPr>
        <p:spPr>
          <a:xfrm>
            <a:off x="866975" y="1360000"/>
            <a:ext cx="0" cy="1974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1" name="Google Shape;1021;p44"/>
          <p:cNvGrpSpPr/>
          <p:nvPr/>
        </p:nvGrpSpPr>
        <p:grpSpPr>
          <a:xfrm>
            <a:off x="1120543" y="3792606"/>
            <a:ext cx="1221600" cy="385800"/>
            <a:chOff x="2602975" y="1166475"/>
            <a:chExt cx="1221600" cy="385800"/>
          </a:xfrm>
        </p:grpSpPr>
        <p:sp>
          <p:nvSpPr>
            <p:cNvPr id="1022" name="Google Shape;1022;p44"/>
            <p:cNvSpPr/>
            <p:nvPr/>
          </p:nvSpPr>
          <p:spPr>
            <a:xfrm>
              <a:off x="26029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4"/>
            <p:cNvSpPr/>
            <p:nvPr/>
          </p:nvSpPr>
          <p:spPr>
            <a:xfrm>
              <a:off x="30208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4"/>
            <p:cNvSpPr/>
            <p:nvPr/>
          </p:nvSpPr>
          <p:spPr>
            <a:xfrm>
              <a:off x="34387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35"/>
          <p:cNvSpPr txBox="1"/>
          <p:nvPr>
            <p:ph idx="21" type="title"/>
          </p:nvPr>
        </p:nvSpPr>
        <p:spPr>
          <a:xfrm>
            <a:off x="720000" y="387600"/>
            <a:ext cx="769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lt1"/>
                </a:solidFill>
              </a:rPr>
              <a:t>TABLE OF </a:t>
            </a:r>
            <a:r>
              <a:rPr lang="en"/>
              <a:t>CONTENTS</a:t>
            </a:r>
            <a:endParaRPr/>
          </a:p>
        </p:txBody>
      </p:sp>
      <p:cxnSp>
        <p:nvCxnSpPr>
          <p:cNvPr id="874" name="Google Shape;874;p35"/>
          <p:cNvCxnSpPr/>
          <p:nvPr/>
        </p:nvCxnSpPr>
        <p:spPr>
          <a:xfrm>
            <a:off x="1786613" y="1391368"/>
            <a:ext cx="0" cy="7272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5" name="Google Shape;875;p35"/>
          <p:cNvCxnSpPr/>
          <p:nvPr/>
        </p:nvCxnSpPr>
        <p:spPr>
          <a:xfrm>
            <a:off x="1786613" y="3514177"/>
            <a:ext cx="0" cy="7272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6" name="Google Shape;876;p35"/>
          <p:cNvCxnSpPr/>
          <p:nvPr/>
        </p:nvCxnSpPr>
        <p:spPr>
          <a:xfrm>
            <a:off x="1786613" y="2457427"/>
            <a:ext cx="0" cy="7272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7" name="Google Shape;877;p35"/>
          <p:cNvCxnSpPr/>
          <p:nvPr/>
        </p:nvCxnSpPr>
        <p:spPr>
          <a:xfrm>
            <a:off x="5330063" y="1391368"/>
            <a:ext cx="0" cy="7272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8" name="Google Shape;878;p35"/>
          <p:cNvCxnSpPr/>
          <p:nvPr/>
        </p:nvCxnSpPr>
        <p:spPr>
          <a:xfrm>
            <a:off x="5330063" y="3514177"/>
            <a:ext cx="0" cy="7272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9" name="Google Shape;879;p35"/>
          <p:cNvCxnSpPr/>
          <p:nvPr/>
        </p:nvCxnSpPr>
        <p:spPr>
          <a:xfrm>
            <a:off x="5330063" y="2457427"/>
            <a:ext cx="0" cy="7272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0" name="Google Shape;880;p35"/>
          <p:cNvSpPr txBox="1"/>
          <p:nvPr>
            <p:ph type="title"/>
          </p:nvPr>
        </p:nvSpPr>
        <p:spPr>
          <a:xfrm>
            <a:off x="1858625" y="1377450"/>
            <a:ext cx="3163800" cy="7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AND MOTIVATION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1" name="Google Shape;881;p35"/>
          <p:cNvSpPr txBox="1"/>
          <p:nvPr>
            <p:ph idx="2" type="title"/>
          </p:nvPr>
        </p:nvSpPr>
        <p:spPr>
          <a:xfrm>
            <a:off x="1072025" y="1397368"/>
            <a:ext cx="642600" cy="7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82" name="Google Shape;882;p35"/>
          <p:cNvSpPr txBox="1"/>
          <p:nvPr>
            <p:ph idx="4" type="title"/>
          </p:nvPr>
        </p:nvSpPr>
        <p:spPr>
          <a:xfrm>
            <a:off x="1858625" y="2427500"/>
            <a:ext cx="39504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SOLUTIONS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3" name="Google Shape;883;p35"/>
          <p:cNvSpPr txBox="1"/>
          <p:nvPr>
            <p:ph idx="5" type="title"/>
          </p:nvPr>
        </p:nvSpPr>
        <p:spPr>
          <a:xfrm>
            <a:off x="1072025" y="2463427"/>
            <a:ext cx="642600" cy="7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84" name="Google Shape;884;p35"/>
          <p:cNvSpPr txBox="1"/>
          <p:nvPr>
            <p:ph idx="7" type="title"/>
          </p:nvPr>
        </p:nvSpPr>
        <p:spPr>
          <a:xfrm>
            <a:off x="1858625" y="3491700"/>
            <a:ext cx="33213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5" name="Google Shape;885;p35"/>
          <p:cNvSpPr txBox="1"/>
          <p:nvPr>
            <p:ph idx="8" type="title"/>
          </p:nvPr>
        </p:nvSpPr>
        <p:spPr>
          <a:xfrm>
            <a:off x="1072025" y="3520177"/>
            <a:ext cx="642600" cy="7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86" name="Google Shape;886;p35"/>
          <p:cNvSpPr txBox="1"/>
          <p:nvPr>
            <p:ph idx="13" type="title"/>
          </p:nvPr>
        </p:nvSpPr>
        <p:spPr>
          <a:xfrm>
            <a:off x="5402875" y="1377450"/>
            <a:ext cx="33561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ENVIRONMENT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7" name="Google Shape;887;p35"/>
          <p:cNvSpPr txBox="1"/>
          <p:nvPr>
            <p:ph idx="14" type="title"/>
          </p:nvPr>
        </p:nvSpPr>
        <p:spPr>
          <a:xfrm>
            <a:off x="4616275" y="1397368"/>
            <a:ext cx="642600" cy="7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88" name="Google Shape;888;p35"/>
          <p:cNvSpPr txBox="1"/>
          <p:nvPr>
            <p:ph idx="16" type="title"/>
          </p:nvPr>
        </p:nvSpPr>
        <p:spPr>
          <a:xfrm>
            <a:off x="5402875" y="2427500"/>
            <a:ext cx="22737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TIMELINE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9" name="Google Shape;889;p35"/>
          <p:cNvSpPr txBox="1"/>
          <p:nvPr>
            <p:ph idx="17" type="title"/>
          </p:nvPr>
        </p:nvSpPr>
        <p:spPr>
          <a:xfrm>
            <a:off x="4616275" y="2463427"/>
            <a:ext cx="642600" cy="7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90" name="Google Shape;890;p35"/>
          <p:cNvSpPr txBox="1"/>
          <p:nvPr>
            <p:ph idx="19" type="title"/>
          </p:nvPr>
        </p:nvSpPr>
        <p:spPr>
          <a:xfrm>
            <a:off x="5401275" y="3426275"/>
            <a:ext cx="2864700" cy="8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RESPONSIBILITIES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1" name="Google Shape;891;p35"/>
          <p:cNvSpPr txBox="1"/>
          <p:nvPr>
            <p:ph idx="20" type="title"/>
          </p:nvPr>
        </p:nvSpPr>
        <p:spPr>
          <a:xfrm>
            <a:off x="4616275" y="3520177"/>
            <a:ext cx="642600" cy="7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grpSp>
        <p:nvGrpSpPr>
          <p:cNvPr id="892" name="Google Shape;892;p35"/>
          <p:cNvGrpSpPr/>
          <p:nvPr/>
        </p:nvGrpSpPr>
        <p:grpSpPr>
          <a:xfrm flipH="1">
            <a:off x="7202391" y="481050"/>
            <a:ext cx="1221600" cy="385800"/>
            <a:chOff x="2602975" y="1166475"/>
            <a:chExt cx="1221600" cy="385800"/>
          </a:xfrm>
        </p:grpSpPr>
        <p:sp>
          <p:nvSpPr>
            <p:cNvPr id="893" name="Google Shape;893;p35"/>
            <p:cNvSpPr/>
            <p:nvPr/>
          </p:nvSpPr>
          <p:spPr>
            <a:xfrm>
              <a:off x="26029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5"/>
            <p:cNvSpPr/>
            <p:nvPr/>
          </p:nvSpPr>
          <p:spPr>
            <a:xfrm>
              <a:off x="30208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5"/>
            <p:cNvSpPr/>
            <p:nvPr/>
          </p:nvSpPr>
          <p:spPr>
            <a:xfrm>
              <a:off x="34387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36"/>
          <p:cNvSpPr txBox="1"/>
          <p:nvPr>
            <p:ph idx="6" type="title"/>
          </p:nvPr>
        </p:nvSpPr>
        <p:spPr>
          <a:xfrm>
            <a:off x="720000" y="387600"/>
            <a:ext cx="769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INTRODUCTION AND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/>
              <a:t>MOTIVATION</a:t>
            </a:r>
            <a:endParaRPr/>
          </a:p>
        </p:txBody>
      </p:sp>
      <p:sp>
        <p:nvSpPr>
          <p:cNvPr id="901" name="Google Shape;901;p36"/>
          <p:cNvSpPr txBox="1"/>
          <p:nvPr>
            <p:ph idx="1" type="subTitle"/>
          </p:nvPr>
        </p:nvSpPr>
        <p:spPr>
          <a:xfrm>
            <a:off x="339250" y="1525700"/>
            <a:ext cx="2729100" cy="14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“ExamEase”</a:t>
            </a:r>
            <a:r>
              <a:rPr lang="en" sz="1800"/>
              <a:t> - An web app for automated exam grading and for ensuring academic integrity.</a:t>
            </a:r>
            <a:endParaRPr sz="1800"/>
          </a:p>
        </p:txBody>
      </p:sp>
      <p:sp>
        <p:nvSpPr>
          <p:cNvPr id="902" name="Google Shape;902;p36"/>
          <p:cNvSpPr txBox="1"/>
          <p:nvPr>
            <p:ph type="title"/>
          </p:nvPr>
        </p:nvSpPr>
        <p:spPr>
          <a:xfrm>
            <a:off x="337275" y="1205250"/>
            <a:ext cx="2034000" cy="3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</a:t>
            </a:r>
            <a:endParaRPr sz="2400"/>
          </a:p>
        </p:txBody>
      </p:sp>
      <p:sp>
        <p:nvSpPr>
          <p:cNvPr id="903" name="Google Shape;903;p36"/>
          <p:cNvSpPr txBox="1"/>
          <p:nvPr>
            <p:ph idx="2" type="title"/>
          </p:nvPr>
        </p:nvSpPr>
        <p:spPr>
          <a:xfrm>
            <a:off x="3254250" y="1662450"/>
            <a:ext cx="2034000" cy="3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WHY</a:t>
            </a:r>
            <a:endParaRPr sz="2400"/>
          </a:p>
        </p:txBody>
      </p:sp>
      <p:sp>
        <p:nvSpPr>
          <p:cNvPr id="904" name="Google Shape;904;p36"/>
          <p:cNvSpPr txBox="1"/>
          <p:nvPr>
            <p:ph idx="3" type="subTitle"/>
          </p:nvPr>
        </p:nvSpPr>
        <p:spPr>
          <a:xfrm>
            <a:off x="3252175" y="1982900"/>
            <a:ext cx="3065400" cy="14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To address the limitations of manual grading, ensuring quicker results and reducing teacher workload.</a:t>
            </a:r>
            <a:endParaRPr sz="1800"/>
          </a:p>
        </p:txBody>
      </p:sp>
      <p:sp>
        <p:nvSpPr>
          <p:cNvPr id="905" name="Google Shape;905;p36"/>
          <p:cNvSpPr txBox="1"/>
          <p:nvPr>
            <p:ph idx="4" type="title"/>
          </p:nvPr>
        </p:nvSpPr>
        <p:spPr>
          <a:xfrm>
            <a:off x="6467875" y="2195850"/>
            <a:ext cx="2034000" cy="3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</a:t>
            </a:r>
            <a:endParaRPr sz="2400"/>
          </a:p>
        </p:txBody>
      </p:sp>
      <p:sp>
        <p:nvSpPr>
          <p:cNvPr id="906" name="Google Shape;906;p36"/>
          <p:cNvSpPr txBox="1"/>
          <p:nvPr>
            <p:ph idx="5" type="subTitle"/>
          </p:nvPr>
        </p:nvSpPr>
        <p:spPr>
          <a:xfrm>
            <a:off x="6469850" y="2516300"/>
            <a:ext cx="2892600" cy="15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Blending technological advancements with education for automated, secure grading.</a:t>
            </a:r>
            <a:endParaRPr sz="1800"/>
          </a:p>
        </p:txBody>
      </p:sp>
      <p:grpSp>
        <p:nvGrpSpPr>
          <p:cNvPr id="907" name="Google Shape;907;p36"/>
          <p:cNvGrpSpPr/>
          <p:nvPr/>
        </p:nvGrpSpPr>
        <p:grpSpPr>
          <a:xfrm flipH="1">
            <a:off x="7202391" y="481050"/>
            <a:ext cx="1221600" cy="385800"/>
            <a:chOff x="2602975" y="1166475"/>
            <a:chExt cx="1221600" cy="385800"/>
          </a:xfrm>
        </p:grpSpPr>
        <p:sp>
          <p:nvSpPr>
            <p:cNvPr id="908" name="Google Shape;908;p36"/>
            <p:cNvSpPr/>
            <p:nvPr/>
          </p:nvSpPr>
          <p:spPr>
            <a:xfrm>
              <a:off x="26029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6"/>
            <p:cNvSpPr/>
            <p:nvPr/>
          </p:nvSpPr>
          <p:spPr>
            <a:xfrm>
              <a:off x="30208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6"/>
            <p:cNvSpPr/>
            <p:nvPr/>
          </p:nvSpPr>
          <p:spPr>
            <a:xfrm>
              <a:off x="34387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1" name="Google Shape;911;p36"/>
          <p:cNvSpPr/>
          <p:nvPr/>
        </p:nvSpPr>
        <p:spPr>
          <a:xfrm>
            <a:off x="6225272" y="3821594"/>
            <a:ext cx="3224875" cy="1352525"/>
          </a:xfrm>
          <a:custGeom>
            <a:rect b="b" l="l" r="r" t="t"/>
            <a:pathLst>
              <a:path extrusionOk="0" h="54101" w="128995">
                <a:moveTo>
                  <a:pt x="128995" y="4707"/>
                </a:moveTo>
                <a:cubicBezTo>
                  <a:pt x="125427" y="-649"/>
                  <a:pt x="116654" y="216"/>
                  <a:pt x="110218" y="216"/>
                </a:cubicBezTo>
                <a:cubicBezTo>
                  <a:pt x="104178" y="216"/>
                  <a:pt x="95772" y="-472"/>
                  <a:pt x="92664" y="4707"/>
                </a:cubicBezTo>
                <a:cubicBezTo>
                  <a:pt x="87900" y="12644"/>
                  <a:pt x="95284" y="23870"/>
                  <a:pt x="91848" y="32465"/>
                </a:cubicBezTo>
                <a:cubicBezTo>
                  <a:pt x="90263" y="36431"/>
                  <a:pt x="84908" y="37741"/>
                  <a:pt x="80826" y="38997"/>
                </a:cubicBezTo>
                <a:cubicBezTo>
                  <a:pt x="68115" y="42908"/>
                  <a:pt x="55360" y="31068"/>
                  <a:pt x="43270" y="25526"/>
                </a:cubicBezTo>
                <a:cubicBezTo>
                  <a:pt x="35868" y="22133"/>
                  <a:pt x="27300" y="20768"/>
                  <a:pt x="19186" y="21444"/>
                </a:cubicBezTo>
                <a:cubicBezTo>
                  <a:pt x="10920" y="22133"/>
                  <a:pt x="2847" y="29844"/>
                  <a:pt x="408" y="37772"/>
                </a:cubicBezTo>
                <a:cubicBezTo>
                  <a:pt x="-1224" y="43077"/>
                  <a:pt x="3674" y="48550"/>
                  <a:pt x="3674" y="54101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cxnSp>
        <p:nvCxnSpPr>
          <p:cNvPr id="912" name="Google Shape;912;p36"/>
          <p:cNvCxnSpPr/>
          <p:nvPr/>
        </p:nvCxnSpPr>
        <p:spPr>
          <a:xfrm>
            <a:off x="254375" y="1296675"/>
            <a:ext cx="2700" cy="13473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3" name="Google Shape;913;p36"/>
          <p:cNvCxnSpPr/>
          <p:nvPr/>
        </p:nvCxnSpPr>
        <p:spPr>
          <a:xfrm>
            <a:off x="3174000" y="1753875"/>
            <a:ext cx="2700" cy="13473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4" name="Google Shape;914;p36"/>
          <p:cNvCxnSpPr/>
          <p:nvPr/>
        </p:nvCxnSpPr>
        <p:spPr>
          <a:xfrm>
            <a:off x="6389963" y="2287275"/>
            <a:ext cx="2700" cy="13473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37"/>
          <p:cNvSpPr txBox="1"/>
          <p:nvPr>
            <p:ph type="title"/>
          </p:nvPr>
        </p:nvSpPr>
        <p:spPr>
          <a:xfrm>
            <a:off x="720000" y="387600"/>
            <a:ext cx="769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SIMILAR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/>
              <a:t>SOLUTION(S)</a:t>
            </a:r>
            <a:endParaRPr/>
          </a:p>
        </p:txBody>
      </p:sp>
      <p:grpSp>
        <p:nvGrpSpPr>
          <p:cNvPr id="920" name="Google Shape;920;p37"/>
          <p:cNvGrpSpPr/>
          <p:nvPr/>
        </p:nvGrpSpPr>
        <p:grpSpPr>
          <a:xfrm flipH="1">
            <a:off x="7202391" y="481050"/>
            <a:ext cx="1221600" cy="385800"/>
            <a:chOff x="2602975" y="1166475"/>
            <a:chExt cx="1221600" cy="385800"/>
          </a:xfrm>
        </p:grpSpPr>
        <p:sp>
          <p:nvSpPr>
            <p:cNvPr id="921" name="Google Shape;921;p37"/>
            <p:cNvSpPr/>
            <p:nvPr/>
          </p:nvSpPr>
          <p:spPr>
            <a:xfrm>
              <a:off x="26029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30208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34387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4" name="Google Shape;924;p37"/>
          <p:cNvSpPr/>
          <p:nvPr/>
        </p:nvSpPr>
        <p:spPr>
          <a:xfrm>
            <a:off x="6225272" y="3821594"/>
            <a:ext cx="3224875" cy="1352525"/>
          </a:xfrm>
          <a:custGeom>
            <a:rect b="b" l="l" r="r" t="t"/>
            <a:pathLst>
              <a:path extrusionOk="0" h="54101" w="128995">
                <a:moveTo>
                  <a:pt x="128995" y="4707"/>
                </a:moveTo>
                <a:cubicBezTo>
                  <a:pt x="125427" y="-649"/>
                  <a:pt x="116654" y="216"/>
                  <a:pt x="110218" y="216"/>
                </a:cubicBezTo>
                <a:cubicBezTo>
                  <a:pt x="104178" y="216"/>
                  <a:pt x="95772" y="-472"/>
                  <a:pt x="92664" y="4707"/>
                </a:cubicBezTo>
                <a:cubicBezTo>
                  <a:pt x="87900" y="12644"/>
                  <a:pt x="95284" y="23870"/>
                  <a:pt x="91848" y="32465"/>
                </a:cubicBezTo>
                <a:cubicBezTo>
                  <a:pt x="90263" y="36431"/>
                  <a:pt x="84908" y="37741"/>
                  <a:pt x="80826" y="38997"/>
                </a:cubicBezTo>
                <a:cubicBezTo>
                  <a:pt x="68115" y="42908"/>
                  <a:pt x="55360" y="31068"/>
                  <a:pt x="43270" y="25526"/>
                </a:cubicBezTo>
                <a:cubicBezTo>
                  <a:pt x="35868" y="22133"/>
                  <a:pt x="27300" y="20768"/>
                  <a:pt x="19186" y="21444"/>
                </a:cubicBezTo>
                <a:cubicBezTo>
                  <a:pt x="10920" y="22133"/>
                  <a:pt x="2847" y="29844"/>
                  <a:pt x="408" y="37772"/>
                </a:cubicBezTo>
                <a:cubicBezTo>
                  <a:pt x="-1224" y="43077"/>
                  <a:pt x="3674" y="48550"/>
                  <a:pt x="3674" y="54101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925" name="Google Shape;925;p37"/>
          <p:cNvSpPr txBox="1"/>
          <p:nvPr/>
        </p:nvSpPr>
        <p:spPr>
          <a:xfrm>
            <a:off x="787500" y="951375"/>
            <a:ext cx="76965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EXISTING SYSTEMS:</a:t>
            </a:r>
            <a:endParaRPr sz="1800">
              <a:solidFill>
                <a:schemeClr val="accent4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Didact Gothic"/>
              <a:buChar char="●"/>
            </a:pPr>
            <a:r>
              <a:rPr lang="en" sz="15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Google Forms:</a:t>
            </a:r>
            <a:r>
              <a:rPr lang="en" sz="15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Used for manual exam grading, lacks automated evaluation.</a:t>
            </a:r>
            <a:endParaRPr sz="15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Didact Gothic"/>
              <a:buChar char="●"/>
            </a:pPr>
            <a:r>
              <a:rPr lang="en" sz="15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Canvas LMS:</a:t>
            </a:r>
            <a:r>
              <a:rPr lang="en" sz="15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Provides assessment tools, but not fully automated.</a:t>
            </a:r>
            <a:endParaRPr sz="15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LIMITATIONS:</a:t>
            </a:r>
            <a:endParaRPr sz="1800">
              <a:solidFill>
                <a:schemeClr val="accent4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Didact Gothic"/>
              <a:buChar char="●"/>
            </a:pPr>
            <a:r>
              <a:rPr lang="en" sz="15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Google Forms requires manual data entry, prone to errors.</a:t>
            </a:r>
            <a:endParaRPr sz="15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Didact Gothic"/>
              <a:buChar char="●"/>
            </a:pPr>
            <a:r>
              <a:rPr lang="en" sz="15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Canvas LMS offers limited automation, lacks features for advanced question types.</a:t>
            </a:r>
            <a:endParaRPr sz="15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POSSIBLE IMPROVEMENTS:</a:t>
            </a:r>
            <a:endParaRPr sz="1800">
              <a:solidFill>
                <a:schemeClr val="accent4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Didact Gothic"/>
              <a:buChar char="●"/>
            </a:pPr>
            <a:r>
              <a:rPr lang="en" sz="15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Implement a fully automated evaluation process.</a:t>
            </a:r>
            <a:endParaRPr sz="15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Didact Gothic"/>
              <a:buChar char="●"/>
            </a:pPr>
            <a:r>
              <a:rPr lang="en" sz="15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Integrate diverse question types for a comprehensive assessment.</a:t>
            </a:r>
            <a:endParaRPr sz="15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Didact Gothic"/>
              <a:buChar char="●"/>
            </a:pPr>
            <a:r>
              <a:rPr lang="en" sz="15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Enhance real-time monitoring to ensure academic integrity.</a:t>
            </a:r>
            <a:endParaRPr sz="15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38"/>
          <p:cNvSpPr txBox="1"/>
          <p:nvPr>
            <p:ph type="title"/>
          </p:nvPr>
        </p:nvSpPr>
        <p:spPr>
          <a:xfrm>
            <a:off x="720000" y="387600"/>
            <a:ext cx="769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PROPOSED</a:t>
            </a:r>
            <a:r>
              <a:rPr lang="en"/>
              <a:t> SOLUTION</a:t>
            </a:r>
            <a:endParaRPr/>
          </a:p>
        </p:txBody>
      </p:sp>
      <p:grpSp>
        <p:nvGrpSpPr>
          <p:cNvPr id="931" name="Google Shape;931;p38"/>
          <p:cNvGrpSpPr/>
          <p:nvPr/>
        </p:nvGrpSpPr>
        <p:grpSpPr>
          <a:xfrm flipH="1">
            <a:off x="723891" y="4489175"/>
            <a:ext cx="1221600" cy="385800"/>
            <a:chOff x="2602975" y="1166475"/>
            <a:chExt cx="1221600" cy="385800"/>
          </a:xfrm>
        </p:grpSpPr>
        <p:sp>
          <p:nvSpPr>
            <p:cNvPr id="932" name="Google Shape;932;p38"/>
            <p:cNvSpPr/>
            <p:nvPr/>
          </p:nvSpPr>
          <p:spPr>
            <a:xfrm>
              <a:off x="26029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8"/>
            <p:cNvSpPr/>
            <p:nvPr/>
          </p:nvSpPr>
          <p:spPr>
            <a:xfrm>
              <a:off x="30208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8"/>
            <p:cNvSpPr/>
            <p:nvPr/>
          </p:nvSpPr>
          <p:spPr>
            <a:xfrm>
              <a:off x="34387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5" name="Google Shape;935;p38"/>
          <p:cNvSpPr txBox="1"/>
          <p:nvPr/>
        </p:nvSpPr>
        <p:spPr>
          <a:xfrm>
            <a:off x="723900" y="952500"/>
            <a:ext cx="7856100" cy="3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PROJECT TITLE</a:t>
            </a:r>
            <a:r>
              <a:rPr lang="en" sz="17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 </a:t>
            </a:r>
            <a:endParaRPr sz="17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ExamEase: An Automated Exam Evaluation System</a:t>
            </a:r>
            <a:endParaRPr sz="17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KEY FUNCTIONALITIES</a:t>
            </a:r>
            <a:endParaRPr sz="1700">
              <a:solidFill>
                <a:schemeClr val="accent4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-3365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Didact Gothic"/>
              <a:buChar char="●"/>
            </a:pPr>
            <a:r>
              <a:rPr b="1" lang="en" sz="17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Cohort Management:</a:t>
            </a:r>
            <a:r>
              <a:rPr lang="en" sz="17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Teachers create cohorts, invite students.</a:t>
            </a:r>
            <a:endParaRPr sz="17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65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Didact Gothic"/>
              <a:buChar char="●"/>
            </a:pPr>
            <a:r>
              <a:rPr b="1" lang="en" sz="17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Question Diversity:</a:t>
            </a:r>
            <a:r>
              <a:rPr lang="en" sz="17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MCQs, Text and Voice-based questions.</a:t>
            </a:r>
            <a:endParaRPr sz="17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65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Didact Gothic"/>
              <a:buChar char="●"/>
            </a:pPr>
            <a:r>
              <a:rPr b="1" lang="en" sz="17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Semantic Equivalence:</a:t>
            </a:r>
            <a:r>
              <a:rPr lang="en" sz="17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Accepts s</a:t>
            </a:r>
            <a:r>
              <a:rPr lang="en" sz="17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emantically similar answers.</a:t>
            </a:r>
            <a:endParaRPr sz="17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65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Didact Gothic"/>
              <a:buChar char="●"/>
            </a:pPr>
            <a:r>
              <a:rPr b="1" lang="en" sz="17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Flexible Timing:</a:t>
            </a:r>
            <a:r>
              <a:rPr lang="en" sz="17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2-hour window, 30-min each exam.</a:t>
            </a:r>
            <a:endParaRPr sz="17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65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Didact Gothic"/>
              <a:buChar char="●"/>
            </a:pPr>
            <a:r>
              <a:rPr b="1" lang="en" sz="17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Instant Results:</a:t>
            </a:r>
            <a:r>
              <a:rPr lang="en" sz="17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Auto-publishing, instant notifications.</a:t>
            </a:r>
            <a:endParaRPr sz="17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65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Didact Gothic"/>
              <a:buChar char="●"/>
            </a:pPr>
            <a:r>
              <a:rPr b="1" lang="en" sz="17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Dispute Resolution:</a:t>
            </a:r>
            <a:r>
              <a:rPr lang="en" sz="17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Mechanism for manual review.</a:t>
            </a:r>
            <a:endParaRPr sz="17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65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Didact Gothic"/>
              <a:buChar char="●"/>
            </a:pPr>
            <a:r>
              <a:rPr b="1" lang="en" sz="17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Robust Security:</a:t>
            </a:r>
            <a:r>
              <a:rPr lang="en" sz="17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" sz="17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Anti-cheating measures: camera, tab monitoring.</a:t>
            </a:r>
            <a:endParaRPr sz="17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39"/>
          <p:cNvSpPr txBox="1"/>
          <p:nvPr>
            <p:ph type="title"/>
          </p:nvPr>
        </p:nvSpPr>
        <p:spPr>
          <a:xfrm>
            <a:off x="720000" y="387600"/>
            <a:ext cx="769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PROPOSED</a:t>
            </a:r>
            <a:r>
              <a:rPr lang="en"/>
              <a:t> SOLUTION</a:t>
            </a:r>
            <a:endParaRPr/>
          </a:p>
        </p:txBody>
      </p:sp>
      <p:grpSp>
        <p:nvGrpSpPr>
          <p:cNvPr id="941" name="Google Shape;941;p39"/>
          <p:cNvGrpSpPr/>
          <p:nvPr/>
        </p:nvGrpSpPr>
        <p:grpSpPr>
          <a:xfrm flipH="1">
            <a:off x="723891" y="4489175"/>
            <a:ext cx="1221600" cy="385800"/>
            <a:chOff x="2602975" y="1166475"/>
            <a:chExt cx="1221600" cy="385800"/>
          </a:xfrm>
        </p:grpSpPr>
        <p:sp>
          <p:nvSpPr>
            <p:cNvPr id="942" name="Google Shape;942;p39"/>
            <p:cNvSpPr/>
            <p:nvPr/>
          </p:nvSpPr>
          <p:spPr>
            <a:xfrm>
              <a:off x="26029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9"/>
            <p:cNvSpPr/>
            <p:nvPr/>
          </p:nvSpPr>
          <p:spPr>
            <a:xfrm>
              <a:off x="30208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34387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5" name="Google Shape;945;p39"/>
          <p:cNvSpPr txBox="1"/>
          <p:nvPr/>
        </p:nvSpPr>
        <p:spPr>
          <a:xfrm>
            <a:off x="723900" y="952500"/>
            <a:ext cx="6530400" cy="31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ADVANTAGES</a:t>
            </a:r>
            <a:endParaRPr sz="1800">
              <a:solidFill>
                <a:schemeClr val="accent4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Efficient grading for educators.</a:t>
            </a:r>
            <a:endParaRPr sz="18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Swift, equitable feedback for learners.</a:t>
            </a:r>
            <a:endParaRPr sz="18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Reinforced exam credibility.</a:t>
            </a:r>
            <a:endParaRPr sz="18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POTENTIAL IMPLICATION</a:t>
            </a:r>
            <a:endParaRPr sz="1800">
              <a:solidFill>
                <a:schemeClr val="accent4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Tech-boosted learning experience.</a:t>
            </a:r>
            <a:endParaRPr sz="18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Empowering educators and students.</a:t>
            </a:r>
            <a:endParaRPr sz="18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40"/>
          <p:cNvSpPr txBox="1"/>
          <p:nvPr>
            <p:ph type="title"/>
          </p:nvPr>
        </p:nvSpPr>
        <p:spPr>
          <a:xfrm>
            <a:off x="720000" y="387600"/>
            <a:ext cx="769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301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PROJECT </a:t>
            </a:r>
            <a:r>
              <a:rPr b="0" lang="en" sz="301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ENVIRONMENT</a:t>
            </a:r>
            <a:endParaRPr b="0" sz="3010">
              <a:solidFill>
                <a:schemeClr val="accent4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951" name="Google Shape;95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048" y="1829151"/>
            <a:ext cx="647285" cy="61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2" name="Google Shape;95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7199" y="2364199"/>
            <a:ext cx="442650" cy="41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Google Shape;95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0388" y="2133575"/>
            <a:ext cx="897024" cy="50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4" name="Google Shape;954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2528" y="736213"/>
            <a:ext cx="699249" cy="660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32973" y="1066997"/>
            <a:ext cx="541500" cy="541525"/>
          </a:xfrm>
          <a:prstGeom prst="rect">
            <a:avLst/>
          </a:prstGeom>
          <a:noFill/>
          <a:ln>
            <a:noFill/>
          </a:ln>
        </p:spPr>
      </p:pic>
      <p:sp>
        <p:nvSpPr>
          <p:cNvPr id="956" name="Google Shape;956;p40"/>
          <p:cNvSpPr txBox="1"/>
          <p:nvPr/>
        </p:nvSpPr>
        <p:spPr>
          <a:xfrm>
            <a:off x="720000" y="1384475"/>
            <a:ext cx="1605000" cy="1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TypeScript</a:t>
            </a:r>
            <a:endParaRPr sz="1800">
              <a:solidFill>
                <a:schemeClr val="accent4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React</a:t>
            </a:r>
            <a:endParaRPr sz="1800">
              <a:solidFill>
                <a:schemeClr val="accent4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Tailwind CSS</a:t>
            </a:r>
            <a:endParaRPr sz="1800">
              <a:solidFill>
                <a:schemeClr val="accent4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957" name="Google Shape;957;p40"/>
          <p:cNvCxnSpPr/>
          <p:nvPr/>
        </p:nvCxnSpPr>
        <p:spPr>
          <a:xfrm>
            <a:off x="2364913" y="1548243"/>
            <a:ext cx="2100" cy="852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8" name="Google Shape;958;p40"/>
          <p:cNvSpPr txBox="1"/>
          <p:nvPr/>
        </p:nvSpPr>
        <p:spPr>
          <a:xfrm>
            <a:off x="2531275" y="1406375"/>
            <a:ext cx="23049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For frontend user interface design</a:t>
            </a:r>
            <a:endParaRPr/>
          </a:p>
        </p:txBody>
      </p:sp>
      <p:sp>
        <p:nvSpPr>
          <p:cNvPr id="959" name="Google Shape;959;p40"/>
          <p:cNvSpPr txBox="1"/>
          <p:nvPr/>
        </p:nvSpPr>
        <p:spPr>
          <a:xfrm>
            <a:off x="4498525" y="3160900"/>
            <a:ext cx="1605000" cy="1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Node.js</a:t>
            </a:r>
            <a:endParaRPr sz="1800">
              <a:solidFill>
                <a:schemeClr val="accent4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express.js</a:t>
            </a:r>
            <a:endParaRPr sz="1800">
              <a:solidFill>
                <a:schemeClr val="accent4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MongoDB</a:t>
            </a:r>
            <a:endParaRPr sz="1800">
              <a:solidFill>
                <a:schemeClr val="accent4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960" name="Google Shape;960;p40"/>
          <p:cNvCxnSpPr/>
          <p:nvPr/>
        </p:nvCxnSpPr>
        <p:spPr>
          <a:xfrm>
            <a:off x="4467038" y="3324668"/>
            <a:ext cx="2100" cy="852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1" name="Google Shape;961;p40"/>
          <p:cNvSpPr txBox="1"/>
          <p:nvPr/>
        </p:nvSpPr>
        <p:spPr>
          <a:xfrm>
            <a:off x="1194625" y="3194700"/>
            <a:ext cx="315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For backend, api and database management</a:t>
            </a:r>
            <a:endParaRPr/>
          </a:p>
        </p:txBody>
      </p:sp>
      <p:pic>
        <p:nvPicPr>
          <p:cNvPr id="962" name="Google Shape;962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41775" y="1493594"/>
            <a:ext cx="647276" cy="697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3" name="Google Shape;963;p4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76525" y="1280300"/>
            <a:ext cx="777075" cy="777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4" name="Google Shape;964;p40"/>
          <p:cNvGrpSpPr/>
          <p:nvPr/>
        </p:nvGrpSpPr>
        <p:grpSpPr>
          <a:xfrm flipH="1">
            <a:off x="719991" y="4424400"/>
            <a:ext cx="1221600" cy="385800"/>
            <a:chOff x="2602975" y="1166475"/>
            <a:chExt cx="1221600" cy="385800"/>
          </a:xfrm>
        </p:grpSpPr>
        <p:sp>
          <p:nvSpPr>
            <p:cNvPr id="965" name="Google Shape;965;p40"/>
            <p:cNvSpPr/>
            <p:nvPr/>
          </p:nvSpPr>
          <p:spPr>
            <a:xfrm>
              <a:off x="26029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0"/>
            <p:cNvSpPr/>
            <p:nvPr/>
          </p:nvSpPr>
          <p:spPr>
            <a:xfrm>
              <a:off x="30208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34387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41"/>
          <p:cNvSpPr txBox="1"/>
          <p:nvPr>
            <p:ph type="title"/>
          </p:nvPr>
        </p:nvSpPr>
        <p:spPr>
          <a:xfrm>
            <a:off x="720000" y="387600"/>
            <a:ext cx="508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</a:t>
            </a:r>
            <a:r>
              <a:rPr lang="en"/>
              <a:t>TIMELINE</a:t>
            </a:r>
            <a:endParaRPr/>
          </a:p>
        </p:txBody>
      </p:sp>
      <p:graphicFrame>
        <p:nvGraphicFramePr>
          <p:cNvPr id="973" name="Google Shape;973;p41"/>
          <p:cNvGraphicFramePr/>
          <p:nvPr/>
        </p:nvGraphicFramePr>
        <p:xfrm>
          <a:off x="298263" y="147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{261083D1-BB31-477A-98B0-4E37EC0B8177}</a:tableStyleId>
              </a:tblPr>
              <a:tblGrid>
                <a:gridCol w="2759650"/>
                <a:gridCol w="484500"/>
                <a:gridCol w="484500"/>
                <a:gridCol w="484500"/>
                <a:gridCol w="484500"/>
                <a:gridCol w="483225"/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</a:tblGrid>
              <a:tr h="436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4"/>
                          </a:solidFill>
                          <a:latin typeface="IBM Plex Sans SemiBold"/>
                          <a:ea typeface="IBM Plex Sans SemiBold"/>
                          <a:cs typeface="IBM Plex Sans SemiBold"/>
                          <a:sym typeface="IBM Plex Sans SemiBold"/>
                        </a:rPr>
                        <a:t>                   </a:t>
                      </a:r>
                      <a:r>
                        <a:rPr lang="en" sz="2000">
                          <a:solidFill>
                            <a:schemeClr val="accent4"/>
                          </a:solidFill>
                          <a:latin typeface="IBM Plex Sans SemiBold"/>
                          <a:ea typeface="IBM Plex Sans SemiBold"/>
                          <a:cs typeface="IBM Plex Sans SemiBold"/>
                          <a:sym typeface="IBM Plex Sans SemiBold"/>
                        </a:rPr>
                        <a:t>WEEK</a:t>
                      </a:r>
                      <a:r>
                        <a:rPr lang="en" sz="2000">
                          <a:solidFill>
                            <a:schemeClr val="accent4"/>
                          </a:solidFill>
                          <a:latin typeface="IBM Plex Sans SemiBold"/>
                          <a:ea typeface="IBM Plex Sans SemiBold"/>
                          <a:cs typeface="IBM Plex Sans SemiBold"/>
                          <a:sym typeface="IBM Plex Sans SemiBold"/>
                        </a:rPr>
                        <a:t>   →</a:t>
                      </a:r>
                      <a:r>
                        <a:rPr lang="en" sz="2000">
                          <a:solidFill>
                            <a:schemeClr val="accent4"/>
                          </a:solidFill>
                          <a:latin typeface="IBM Plex Sans SemiBold"/>
                          <a:ea typeface="IBM Plex Sans SemiBold"/>
                          <a:cs typeface="IBM Plex Sans SemiBold"/>
                          <a:sym typeface="IBM Plex Sans SemiBold"/>
                        </a:rPr>
                        <a:t> 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4"/>
                          </a:solidFill>
                          <a:latin typeface="IBM Plex Sans SemiBold"/>
                          <a:ea typeface="IBM Plex Sans SemiBold"/>
                          <a:cs typeface="IBM Plex Sans SemiBold"/>
                          <a:sym typeface="IBM Plex Sans SemiBold"/>
                        </a:rPr>
                        <a:t>1</a:t>
                      </a:r>
                      <a:endParaRPr sz="2000">
                        <a:solidFill>
                          <a:schemeClr val="accent4"/>
                        </a:solidFill>
                        <a:latin typeface="IBM Plex Sans SemiBold"/>
                        <a:ea typeface="IBM Plex Sans SemiBold"/>
                        <a:cs typeface="IBM Plex Sans SemiBold"/>
                        <a:sym typeface="IBM Plex Sans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4"/>
                          </a:solidFill>
                          <a:latin typeface="IBM Plex Sans SemiBold"/>
                          <a:ea typeface="IBM Plex Sans SemiBold"/>
                          <a:cs typeface="IBM Plex Sans SemiBold"/>
                          <a:sym typeface="IBM Plex Sans SemiBold"/>
                        </a:rPr>
                        <a:t>2</a:t>
                      </a:r>
                      <a:endParaRPr sz="2000">
                        <a:solidFill>
                          <a:schemeClr val="accent4"/>
                        </a:solidFill>
                        <a:latin typeface="IBM Plex Sans SemiBold"/>
                        <a:ea typeface="IBM Plex Sans SemiBold"/>
                        <a:cs typeface="IBM Plex Sans SemiBold"/>
                        <a:sym typeface="IBM Plex Sans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4"/>
                          </a:solidFill>
                          <a:latin typeface="IBM Plex Sans SemiBold"/>
                          <a:ea typeface="IBM Plex Sans SemiBold"/>
                          <a:cs typeface="IBM Plex Sans SemiBold"/>
                          <a:sym typeface="IBM Plex Sans SemiBold"/>
                        </a:rPr>
                        <a:t>3</a:t>
                      </a:r>
                      <a:endParaRPr sz="2000">
                        <a:solidFill>
                          <a:schemeClr val="accent4"/>
                        </a:solidFill>
                        <a:latin typeface="IBM Plex Sans SemiBold"/>
                        <a:ea typeface="IBM Plex Sans SemiBold"/>
                        <a:cs typeface="IBM Plex Sans SemiBold"/>
                        <a:sym typeface="IBM Plex Sans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4"/>
                          </a:solidFill>
                          <a:latin typeface="IBM Plex Sans SemiBold"/>
                          <a:ea typeface="IBM Plex Sans SemiBold"/>
                          <a:cs typeface="IBM Plex Sans SemiBold"/>
                          <a:sym typeface="IBM Plex Sans SemiBold"/>
                        </a:rPr>
                        <a:t>4</a:t>
                      </a:r>
                      <a:endParaRPr sz="2000">
                        <a:solidFill>
                          <a:schemeClr val="accent4"/>
                        </a:solidFill>
                        <a:latin typeface="IBM Plex Sans SemiBold"/>
                        <a:ea typeface="IBM Plex Sans SemiBold"/>
                        <a:cs typeface="IBM Plex Sans SemiBold"/>
                        <a:sym typeface="IBM Plex Sans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4"/>
                          </a:solidFill>
                          <a:latin typeface="IBM Plex Sans SemiBold"/>
                          <a:ea typeface="IBM Plex Sans SemiBold"/>
                          <a:cs typeface="IBM Plex Sans SemiBold"/>
                          <a:sym typeface="IBM Plex Sans SemiBold"/>
                        </a:rPr>
                        <a:t>5</a:t>
                      </a:r>
                      <a:endParaRPr sz="2000">
                        <a:solidFill>
                          <a:schemeClr val="accent4"/>
                        </a:solidFill>
                        <a:latin typeface="IBM Plex Sans SemiBold"/>
                        <a:ea typeface="IBM Plex Sans SemiBold"/>
                        <a:cs typeface="IBM Plex Sans SemiBold"/>
                        <a:sym typeface="IBM Plex Sans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4"/>
                          </a:solidFill>
                          <a:latin typeface="IBM Plex Sans SemiBold"/>
                          <a:ea typeface="IBM Plex Sans SemiBold"/>
                          <a:cs typeface="IBM Plex Sans SemiBold"/>
                          <a:sym typeface="IBM Plex Sans SemiBold"/>
                        </a:rPr>
                        <a:t>6</a:t>
                      </a:r>
                      <a:endParaRPr sz="2000">
                        <a:solidFill>
                          <a:schemeClr val="accent4"/>
                        </a:solidFill>
                        <a:latin typeface="IBM Plex Sans SemiBold"/>
                        <a:ea typeface="IBM Plex Sans SemiBold"/>
                        <a:cs typeface="IBM Plex Sans SemiBold"/>
                        <a:sym typeface="IBM Plex Sans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4"/>
                          </a:solidFill>
                          <a:latin typeface="IBM Plex Sans SemiBold"/>
                          <a:ea typeface="IBM Plex Sans SemiBold"/>
                          <a:cs typeface="IBM Plex Sans SemiBold"/>
                          <a:sym typeface="IBM Plex Sans SemiBold"/>
                        </a:rPr>
                        <a:t>7</a:t>
                      </a:r>
                      <a:endParaRPr sz="2000">
                        <a:solidFill>
                          <a:schemeClr val="accent4"/>
                        </a:solidFill>
                        <a:latin typeface="IBM Plex Sans SemiBold"/>
                        <a:ea typeface="IBM Plex Sans SemiBold"/>
                        <a:cs typeface="IBM Plex Sans SemiBold"/>
                        <a:sym typeface="IBM Plex Sans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4"/>
                          </a:solidFill>
                          <a:latin typeface="IBM Plex Sans SemiBold"/>
                          <a:ea typeface="IBM Plex Sans SemiBold"/>
                          <a:cs typeface="IBM Plex Sans SemiBold"/>
                          <a:sym typeface="IBM Plex Sans SemiBold"/>
                        </a:rPr>
                        <a:t>8</a:t>
                      </a:r>
                      <a:endParaRPr sz="2000">
                        <a:solidFill>
                          <a:schemeClr val="accent4"/>
                        </a:solidFill>
                        <a:latin typeface="IBM Plex Sans SemiBold"/>
                        <a:ea typeface="IBM Plex Sans SemiBold"/>
                        <a:cs typeface="IBM Plex Sans SemiBold"/>
                        <a:sym typeface="IBM Plex Sans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4"/>
                          </a:solidFill>
                          <a:latin typeface="IBM Plex Sans SemiBold"/>
                          <a:ea typeface="IBM Plex Sans SemiBold"/>
                          <a:cs typeface="IBM Plex Sans SemiBold"/>
                          <a:sym typeface="IBM Plex Sans SemiBold"/>
                        </a:rPr>
                        <a:t>9</a:t>
                      </a:r>
                      <a:endParaRPr sz="2000">
                        <a:solidFill>
                          <a:schemeClr val="accent4"/>
                        </a:solidFill>
                        <a:latin typeface="IBM Plex Sans SemiBold"/>
                        <a:ea typeface="IBM Plex Sans SemiBold"/>
                        <a:cs typeface="IBM Plex Sans SemiBold"/>
                        <a:sym typeface="IBM Plex Sans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accent4"/>
                          </a:solidFill>
                          <a:latin typeface="IBM Plex Sans SemiBold"/>
                          <a:ea typeface="IBM Plex Sans SemiBold"/>
                          <a:cs typeface="IBM Plex Sans SemiBold"/>
                          <a:sym typeface="IBM Plex Sans SemiBold"/>
                        </a:rPr>
                        <a:t>10</a:t>
                      </a:r>
                      <a:endParaRPr sz="1900">
                        <a:solidFill>
                          <a:schemeClr val="accent4"/>
                        </a:solidFill>
                        <a:latin typeface="IBM Plex Sans SemiBold"/>
                        <a:ea typeface="IBM Plex Sans SemiBold"/>
                        <a:cs typeface="IBM Plex Sans SemiBold"/>
                        <a:sym typeface="IBM Plex Sans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accent4"/>
                          </a:solidFill>
                          <a:latin typeface="IBM Plex Sans SemiBold"/>
                          <a:ea typeface="IBM Plex Sans SemiBold"/>
                          <a:cs typeface="IBM Plex Sans SemiBold"/>
                          <a:sym typeface="IBM Plex Sans SemiBold"/>
                        </a:rPr>
                        <a:t>11</a:t>
                      </a:r>
                      <a:endParaRPr sz="1900">
                        <a:solidFill>
                          <a:schemeClr val="accent4"/>
                        </a:solidFill>
                        <a:latin typeface="IBM Plex Sans SemiBold"/>
                        <a:ea typeface="IBM Plex Sans SemiBold"/>
                        <a:cs typeface="IBM Plex Sans SemiBold"/>
                        <a:sym typeface="IBM Plex Sans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accent4"/>
                          </a:solidFill>
                          <a:latin typeface="IBM Plex Sans SemiBold"/>
                          <a:ea typeface="IBM Plex Sans SemiBold"/>
                          <a:cs typeface="IBM Plex Sans SemiBold"/>
                          <a:sym typeface="IBM Plex Sans SemiBold"/>
                        </a:rPr>
                        <a:t>12</a:t>
                      </a:r>
                      <a:endParaRPr sz="1900">
                        <a:solidFill>
                          <a:schemeClr val="accent4"/>
                        </a:solidFill>
                        <a:latin typeface="IBM Plex Sans SemiBold"/>
                        <a:ea typeface="IBM Plex Sans SemiBold"/>
                        <a:cs typeface="IBM Plex Sans SemiBold"/>
                        <a:sym typeface="IBM Plex Sans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4"/>
                          </a:solidFill>
                          <a:latin typeface="IBM Plex Sans SemiBold"/>
                          <a:ea typeface="IBM Plex Sans SemiBold"/>
                          <a:cs typeface="IBM Plex Sans SemiBold"/>
                          <a:sym typeface="IBM Plex Sans SemiBold"/>
                        </a:rPr>
                        <a:t>Planning and Design</a:t>
                      </a:r>
                      <a:endParaRPr sz="1800">
                        <a:solidFill>
                          <a:schemeClr val="accent4"/>
                        </a:solidFill>
                        <a:latin typeface="IBM Plex Sans SemiBold"/>
                        <a:ea typeface="IBM Plex Sans SemiBold"/>
                        <a:cs typeface="IBM Plex Sans SemiBold"/>
                        <a:sym typeface="IBM Plex Sans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4"/>
                          </a:solidFill>
                          <a:latin typeface="IBM Plex Sans SemiBold"/>
                          <a:ea typeface="IBM Plex Sans SemiBold"/>
                          <a:cs typeface="IBM Plex Sans SemiBold"/>
                          <a:sym typeface="IBM Plex Sans SemiBold"/>
                        </a:rPr>
                        <a:t>Backend Development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4"/>
                          </a:solidFill>
                          <a:latin typeface="IBM Plex Sans SemiBold"/>
                          <a:ea typeface="IBM Plex Sans SemiBold"/>
                          <a:cs typeface="IBM Plex Sans SemiBold"/>
                          <a:sym typeface="IBM Plex Sans SemiBold"/>
                        </a:rPr>
                        <a:t>Frontend Development</a:t>
                      </a:r>
                      <a:endParaRPr sz="2000">
                        <a:solidFill>
                          <a:schemeClr val="accent4"/>
                        </a:solidFill>
                        <a:latin typeface="IBM Plex Sans SemiBold"/>
                        <a:ea typeface="IBM Plex Sans SemiBold"/>
                        <a:cs typeface="IBM Plex Sans SemiBold"/>
                        <a:sym typeface="IBM Plex Sans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4"/>
                          </a:solidFill>
                          <a:latin typeface="IBM Plex Sans SemiBold"/>
                          <a:ea typeface="IBM Plex Sans SemiBold"/>
                          <a:cs typeface="IBM Plex Sans SemiBold"/>
                          <a:sym typeface="IBM Plex Sans SemiBold"/>
                        </a:rPr>
                        <a:t>Testing and Refinement</a:t>
                      </a:r>
                      <a:endParaRPr sz="1800">
                        <a:solidFill>
                          <a:schemeClr val="accent4"/>
                        </a:solidFill>
                        <a:latin typeface="IBM Plex Sans SemiBold"/>
                        <a:ea typeface="IBM Plex Sans SemiBold"/>
                        <a:cs typeface="IBM Plex Sans SemiBold"/>
                        <a:sym typeface="IBM Plex Sans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4"/>
                          </a:solidFill>
                          <a:latin typeface="IBM Plex Sans SemiBold"/>
                          <a:ea typeface="IBM Plex Sans SemiBold"/>
                          <a:cs typeface="IBM Plex Sans SemiBold"/>
                          <a:sym typeface="IBM Plex Sans SemiBold"/>
                        </a:rPr>
                        <a:t>Final Presentation</a:t>
                      </a:r>
                      <a:endParaRPr sz="1800">
                        <a:solidFill>
                          <a:schemeClr val="accent4"/>
                        </a:solidFill>
                        <a:latin typeface="IBM Plex Sans SemiBold"/>
                        <a:ea typeface="IBM Plex Sans SemiBold"/>
                        <a:cs typeface="IBM Plex Sans SemiBold"/>
                        <a:sym typeface="IBM Plex Sans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74" name="Google Shape;974;p41"/>
          <p:cNvSpPr/>
          <p:nvPr/>
        </p:nvSpPr>
        <p:spPr>
          <a:xfrm>
            <a:off x="6936325" y="3464650"/>
            <a:ext cx="971400" cy="1920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41"/>
          <p:cNvSpPr/>
          <p:nvPr/>
        </p:nvSpPr>
        <p:spPr>
          <a:xfrm>
            <a:off x="3542425" y="2551950"/>
            <a:ext cx="1453500" cy="1920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41"/>
          <p:cNvSpPr/>
          <p:nvPr/>
        </p:nvSpPr>
        <p:spPr>
          <a:xfrm>
            <a:off x="3057925" y="2080925"/>
            <a:ext cx="484500" cy="1920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41"/>
          <p:cNvSpPr/>
          <p:nvPr/>
        </p:nvSpPr>
        <p:spPr>
          <a:xfrm>
            <a:off x="4995925" y="3008300"/>
            <a:ext cx="1940400" cy="1920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8" name="Google Shape;978;p41"/>
          <p:cNvGrpSpPr/>
          <p:nvPr/>
        </p:nvGrpSpPr>
        <p:grpSpPr>
          <a:xfrm flipH="1">
            <a:off x="7202391" y="481050"/>
            <a:ext cx="1221600" cy="385800"/>
            <a:chOff x="2602975" y="1166475"/>
            <a:chExt cx="1221600" cy="385800"/>
          </a:xfrm>
        </p:grpSpPr>
        <p:sp>
          <p:nvSpPr>
            <p:cNvPr id="979" name="Google Shape;979;p41"/>
            <p:cNvSpPr/>
            <p:nvPr/>
          </p:nvSpPr>
          <p:spPr>
            <a:xfrm>
              <a:off x="26029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1"/>
            <p:cNvSpPr/>
            <p:nvPr/>
          </p:nvSpPr>
          <p:spPr>
            <a:xfrm>
              <a:off x="30208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1"/>
            <p:cNvSpPr/>
            <p:nvPr/>
          </p:nvSpPr>
          <p:spPr>
            <a:xfrm>
              <a:off x="34387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2" name="Google Shape;982;p41"/>
          <p:cNvSpPr/>
          <p:nvPr/>
        </p:nvSpPr>
        <p:spPr>
          <a:xfrm>
            <a:off x="7908025" y="3910825"/>
            <a:ext cx="484500" cy="1920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42"/>
          <p:cNvSpPr txBox="1"/>
          <p:nvPr>
            <p:ph type="title"/>
          </p:nvPr>
        </p:nvSpPr>
        <p:spPr>
          <a:xfrm>
            <a:off x="720000" y="387600"/>
            <a:ext cx="769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ROLES AND</a:t>
            </a:r>
            <a:r>
              <a:rPr lang="en"/>
              <a:t> RESPONSIBILITIES</a:t>
            </a:r>
            <a:endParaRPr/>
          </a:p>
        </p:txBody>
      </p:sp>
      <p:grpSp>
        <p:nvGrpSpPr>
          <p:cNvPr id="988" name="Google Shape;988;p42"/>
          <p:cNvGrpSpPr/>
          <p:nvPr/>
        </p:nvGrpSpPr>
        <p:grpSpPr>
          <a:xfrm flipH="1">
            <a:off x="7278591" y="4291050"/>
            <a:ext cx="1221600" cy="385800"/>
            <a:chOff x="2602975" y="1166475"/>
            <a:chExt cx="1221600" cy="385800"/>
          </a:xfrm>
        </p:grpSpPr>
        <p:sp>
          <p:nvSpPr>
            <p:cNvPr id="989" name="Google Shape;989;p42"/>
            <p:cNvSpPr/>
            <p:nvPr/>
          </p:nvSpPr>
          <p:spPr>
            <a:xfrm>
              <a:off x="26029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2"/>
            <p:cNvSpPr/>
            <p:nvPr/>
          </p:nvSpPr>
          <p:spPr>
            <a:xfrm>
              <a:off x="30208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2"/>
            <p:cNvSpPr/>
            <p:nvPr/>
          </p:nvSpPr>
          <p:spPr>
            <a:xfrm>
              <a:off x="34387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92" name="Google Shape;992;p42"/>
          <p:cNvCxnSpPr/>
          <p:nvPr/>
        </p:nvCxnSpPr>
        <p:spPr>
          <a:xfrm>
            <a:off x="1314975" y="1805636"/>
            <a:ext cx="0" cy="1197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3" name="Google Shape;993;p42"/>
          <p:cNvSpPr txBox="1"/>
          <p:nvPr>
            <p:ph idx="4294967295" type="title"/>
          </p:nvPr>
        </p:nvSpPr>
        <p:spPr>
          <a:xfrm>
            <a:off x="1475720" y="1687210"/>
            <a:ext cx="3672900" cy="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Sarowar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994" name="Google Shape;994;p42"/>
          <p:cNvSpPr txBox="1"/>
          <p:nvPr>
            <p:ph idx="1" type="subTitle"/>
          </p:nvPr>
        </p:nvSpPr>
        <p:spPr>
          <a:xfrm>
            <a:off x="1465993" y="2131175"/>
            <a:ext cx="36729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Frontend Development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Integration of Components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Documentation and Finalization</a:t>
            </a:r>
            <a:endParaRPr/>
          </a:p>
        </p:txBody>
      </p:sp>
      <p:cxnSp>
        <p:nvCxnSpPr>
          <p:cNvPr id="995" name="Google Shape;995;p42"/>
          <p:cNvCxnSpPr/>
          <p:nvPr/>
        </p:nvCxnSpPr>
        <p:spPr>
          <a:xfrm>
            <a:off x="3778690" y="3328529"/>
            <a:ext cx="0" cy="1197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6" name="Google Shape;996;p42"/>
          <p:cNvSpPr txBox="1"/>
          <p:nvPr>
            <p:ph idx="4294967295" type="title"/>
          </p:nvPr>
        </p:nvSpPr>
        <p:spPr>
          <a:xfrm>
            <a:off x="3939435" y="3210103"/>
            <a:ext cx="3672900" cy="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Tahmid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997" name="Google Shape;997;p42"/>
          <p:cNvSpPr txBox="1"/>
          <p:nvPr>
            <p:ph idx="1" type="subTitle"/>
          </p:nvPr>
        </p:nvSpPr>
        <p:spPr>
          <a:xfrm>
            <a:off x="3929708" y="3654068"/>
            <a:ext cx="36729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Backend </a:t>
            </a:r>
            <a:r>
              <a:rPr lang="en"/>
              <a:t>Development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Database Management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Testing and Bug Fixing</a:t>
            </a:r>
            <a:endParaRPr/>
          </a:p>
        </p:txBody>
      </p:sp>
      <p:pic>
        <p:nvPicPr>
          <p:cNvPr id="998" name="Google Shape;99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608" y="1835741"/>
            <a:ext cx="582200" cy="582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9" name="Google Shape;99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0075" y="1687200"/>
            <a:ext cx="695506" cy="69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0" name="Google Shape;1000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6942" y="2330974"/>
            <a:ext cx="553167" cy="55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1" name="Google Shape;1001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42189" y="3264525"/>
            <a:ext cx="589898" cy="589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2" name="Google Shape;1002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26226" y="3210025"/>
            <a:ext cx="637967" cy="637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3" name="Google Shape;1003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46694" y="3854412"/>
            <a:ext cx="552637" cy="552613"/>
          </a:xfrm>
          <a:prstGeom prst="rect">
            <a:avLst/>
          </a:prstGeom>
          <a:noFill/>
          <a:ln>
            <a:noFill/>
          </a:ln>
        </p:spPr>
      </p:pic>
      <p:sp>
        <p:nvSpPr>
          <p:cNvPr id="1004" name="Google Shape;1004;p42"/>
          <p:cNvSpPr txBox="1"/>
          <p:nvPr/>
        </p:nvSpPr>
        <p:spPr>
          <a:xfrm>
            <a:off x="800100" y="891775"/>
            <a:ext cx="635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We aim to collaborate effectively to ensure the successful development of our project. Below is the breakdown of the roles and responsibilities</a:t>
            </a:r>
            <a:endParaRPr sz="1200"/>
          </a:p>
        </p:txBody>
      </p:sp>
    </p:spTree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Formal Doodles Project Proposal by Slidesgo">
  <a:themeElements>
    <a:clrScheme name="Simple Light">
      <a:dk1>
        <a:srgbClr val="05192A"/>
      </a:dk1>
      <a:lt1>
        <a:srgbClr val="FFFFFF"/>
      </a:lt1>
      <a:dk2>
        <a:srgbClr val="595959"/>
      </a:dk2>
      <a:lt2>
        <a:srgbClr val="EEEEEE"/>
      </a:lt2>
      <a:accent1>
        <a:srgbClr val="709FB0"/>
      </a:accent1>
      <a:accent2>
        <a:srgbClr val="180D64"/>
      </a:accent2>
      <a:accent3>
        <a:srgbClr val="7868E6"/>
      </a:accent3>
      <a:accent4>
        <a:srgbClr val="FAF139"/>
      </a:accent4>
      <a:accent5>
        <a:srgbClr val="A4C2F4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