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3D6F4-8A77-4262-914E-8974A756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52681-75F1-48D8-A4E6-E86FC374C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62D8C-0E68-41B1-AC73-557BB548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DA765-D58A-40E9-9251-DFDB148A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F9FC2-5F89-4651-B257-4672B0C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4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4B53-CAF7-4637-ABD7-2A20EEC9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0C8D9-7E63-4A2A-ABAB-9019F735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0D7B4-9F0F-4073-A25C-DF35C2A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C30FE-286D-4766-9741-C7220825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AA92-403D-455A-BE27-B2084490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0715E6-F073-4309-A9B1-AE6BC89D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9E244-05A8-470F-90BC-D9473AE0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5F640-47D2-43B4-B82D-91CC521A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8A365-2085-4F17-B4DB-99FC31B6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7FA67-A43A-4768-A9B3-6ECCA7F3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DFBC-C6A1-4E62-98EF-9F547563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61B7F-F163-42E0-A033-44B0D0C1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B892A-C21C-4C14-956F-7B5BE018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9BAE-88A5-4FB2-83E3-EBDD3695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B8C86-0D55-4113-A2D7-B671FC10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7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82CA8-3F96-4388-96AF-BCB5424C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69F09-B3E8-4679-B64D-97673AA8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22DE1-16B7-4143-9037-0F38807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5A782-840E-4707-B511-FA8313F3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E5D5A-088D-4023-9BE4-BC0ACCC1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8E895-5966-4A2B-8189-2B3B3B0F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1083D-C304-4DA9-AF75-369BD5BFB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C8BBC-9428-492F-BE71-65ABAE1D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D77B3-6A77-4BB1-837E-8846F845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AB8B8-EA15-494A-AEA4-DDDB6F32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50F5B-3851-48B9-BF87-1C3755EE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3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1A68E-D6B3-4431-8C4B-EC3C8F8B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1379A-27FB-4827-BA0C-045238B9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7B219-B8DB-4451-A445-1ECDA24E3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BFFBD-409C-47A8-8A83-503CBB6E8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41EE67-85DB-4D54-BEB0-4B53845CD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FA82FA-D632-46E7-AEF5-3E2352A1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9C3E3-7D11-41A2-96CC-673BF78B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C2F244-4950-4D2C-B713-5960B0BB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9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96FE-2B99-43BE-B0AD-3C43F80C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76F32F-EAD9-46F4-AB0D-DA953F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030FA0-887D-4F66-B757-712FE1EA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07565-65C5-4ACC-A511-676B58B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83B0F-62B1-40EF-9F4F-EE50991E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5103F6-B469-49ED-AA30-3260257F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C13DBB-E69D-4FD3-BCEB-33036BA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0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97056-6AFF-4A81-A93C-5DED7F44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8C002-A47C-4BE9-A703-A957D551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E6680-4960-4426-9E13-0F585782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B10EB-1F8C-4A8A-AFD1-E6665B64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5BA4C-1DB8-4DC5-A73C-3D224438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5E309-34D3-478C-BC6C-54504BB8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1B84-B5F7-4D95-8734-5046DBDD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0556A6-210E-4C09-A5CF-5E397D34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0BB15-3B0A-4B11-9492-BA0CD0A5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93E14-54AC-43B2-9929-C0B4EC4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B9750-36DC-4D9E-B14C-816DD957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7CE69-053F-49C8-ADFB-F2F23131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3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77BA8-0439-4465-A589-D6578924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93B6C-0E3D-4C78-922E-CE2ECD47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8A057-6DD4-4B51-AD0D-F76E47569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C169-56DD-4DB5-8887-5F9C7F87C5E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BD730-5910-4ACC-B322-9B994BE0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E9E70-25FE-4C4F-97ED-9367B1C6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DF57C9-1661-4674-B9A3-B313543A74A4}"/>
              </a:ext>
            </a:extLst>
          </p:cNvPr>
          <p:cNvSpPr txBox="1"/>
          <p:nvPr/>
        </p:nvSpPr>
        <p:spPr>
          <a:xfrm>
            <a:off x="341823" y="319904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일반적인 로그인 처리 </a:t>
            </a:r>
            <a:endParaRPr lang="en-US" altLang="ko-KR" dirty="0"/>
          </a:p>
          <a:p>
            <a:r>
              <a:rPr lang="ko-KR" altLang="en-US" dirty="0"/>
              <a:t>소셜 로그인 처리 </a:t>
            </a:r>
            <a:endParaRPr lang="en-US" altLang="ko-KR" dirty="0"/>
          </a:p>
          <a:p>
            <a:r>
              <a:rPr lang="en-US" altLang="ko-KR" dirty="0"/>
              <a:t>JWT</a:t>
            </a:r>
            <a:r>
              <a:rPr lang="ko-KR" altLang="en-US" dirty="0"/>
              <a:t>를 이용한 인증 처리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E4ABAE-356A-4B71-86E5-A0F7C1CD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32" y="1644322"/>
            <a:ext cx="5440454" cy="40355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1D7DFF-2702-48D7-A613-47737AD4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01" y="1654187"/>
            <a:ext cx="4209257" cy="2502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B3BE55-5F8C-4BE8-8B0E-3531651C1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23" y="1644322"/>
            <a:ext cx="1621304" cy="50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18B1C8-0CFE-4772-A5F8-0D9C99CA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3" y="405031"/>
            <a:ext cx="4627418" cy="5998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0B5B56-8A6C-4689-A38B-DE02DB087EA0}"/>
              </a:ext>
            </a:extLst>
          </p:cNvPr>
          <p:cNvSpPr txBox="1"/>
          <p:nvPr/>
        </p:nvSpPr>
        <p:spPr>
          <a:xfrm>
            <a:off x="5401519" y="2117053"/>
            <a:ext cx="6034925" cy="144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4300"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http://localhost:8080/sample/all : </a:t>
            </a:r>
            <a:r>
              <a:rPr lang="ko-KR" altLang="en-US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비로그인</a:t>
            </a:r>
            <a:endParaRPr lang="en-US" altLang="ko-KR" sz="1000" kern="100" spc="-20" dirty="0">
              <a:latin typeface="나눔고딕" panose="020D0604000000000000" pitchFamily="50" charset="-127"/>
              <a:ea typeface="나눔고딕" panose="020D0604000000000000" pitchFamily="50" charset="-127"/>
              <a:cs typeface="Rix고딕 L"/>
            </a:endParaRPr>
          </a:p>
          <a:p>
            <a:pPr marR="114300"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http://localhost:8080/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sample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/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member</a:t>
            </a: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: 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로그인</a:t>
            </a:r>
            <a:endParaRPr lang="en-US" altLang="ko-KR" sz="1000" kern="100" spc="-20" dirty="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Rix고딕 L"/>
            </a:endParaRPr>
          </a:p>
          <a:p>
            <a:pPr marR="114300"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http://localhost:8080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/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sample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/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admin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: 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admin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권한</a:t>
            </a: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사용자</a:t>
            </a: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user21@google.com</a:t>
            </a:r>
          </a:p>
          <a:p>
            <a:pPr marR="114300"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http://localhost:8080</a:t>
            </a:r>
            <a:r>
              <a:rPr lang="en-US" altLang="ko-KR" sz="1000" kern="1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/sample/only : </a:t>
            </a:r>
            <a:r>
              <a:rPr lang="ko-KR" altLang="en-US" sz="1000" kern="1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특정유저 </a:t>
            </a:r>
            <a:r>
              <a:rPr lang="en-US" altLang="ko-KR" sz="1000" kern="1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user10@google.com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D3AEB-B6CA-41B8-B533-F438233D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39" y="3730218"/>
            <a:ext cx="2991847" cy="11733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E07503F-DBEE-4DE6-AF97-3F98A0FEB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718" y="3827561"/>
            <a:ext cx="1313400" cy="9570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6A48184-3626-4EF6-90C5-3C78C4221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520" y="407106"/>
            <a:ext cx="6034926" cy="16492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ECFB1BD-D4FD-4E51-8CE0-3E4B433B9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963" y="5173683"/>
            <a:ext cx="1333921" cy="9418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A234B29-5E0A-4251-8947-98C648498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720" y="5173684"/>
            <a:ext cx="1299402" cy="9570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B780569-DBA3-4173-AEFC-97A5F449AD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04" y="5141150"/>
            <a:ext cx="1679634" cy="9743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8343FCE-961D-4A77-B4A0-DB47056EC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4441" y="3802879"/>
            <a:ext cx="1484624" cy="10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B1B8AB-98A3-4B34-8045-22C6565C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8" y="388048"/>
            <a:ext cx="11572875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56CE96-384F-4FC5-AE76-1F15D10F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8" y="2490597"/>
            <a:ext cx="11487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70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2944</dc:creator>
  <cp:lastModifiedBy>2944</cp:lastModifiedBy>
  <cp:revision>3</cp:revision>
  <dcterms:created xsi:type="dcterms:W3CDTF">2022-03-27T00:37:22Z</dcterms:created>
  <dcterms:modified xsi:type="dcterms:W3CDTF">2022-03-28T00:34:46Z</dcterms:modified>
</cp:coreProperties>
</file>