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8"/>
  </p:notesMasterIdLst>
  <p:sldIdLst>
    <p:sldId id="266" r:id="rId5"/>
    <p:sldId id="272" r:id="rId6"/>
    <p:sldId id="273" r:id="rId7"/>
    <p:sldId id="285" r:id="rId8"/>
    <p:sldId id="282" r:id="rId9"/>
    <p:sldId id="287" r:id="rId10"/>
    <p:sldId id="286" r:id="rId11"/>
    <p:sldId id="275" r:id="rId12"/>
    <p:sldId id="276" r:id="rId13"/>
    <p:sldId id="278" r:id="rId14"/>
    <p:sldId id="279" r:id="rId15"/>
    <p:sldId id="280" r:id="rId16"/>
    <p:sldId id="281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pos="5616" userDrawn="1">
          <p15:clr>
            <a:srgbClr val="A4A3A4"/>
          </p15:clr>
        </p15:guide>
        <p15:guide id="4" orient="horz" pos="3132" userDrawn="1">
          <p15:clr>
            <a:srgbClr val="A4A3A4"/>
          </p15:clr>
        </p15:guide>
        <p15:guide id="5" orient="horz" pos="3024" userDrawn="1">
          <p15:clr>
            <a:srgbClr val="A4A3A4"/>
          </p15:clr>
        </p15:guide>
        <p15:guide id="8" orient="horz" pos="75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9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E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09D7D6-DB95-6EF2-46EB-8E55127DCB7E}" v="7" dt="2023-05-30T17:00:29.027"/>
    <p1510:client id="{9EF9EC3B-C31E-E331-4B94-6CE7FAAE1D74}" v="24" dt="2023-05-10T18:21:40.469"/>
    <p1510:client id="{F7E0B09D-17EE-B08F-DCA7-1E180A079065}" v="76" dt="2023-05-10T19:08:37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08"/>
        <p:guide pos="144"/>
        <p:guide pos="5616"/>
        <p:guide orient="horz" pos="3132"/>
        <p:guide orient="horz" pos="3024"/>
        <p:guide orient="horz" pos="756"/>
        <p:guide pos="2808"/>
        <p:guide pos="2952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B8AE7-FBD2-B949-BBFE-1C5C20EDB2F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7B33F-7740-D140-BAF9-71D34EC99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7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F7B33F-7740-D140-BAF9-71D34EC99C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3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ck Back 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257" y="171880"/>
            <a:ext cx="8767483" cy="2220800"/>
          </a:xfrm>
        </p:spPr>
        <p:txBody>
          <a:bodyPr anchor="t"/>
          <a:lstStyle>
            <a:lvl1pPr algn="l">
              <a:defRPr sz="7500">
                <a:solidFill>
                  <a:schemeClr val="tx2"/>
                </a:solidFill>
                <a:latin typeface="M&amp;T Balto SemiLight" panose="020B0403040502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257" y="2392680"/>
            <a:ext cx="8767483" cy="1550670"/>
          </a:xfrm>
        </p:spPr>
        <p:txBody>
          <a:bodyPr>
            <a:normAutofit/>
          </a:bodyPr>
          <a:lstStyle>
            <a:lvl1pPr marL="0" indent="0" algn="l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A617-A135-434A-B8F6-BAC22114C7CA}" type="datetime1">
              <a:rPr lang="en-US" smtClean="0"/>
              <a:t>6/20/2023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F88-18CE-FA45-AA9C-1EF8CD4E80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0F49D0-534C-4E66-9F9D-17145AF419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865" y="4814454"/>
            <a:ext cx="904875" cy="17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28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258" y="174812"/>
            <a:ext cx="8767483" cy="518608"/>
          </a:xfrm>
        </p:spPr>
        <p:txBody>
          <a:bodyPr/>
          <a:lstStyle>
            <a:lvl1pPr>
              <a:defRPr sz="3000">
                <a:latin typeface="M&amp;T Balto SemiLight" panose="020B0403040502020203" pitchFamily="34" charset="0"/>
              </a:defRPr>
            </a:lvl1pPr>
          </a:lstStyle>
          <a:p>
            <a:r>
              <a:rPr lang="en-US"/>
              <a:t>Sample of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258" y="1213596"/>
            <a:ext cx="8767483" cy="33584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7BA-B9A6-524C-A7D0-175381F2CBD1}" type="datetime1">
              <a:rPr lang="en-US" smtClean="0"/>
              <a:t>6/20/2023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F88-18CE-FA45-AA9C-1EF8CD4E800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8F5C62C-68B7-49F0-8A7B-604C8DE572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8913" y="698707"/>
            <a:ext cx="8766175" cy="514889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/>
              <a:t>Sample of Subhead</a:t>
            </a:r>
          </a:p>
        </p:txBody>
      </p:sp>
    </p:spTree>
    <p:extLst>
      <p:ext uri="{BB962C8B-B14F-4D97-AF65-F5344CB8AC3E}">
        <p14:creationId xmlns:p14="http://schemas.microsoft.com/office/powerpoint/2010/main" val="223747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57" y="198120"/>
            <a:ext cx="2949178" cy="834629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297" y="198120"/>
            <a:ext cx="5412445" cy="446532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257" y="1138834"/>
            <a:ext cx="2949178" cy="35246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C329-4D83-A44A-BD65-D7C096C777A8}" type="datetime1">
              <a:rPr lang="en-US" smtClean="0"/>
              <a:t>6/20/2023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F88-18CE-FA45-AA9C-1EF8CD4E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49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13760" y="198120"/>
            <a:ext cx="5541983" cy="446532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3433-8272-D741-A5D2-F1B4E2FB2DDB}" type="datetime1">
              <a:rPr lang="en-US" smtClean="0"/>
              <a:t>6/20/2023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F88-18CE-FA45-AA9C-1EF8CD4E800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C5117D-71BA-4B4F-8676-C44CC3F5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57" y="198120"/>
            <a:ext cx="2949178" cy="834629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926C627-900C-4A87-BDB7-F56E6F1A0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8257" y="1138834"/>
            <a:ext cx="2949178" cy="35246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5085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block -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31264C-CA72-4D98-9B76-395CD7F8B845}"/>
              </a:ext>
            </a:extLst>
          </p:cNvPr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97B146-23AE-4791-86D5-A06B5B199E57}"/>
              </a:ext>
            </a:extLst>
          </p:cNvPr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0006DF-A419-44DB-9506-55E149295B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0865" y="4814454"/>
            <a:ext cx="904875" cy="1743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FE5420F-CD15-4597-99C4-385E07F23D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258" y="1285875"/>
            <a:ext cx="8767483" cy="1117002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Questions?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0C6E356-5EA2-4854-A3E5-5ED20E8CDA5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06562" y="3301365"/>
            <a:ext cx="2949178" cy="111252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2"/>
                </a:solidFill>
                <a:latin typeface="M&amp;T Balto SemiLight" panose="020B0403040502020203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Contact Information</a:t>
            </a:r>
          </a:p>
          <a:p>
            <a:pPr lvl="0"/>
            <a:r>
              <a:rPr lang="en-US"/>
              <a:t>Name </a:t>
            </a:r>
          </a:p>
          <a:p>
            <a:pPr lvl="0"/>
            <a:r>
              <a:rPr lang="en-US"/>
              <a:t>Phone Number</a:t>
            </a:r>
          </a:p>
          <a:p>
            <a:pPr lvl="0"/>
            <a:r>
              <a:rPr lang="en-US"/>
              <a:t>Email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03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0006DF-A419-44DB-9506-55E149295B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7757" y="1902338"/>
            <a:ext cx="6948485" cy="133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42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Yellow Back 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257" y="171880"/>
            <a:ext cx="8767483" cy="2220800"/>
          </a:xfrm>
        </p:spPr>
        <p:txBody>
          <a:bodyPr anchor="t"/>
          <a:lstStyle>
            <a:lvl1pPr algn="l">
              <a:defRPr sz="7500">
                <a:solidFill>
                  <a:schemeClr val="tx2"/>
                </a:solidFill>
                <a:latin typeface="M&amp;T Balto SemiLight" panose="020B0403040502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257" y="2392680"/>
            <a:ext cx="8767483" cy="1550670"/>
          </a:xfrm>
        </p:spPr>
        <p:txBody>
          <a:bodyPr>
            <a:normAutofit/>
          </a:bodyPr>
          <a:lstStyle>
            <a:lvl1pPr marL="0" indent="0" algn="l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A617-A135-434A-B8F6-BAC22114C7CA}" type="datetime1">
              <a:rPr lang="en-US" smtClean="0"/>
              <a:t>6/20/2023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F88-18CE-FA45-AA9C-1EF8CD4E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37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258" y="174812"/>
            <a:ext cx="8767483" cy="518608"/>
          </a:xfrm>
        </p:spPr>
        <p:txBody>
          <a:bodyPr/>
          <a:lstStyle>
            <a:lvl1pPr>
              <a:defRPr sz="3000">
                <a:latin typeface="M&amp;T Balto SemiLight" panose="020B0403040502020203" pitchFamily="34" charset="0"/>
              </a:defRPr>
            </a:lvl1pPr>
          </a:lstStyle>
          <a:p>
            <a:r>
              <a:rPr lang="en-US"/>
              <a:t>Sample of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258" y="693420"/>
            <a:ext cx="8767483" cy="3878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87BA-B9A6-524C-A7D0-175381F2CBD1}" type="datetime1">
              <a:rPr lang="en-US" smtClean="0"/>
              <a:t>6/20/2023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F88-18CE-FA45-AA9C-1EF8CD4E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1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257" y="2571750"/>
            <a:ext cx="8767483" cy="1117002"/>
          </a:xfrm>
        </p:spPr>
        <p:txBody>
          <a:bodyPr anchor="b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Sample of Section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CB14-7D5A-5B4B-957D-F19C0C7E399C}" type="datetime1">
              <a:rPr lang="en-US" smtClean="0"/>
              <a:t>6/20/2023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F88-18CE-FA45-AA9C-1EF8CD4E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 Only _ Yellow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257" y="2571750"/>
            <a:ext cx="8767483" cy="1117002"/>
          </a:xfrm>
        </p:spPr>
        <p:txBody>
          <a:bodyPr anchor="b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Sample of Section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CB14-7D5A-5B4B-957D-F19C0C7E399C}" type="datetime1">
              <a:rPr lang="en-US" smtClean="0"/>
              <a:t>6/20/2023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F88-18CE-FA45-AA9C-1EF8CD4E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93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1262-ABAC-4147-A6F3-B54AA80A6E90}" type="datetime1">
              <a:rPr lang="en-US" smtClean="0"/>
              <a:t>6/20/2023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F88-18CE-FA45-AA9C-1EF8CD4E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4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C1262-ABAC-4147-A6F3-B54AA80A6E90}" type="datetime1">
              <a:rPr lang="en-US" smtClean="0"/>
              <a:t>6/20/2023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F88-18CE-FA45-AA9C-1EF8CD4E800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7A16DC-5B9E-486B-91F6-D0EA85C40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3999" cy="51435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21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58" y="174812"/>
            <a:ext cx="8767483" cy="564328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258" y="952500"/>
            <a:ext cx="4326592" cy="36802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952500"/>
            <a:ext cx="4326591" cy="36802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5187-DB8C-E449-912B-D05450924228}" type="datetime1">
              <a:rPr lang="en-US" smtClean="0"/>
              <a:t>6/20/2023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F88-18CE-FA45-AA9C-1EF8CD4E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7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56" y="167640"/>
            <a:ext cx="8767483" cy="50292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56" y="806769"/>
            <a:ext cx="43075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257" y="1549720"/>
            <a:ext cx="4309925" cy="30925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806769"/>
            <a:ext cx="432658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1560912"/>
            <a:ext cx="4326585" cy="3081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3E4E-14F0-4349-9BCD-370850B2A959}" type="datetime1">
              <a:rPr lang="en-US" smtClean="0"/>
              <a:t>6/20/2023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F88-18CE-FA45-AA9C-1EF8CD4E8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2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258" y="174812"/>
            <a:ext cx="8767483" cy="207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57" y="2252383"/>
            <a:ext cx="8767483" cy="2380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Type your subtitle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43298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  <a:latin typeface="M&amp;T Balto SemiLight" panose="020B0403040502020203" pitchFamily="34" charset="0"/>
              </a:defRPr>
            </a:lvl1pPr>
          </a:lstStyle>
          <a:p>
            <a:fld id="{BC23551D-D96B-E041-B80E-8223E2B2FA7F}" type="datetime1">
              <a:rPr lang="en-US" smtClean="0"/>
              <a:pPr/>
              <a:t>6/20/2023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8257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M&amp;T Balto SemiLight" panose="020B0403040502020203" pitchFamily="34" charset="0"/>
              </a:defRPr>
            </a:lvl1pPr>
          </a:lstStyle>
          <a:p>
            <a:fld id="{8BBA4F88-18CE-FA45-AA9C-1EF8CD4E800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2C0209-DA73-456B-8E68-F85DA95C949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053697" y="4817284"/>
            <a:ext cx="902044" cy="17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1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6" r:id="rId4"/>
    <p:sldLayoutId id="2147483677" r:id="rId5"/>
    <p:sldLayoutId id="2147483667" r:id="rId6"/>
    <p:sldLayoutId id="2147483674" r:id="rId7"/>
    <p:sldLayoutId id="2147483664" r:id="rId8"/>
    <p:sldLayoutId id="2147483665" r:id="rId9"/>
    <p:sldLayoutId id="2147483662" r:id="rId10"/>
    <p:sldLayoutId id="2147483668" r:id="rId11"/>
    <p:sldLayoutId id="2147483669" r:id="rId12"/>
    <p:sldLayoutId id="2147483676" r:id="rId13"/>
    <p:sldLayoutId id="2147483675" r:id="rId1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7500" kern="1200">
          <a:solidFill>
            <a:schemeClr val="tx1"/>
          </a:solidFill>
          <a:latin typeface="M&amp;T Balto SemiLight" panose="020B0403040502020203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M&amp;T Balto SemiLight" panose="020B0403040502020203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&amp;T Balto Medium" panose="020B0703040502020203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&amp;T Balto Book" panose="020B0503040502020203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&amp;T Balto Book" panose="020B0503040502020203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&amp;T Balto Book" panose="020B0503040502020203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D9A5-4EFE-418A-9112-7F76D6E55F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>
                <a:latin typeface="M&amp;T Balto SemiLight"/>
              </a:rPr>
              <a:t>SRB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FF8BE-AD79-408C-A57C-C2AB74C430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Presented By {Team Name}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F3998-2141-42B0-B781-D8676E2E7A6C}"/>
              </a:ext>
            </a:extLst>
          </p:cNvPr>
          <p:cNvSpPr txBox="1"/>
          <p:nvPr/>
        </p:nvSpPr>
        <p:spPr>
          <a:xfrm>
            <a:off x="188256" y="4244148"/>
            <a:ext cx="33723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SRB Meeting {mm/dd/</a:t>
            </a:r>
            <a:r>
              <a:rPr lang="en-US" err="1"/>
              <a:t>yyyy</a:t>
            </a: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2037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89F52D-DF01-44B1-8AEB-9F0D029A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F88-18CE-FA45-AA9C-1EF8CD4E80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3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20661C-629B-49EB-A1C1-2FFCF697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F88-18CE-FA45-AA9C-1EF8CD4E8007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74355-FC8F-4EDA-9E25-7D9AA1A8E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17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9E85-5FE0-4A80-94B7-9B3E1D57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34147-0AA1-4525-808F-5E479ED5A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F2713-47DF-4360-A691-96C544C7C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9F834-BF41-48A7-AEB9-B3BA5E7D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F88-18CE-FA45-AA9C-1EF8CD4E80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4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BEADD86-DA50-4DB6-8009-4231CC7FADC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AA1447-C5C3-4C59-B9EE-5586D1EE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F88-18CE-FA45-AA9C-1EF8CD4E8007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36AA59-E6C7-44DD-AC25-9F9CA5A6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AA164-E2D8-4393-A5E1-6FAE5F8E7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3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536E-25A9-4A6E-A2B0-462824FEEA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>
                <a:latin typeface="M&amp;T Balto SemiLight"/>
              </a:rPr>
              <a:t>SRB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78F4A-54DA-4BE4-971A-2603B237E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Presented By {Team Name}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95C8A-300A-4584-911F-D7A96F96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F88-18CE-FA45-AA9C-1EF8CD4E8007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C8624-BAAE-E83D-89FD-43A65FD6FB6D}"/>
              </a:ext>
            </a:extLst>
          </p:cNvPr>
          <p:cNvSpPr txBox="1"/>
          <p:nvPr/>
        </p:nvSpPr>
        <p:spPr>
          <a:xfrm>
            <a:off x="188257" y="3985975"/>
            <a:ext cx="30259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SRB Meeting {mm/dd/</a:t>
            </a:r>
            <a:r>
              <a:rPr lang="en-US" err="1"/>
              <a:t>yyyy</a:t>
            </a: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672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C5E51-CA00-418A-9617-739B521B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&amp;T Balto SemiLight"/>
              </a:rPr>
              <a:t>Problem Statement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CA536-5DEC-4B3A-8235-439309455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latin typeface="M&amp;T Balto SemiLight"/>
              </a:rPr>
              <a:t>{What is the problem you are trying to solve with the following solution?}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DB36A-40E5-45C8-857B-A613D1D2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F88-18CE-FA45-AA9C-1EF8CD4E80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1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9908-627D-4CCD-BD5C-2638EFAD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&amp;T Balto SemiLight"/>
              </a:rPr>
              <a:t>Appendix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41489E-E108-4897-93D7-00438349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F88-18CE-FA45-AA9C-1EF8CD4E80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8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51EA-77DD-468C-AB51-5B027DD1E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D741F-3896-4613-9DA3-8BC80EF1A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Team/Contact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428618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9908-627D-4CCD-BD5C-2638EFAD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M&amp;T Balto SemiLight"/>
              </a:rPr>
              <a:t>Various Layout Options</a:t>
            </a:r>
            <a:br>
              <a:rPr lang="en-US">
                <a:latin typeface="M&amp;T Balto SemiLight"/>
              </a:rPr>
            </a:br>
            <a:r>
              <a:rPr lang="en-US" sz="3200">
                <a:latin typeface="M&amp;T Balto SemiLight"/>
              </a:rPr>
              <a:t>*please remove what you are not using in final copy</a:t>
            </a:r>
            <a:endParaRPr lang="en-US" sz="32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41489E-E108-4897-93D7-00438349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F88-18CE-FA45-AA9C-1EF8CD4E80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7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B696-930C-4E86-B571-EC3812C0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2CEBF-807D-4415-AF1E-2EB9519BD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E5AA2-AF40-4199-9808-1E29DA79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F88-18CE-FA45-AA9C-1EF8CD4E8007}" type="slidenum">
              <a:rPr lang="en-US" smtClean="0"/>
              <a:t>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8A591-0F86-4471-9253-B50E58DE9D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5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0613-339A-4EE7-95AD-6020ED1D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40D7E-5323-407A-9AF1-473E5556FB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0E90C-BB92-4B8C-90B8-B0CBD9B14E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BA577-9BBF-47F9-838E-21E80B89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F88-18CE-FA45-AA9C-1EF8CD4E80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7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8B94-2ED4-4D3D-9130-E71BBC52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BB0D5-1AA4-4D72-953E-DE1572412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E5A6E-6884-48A0-B9EC-721A638C1A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334E3-E706-48DB-88BB-EE4EA4A3F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79A4C-1264-4A78-A183-54F836E9827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D5417-C8CA-4A14-94B1-BF199215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4F88-18CE-FA45-AA9C-1EF8CD4E80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93949"/>
      </p:ext>
    </p:extLst>
  </p:cSld>
  <p:clrMapOvr>
    <a:masterClrMapping/>
  </p:clrMapOvr>
</p:sld>
</file>

<file path=ppt/theme/theme1.xml><?xml version="1.0" encoding="utf-8"?>
<a:theme xmlns:a="http://schemas.openxmlformats.org/drawingml/2006/main" name="M&amp;T Tech Template">
  <a:themeElements>
    <a:clrScheme name="M&amp;T Tech">
      <a:dk1>
        <a:srgbClr val="1E1E1E"/>
      </a:dk1>
      <a:lt1>
        <a:srgbClr val="FFFFFF"/>
      </a:lt1>
      <a:dk2>
        <a:srgbClr val="000000"/>
      </a:dk2>
      <a:lt2>
        <a:srgbClr val="DFE330"/>
      </a:lt2>
      <a:accent1>
        <a:srgbClr val="144629"/>
      </a:accent1>
      <a:accent2>
        <a:srgbClr val="7AB800"/>
      </a:accent2>
      <a:accent3>
        <a:srgbClr val="3F9C35"/>
      </a:accent3>
      <a:accent4>
        <a:srgbClr val="FFB300"/>
      </a:accent4>
      <a:accent5>
        <a:srgbClr val="003359"/>
      </a:accent5>
      <a:accent6>
        <a:srgbClr val="86499D"/>
      </a:accent6>
      <a:hlink>
        <a:srgbClr val="000000"/>
      </a:hlink>
      <a:folHlink>
        <a:srgbClr val="DFE33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T Tech_Powerpoint_Template - Master Slides.pptx  -  Read-Only" id="{02D88286-4C42-4047-87E3-BA244A8D3CC9}" vid="{BB286D90-AAA4-4DEB-ADE7-5EE25FA7A8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E5E85DDF3EAE40AE0BADA4E36F2ABC" ma:contentTypeVersion="12" ma:contentTypeDescription="Create a new document." ma:contentTypeScope="" ma:versionID="8670cbfcae9478a241c35258ea88fbf4">
  <xsd:schema xmlns:xsd="http://www.w3.org/2001/XMLSchema" xmlns:xs="http://www.w3.org/2001/XMLSchema" xmlns:p="http://schemas.microsoft.com/office/2006/metadata/properties" xmlns:ns2="4bb15386-bc70-4236-a716-204784bfa6ef" xmlns:ns3="055dff18-ab8f-44b4-ba66-1922c9128d73" targetNamespace="http://schemas.microsoft.com/office/2006/metadata/properties" ma:root="true" ma:fieldsID="76c0b4487879fa3b07d1466a821e1463" ns2:_="" ns3:_="">
    <xsd:import namespace="4bb15386-bc70-4236-a716-204784bfa6ef"/>
    <xsd:import namespace="055dff18-ab8f-44b4-ba66-1922c9128d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b15386-bc70-4236-a716-204784bfa6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5dff18-ab8f-44b4-ba66-1922c9128d7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822702-6DDF-4E63-ADDA-8E9E9891D1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927C03-5A61-4A3D-9D8C-18F8D9BA7CD7}">
  <ds:schemaRefs>
    <ds:schemaRef ds:uri="055dff18-ab8f-44b4-ba66-1922c9128d73"/>
    <ds:schemaRef ds:uri="4bb15386-bc70-4236-a716-204784bfa6e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77A26AF-DFFE-4890-8294-C8CE259F6192}">
  <ds:schemaRefs>
    <ds:schemaRef ds:uri="055dff18-ab8f-44b4-ba66-1922c9128d73"/>
    <ds:schemaRef ds:uri="4bb15386-bc70-4236-a716-204784bfa6e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MT Tech_Powerpoint_Template-2 (7)</Template>
  <Application>Microsoft Office PowerPoint</Application>
  <PresentationFormat>On-screen Show (16:9)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M&amp;T Tech Template</vt:lpstr>
      <vt:lpstr>SRB Presentation Title</vt:lpstr>
      <vt:lpstr>SRB Presentation Title</vt:lpstr>
      <vt:lpstr>Problem Statement</vt:lpstr>
      <vt:lpstr>Appendix</vt:lpstr>
      <vt:lpstr>PowerPoint Presentation</vt:lpstr>
      <vt:lpstr>Various Layout Options *please remove what you are not using in final copy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Terranova, Nancy</dc:creator>
  <cp:revision>4</cp:revision>
  <dcterms:created xsi:type="dcterms:W3CDTF">2021-03-03T15:31:50Z</dcterms:created>
  <dcterms:modified xsi:type="dcterms:W3CDTF">2023-06-20T20:29:16Z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0x010100AAE5E85DDF3EAE40AE0BADA4E36F2ABC</vt:lpwstr>
  </property>
</Properties>
</file>