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0" r:id="rId4"/>
    <p:sldId id="269" r:id="rId5"/>
    <p:sldId id="258" r:id="rId6"/>
    <p:sldId id="272" r:id="rId7"/>
    <p:sldId id="259" r:id="rId8"/>
    <p:sldId id="274" r:id="rId9"/>
    <p:sldId id="264" r:id="rId10"/>
    <p:sldId id="278" r:id="rId11"/>
    <p:sldId id="263" r:id="rId12"/>
    <p:sldId id="276" r:id="rId13"/>
    <p:sldId id="275" r:id="rId14"/>
    <p:sldId id="261" r:id="rId15"/>
    <p:sldId id="280" r:id="rId16"/>
    <p:sldId id="267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492ED-1CB2-9BAA-1744-23C2EA29A219}" v="1284" dt="2025-05-14T01:40:57.639"/>
    <p1510:client id="{A778AE8A-0378-2940-94F7-95D276191A51}" v="26" dt="2025-05-14T02:58:51.742"/>
    <p1510:client id="{AC6ED257-B722-3897-3334-45DC50207DEE}" v="27" dt="2025-05-13T20:40:22.108"/>
    <p1510:client id="{C250D9B1-9D03-A04D-6D1E-64EB0C352453}" v="35" dt="2025-05-14T02:42:10.586"/>
    <p1510:client id="{C7124D27-E441-382D-0736-A04CA5B18C69}" v="10" dt="2025-05-14T17:52:47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lie,Witlie" userId="S::witlie@colostate.edu::332dc412-7341-4c2e-8174-c250cadd0cae" providerId="AD" clId="Web-{AC6ED257-B722-3897-3334-45DC50207DEE}"/>
    <pc:docChg chg="delSld modSld">
      <pc:chgData name="Leslie,Witlie" userId="S::witlie@colostate.edu::332dc412-7341-4c2e-8174-c250cadd0cae" providerId="AD" clId="Web-{AC6ED257-B722-3897-3334-45DC50207DEE}" dt="2025-05-13T20:40:22.108" v="27"/>
      <pc:docMkLst>
        <pc:docMk/>
      </pc:docMkLst>
      <pc:sldChg chg="addSp delSp modSp">
        <pc:chgData name="Leslie,Witlie" userId="S::witlie@colostate.edu::332dc412-7341-4c2e-8174-c250cadd0cae" providerId="AD" clId="Web-{AC6ED257-B722-3897-3334-45DC50207DEE}" dt="2025-05-13T20:38:42.779" v="14" actId="20577"/>
        <pc:sldMkLst>
          <pc:docMk/>
          <pc:sldMk cId="144974174" sldId="259"/>
        </pc:sldMkLst>
        <pc:spChg chg="del">
          <ac:chgData name="Leslie,Witlie" userId="S::witlie@colostate.edu::332dc412-7341-4c2e-8174-c250cadd0cae" providerId="AD" clId="Web-{AC6ED257-B722-3897-3334-45DC50207DEE}" dt="2025-05-13T20:31:40.102" v="0"/>
          <ac:spMkLst>
            <pc:docMk/>
            <pc:sldMk cId="144974174" sldId="259"/>
            <ac:spMk id="3" creationId="{AE0EF11C-4EB9-33A0-F705-FB502849ADAA}"/>
          </ac:spMkLst>
        </pc:spChg>
        <pc:spChg chg="add mod">
          <ac:chgData name="Leslie,Witlie" userId="S::witlie@colostate.edu::332dc412-7341-4c2e-8174-c250cadd0cae" providerId="AD" clId="Web-{AC6ED257-B722-3897-3334-45DC50207DEE}" dt="2025-05-13T20:38:42.779" v="14" actId="20577"/>
          <ac:spMkLst>
            <pc:docMk/>
            <pc:sldMk cId="144974174" sldId="259"/>
            <ac:spMk id="10" creationId="{B84A934B-5200-571D-A0FA-52F3B977C3DC}"/>
          </ac:spMkLst>
        </pc:spChg>
        <pc:picChg chg="add mod ord">
          <ac:chgData name="Leslie,Witlie" userId="S::witlie@colostate.edu::332dc412-7341-4c2e-8174-c250cadd0cae" providerId="AD" clId="Web-{AC6ED257-B722-3897-3334-45DC50207DEE}" dt="2025-05-13T20:32:21.899" v="4" actId="1076"/>
          <ac:picMkLst>
            <pc:docMk/>
            <pc:sldMk cId="144974174" sldId="259"/>
            <ac:picMk id="4" creationId="{C31C85BD-7CB5-F7E3-0766-6D65613DA28F}"/>
          </ac:picMkLst>
        </pc:picChg>
        <pc:picChg chg="add del mod">
          <ac:chgData name="Leslie,Witlie" userId="S::witlie@colostate.edu::332dc412-7341-4c2e-8174-c250cadd0cae" providerId="AD" clId="Web-{AC6ED257-B722-3897-3334-45DC50207DEE}" dt="2025-05-13T20:32:38.587" v="6"/>
          <ac:picMkLst>
            <pc:docMk/>
            <pc:sldMk cId="144974174" sldId="259"/>
            <ac:picMk id="8" creationId="{E51FC903-A44D-AADB-DA75-6651A7FBA597}"/>
          </ac:picMkLst>
        </pc:picChg>
      </pc:sldChg>
      <pc:sldChg chg="del">
        <pc:chgData name="Leslie,Witlie" userId="S::witlie@colostate.edu::332dc412-7341-4c2e-8174-c250cadd0cae" providerId="AD" clId="Web-{AC6ED257-B722-3897-3334-45DC50207DEE}" dt="2025-05-13T20:40:22.108" v="27"/>
        <pc:sldMkLst>
          <pc:docMk/>
          <pc:sldMk cId="2352952123" sldId="273"/>
        </pc:sldMkLst>
      </pc:sldChg>
      <pc:sldChg chg="addSp delSp modSp">
        <pc:chgData name="Leslie,Witlie" userId="S::witlie@colostate.edu::332dc412-7341-4c2e-8174-c250cadd0cae" providerId="AD" clId="Web-{AC6ED257-B722-3897-3334-45DC50207DEE}" dt="2025-05-13T20:40:10.546" v="26" actId="1076"/>
        <pc:sldMkLst>
          <pc:docMk/>
          <pc:sldMk cId="3823695327" sldId="274"/>
        </pc:sldMkLst>
        <pc:spChg chg="del">
          <ac:chgData name="Leslie,Witlie" userId="S::witlie@colostate.edu::332dc412-7341-4c2e-8174-c250cadd0cae" providerId="AD" clId="Web-{AC6ED257-B722-3897-3334-45DC50207DEE}" dt="2025-05-13T20:38:58.060" v="15"/>
          <ac:spMkLst>
            <pc:docMk/>
            <pc:sldMk cId="3823695327" sldId="274"/>
            <ac:spMk id="3" creationId="{97106B19-314B-663F-848F-7B272CCD07F6}"/>
          </ac:spMkLst>
        </pc:spChg>
        <pc:spChg chg="add mod">
          <ac:chgData name="Leslie,Witlie" userId="S::witlie@colostate.edu::332dc412-7341-4c2e-8174-c250cadd0cae" providerId="AD" clId="Web-{AC6ED257-B722-3897-3334-45DC50207DEE}" dt="2025-05-13T20:40:10.546" v="26" actId="1076"/>
          <ac:spMkLst>
            <pc:docMk/>
            <pc:sldMk cId="3823695327" sldId="274"/>
            <ac:spMk id="9" creationId="{FF30659E-1772-5F2E-9A12-EC7CBF9C72E7}"/>
          </ac:spMkLst>
        </pc:spChg>
        <pc:picChg chg="add mod ord">
          <ac:chgData name="Leslie,Witlie" userId="S::witlie@colostate.edu::332dc412-7341-4c2e-8174-c250cadd0cae" providerId="AD" clId="Web-{AC6ED257-B722-3897-3334-45DC50207DEE}" dt="2025-05-13T20:39:51.092" v="24" actId="1076"/>
          <ac:picMkLst>
            <pc:docMk/>
            <pc:sldMk cId="3823695327" sldId="274"/>
            <ac:picMk id="4" creationId="{631FD71E-AE7F-7754-79A2-AD86BF388952}"/>
          </ac:picMkLst>
        </pc:picChg>
      </pc:sldChg>
    </pc:docChg>
  </pc:docChgLst>
  <pc:docChgLst>
    <pc:chgData name="Deshpande,Neha" userId="S::nehad@colostate.edu::efd0ba65-526c-4e29-928a-73c6cbc139e7" providerId="AD" clId="Web-{C250D9B1-9D03-A04D-6D1E-64EB0C352453}"/>
    <pc:docChg chg="delSld modSld">
      <pc:chgData name="Deshpande,Neha" userId="S::nehad@colostate.edu::efd0ba65-526c-4e29-928a-73c6cbc139e7" providerId="AD" clId="Web-{C250D9B1-9D03-A04D-6D1E-64EB0C352453}" dt="2025-05-14T02:42:07.273" v="39" actId="20577"/>
      <pc:docMkLst>
        <pc:docMk/>
      </pc:docMkLst>
      <pc:sldChg chg="modSp">
        <pc:chgData name="Deshpande,Neha" userId="S::nehad@colostate.edu::efd0ba65-526c-4e29-928a-73c6cbc139e7" providerId="AD" clId="Web-{C250D9B1-9D03-A04D-6D1E-64EB0C352453}" dt="2025-05-14T02:33:22.552" v="12" actId="20577"/>
        <pc:sldMkLst>
          <pc:docMk/>
          <pc:sldMk cId="3638314480" sldId="263"/>
        </pc:sldMkLst>
        <pc:spChg chg="mod">
          <ac:chgData name="Deshpande,Neha" userId="S::nehad@colostate.edu::efd0ba65-526c-4e29-928a-73c6cbc139e7" providerId="AD" clId="Web-{C250D9B1-9D03-A04D-6D1E-64EB0C352453}" dt="2025-05-14T02:33:22.552" v="12" actId="20577"/>
          <ac:spMkLst>
            <pc:docMk/>
            <pc:sldMk cId="3638314480" sldId="263"/>
            <ac:spMk id="3" creationId="{3E755A21-E5A1-6249-FC44-12806172B7A8}"/>
          </ac:spMkLst>
        </pc:spChg>
      </pc:sldChg>
      <pc:sldChg chg="del">
        <pc:chgData name="Deshpande,Neha" userId="S::nehad@colostate.edu::efd0ba65-526c-4e29-928a-73c6cbc139e7" providerId="AD" clId="Web-{C250D9B1-9D03-A04D-6D1E-64EB0C352453}" dt="2025-05-14T02:37:47.514" v="36"/>
        <pc:sldMkLst>
          <pc:docMk/>
          <pc:sldMk cId="3100621538" sldId="266"/>
        </pc:sldMkLst>
      </pc:sldChg>
      <pc:sldChg chg="addSp modSp">
        <pc:chgData name="Deshpande,Neha" userId="S::nehad@colostate.edu::efd0ba65-526c-4e29-928a-73c6cbc139e7" providerId="AD" clId="Web-{C250D9B1-9D03-A04D-6D1E-64EB0C352453}" dt="2025-05-14T02:42:07.273" v="39" actId="20577"/>
        <pc:sldMkLst>
          <pc:docMk/>
          <pc:sldMk cId="3850357775" sldId="275"/>
        </pc:sldMkLst>
        <pc:spChg chg="mod">
          <ac:chgData name="Deshpande,Neha" userId="S::nehad@colostate.edu::efd0ba65-526c-4e29-928a-73c6cbc139e7" providerId="AD" clId="Web-{C250D9B1-9D03-A04D-6D1E-64EB0C352453}" dt="2025-05-14T02:42:07.273" v="39" actId="20577"/>
          <ac:spMkLst>
            <pc:docMk/>
            <pc:sldMk cId="3850357775" sldId="275"/>
            <ac:spMk id="3" creationId="{EA007A5D-DC1F-D757-D306-F9C92D130253}"/>
          </ac:spMkLst>
        </pc:spChg>
        <pc:picChg chg="add mod">
          <ac:chgData name="Deshpande,Neha" userId="S::nehad@colostate.edu::efd0ba65-526c-4e29-928a-73c6cbc139e7" providerId="AD" clId="Web-{C250D9B1-9D03-A04D-6D1E-64EB0C352453}" dt="2025-05-14T02:36:27.731" v="35" actId="1076"/>
          <ac:picMkLst>
            <pc:docMk/>
            <pc:sldMk cId="3850357775" sldId="275"/>
            <ac:picMk id="4" creationId="{D4BDE436-2E11-67F5-A32A-CA341C57D7BF}"/>
          </ac:picMkLst>
        </pc:picChg>
      </pc:sldChg>
      <pc:sldChg chg="modSp">
        <pc:chgData name="Deshpande,Neha" userId="S::nehad@colostate.edu::efd0ba65-526c-4e29-928a-73c6cbc139e7" providerId="AD" clId="Web-{C250D9B1-9D03-A04D-6D1E-64EB0C352453}" dt="2025-05-14T02:34:14.054" v="22" actId="20577"/>
        <pc:sldMkLst>
          <pc:docMk/>
          <pc:sldMk cId="2616803530" sldId="276"/>
        </pc:sldMkLst>
        <pc:spChg chg="mod">
          <ac:chgData name="Deshpande,Neha" userId="S::nehad@colostate.edu::efd0ba65-526c-4e29-928a-73c6cbc139e7" providerId="AD" clId="Web-{C250D9B1-9D03-A04D-6D1E-64EB0C352453}" dt="2025-05-14T02:34:14.054" v="22" actId="20577"/>
          <ac:spMkLst>
            <pc:docMk/>
            <pc:sldMk cId="2616803530" sldId="276"/>
            <ac:spMk id="3" creationId="{6493DB3D-B9E3-C480-1860-3A289787D784}"/>
          </ac:spMkLst>
        </pc:spChg>
      </pc:sldChg>
    </pc:docChg>
  </pc:docChgLst>
  <pc:docChgLst>
    <pc:chgData name="Nguyen,Phuong" userId="72a821d4-c715-4984-ae83-388d8df3fc23" providerId="ADAL" clId="{A778AE8A-0378-2940-94F7-95D276191A51}"/>
    <pc:docChg chg="undo custSel addSld delSld modSld sldOrd">
      <pc:chgData name="Nguyen,Phuong" userId="72a821d4-c715-4984-ae83-388d8df3fc23" providerId="ADAL" clId="{A778AE8A-0378-2940-94F7-95D276191A51}" dt="2025-05-14T02:58:51.742" v="639"/>
      <pc:docMkLst>
        <pc:docMk/>
      </pc:docMkLst>
      <pc:sldChg chg="modSp mod">
        <pc:chgData name="Nguyen,Phuong" userId="72a821d4-c715-4984-ae83-388d8df3fc23" providerId="ADAL" clId="{A778AE8A-0378-2940-94F7-95D276191A51}" dt="2025-05-13T00:11:53.400" v="490"/>
        <pc:sldMkLst>
          <pc:docMk/>
          <pc:sldMk cId="1139265417" sldId="256"/>
        </pc:sldMkLst>
        <pc:spChg chg="mod">
          <ac:chgData name="Nguyen,Phuong" userId="72a821d4-c715-4984-ae83-388d8df3fc23" providerId="ADAL" clId="{A778AE8A-0378-2940-94F7-95D276191A51}" dt="2025-05-13T00:11:22.656" v="489" actId="27636"/>
          <ac:spMkLst>
            <pc:docMk/>
            <pc:sldMk cId="1139265417" sldId="256"/>
            <ac:spMk id="2" creationId="{41B8BFCB-4E49-1A5F-D426-30FEE628C6D5}"/>
          </ac:spMkLst>
        </pc:spChg>
        <pc:spChg chg="mod">
          <ac:chgData name="Nguyen,Phuong" userId="72a821d4-c715-4984-ae83-388d8df3fc23" providerId="ADAL" clId="{A778AE8A-0378-2940-94F7-95D276191A51}" dt="2025-05-13T00:11:53.400" v="490"/>
          <ac:spMkLst>
            <pc:docMk/>
            <pc:sldMk cId="1139265417" sldId="256"/>
            <ac:spMk id="3" creationId="{1512C098-85AB-F18F-5BB7-9C001ABE3686}"/>
          </ac:spMkLst>
        </pc:spChg>
      </pc:sldChg>
      <pc:sldChg chg="addSp delSp modSp new mod setBg delDesignElem">
        <pc:chgData name="Nguyen,Phuong" userId="72a821d4-c715-4984-ae83-388d8df3fc23" providerId="ADAL" clId="{A778AE8A-0378-2940-94F7-95D276191A51}" dt="2025-05-13T00:05:41.207" v="483" actId="113"/>
        <pc:sldMkLst>
          <pc:docMk/>
          <pc:sldMk cId="3222566154" sldId="257"/>
        </pc:sldMkLst>
        <pc:spChg chg="mod">
          <ac:chgData name="Nguyen,Phuong" userId="72a821d4-c715-4984-ae83-388d8df3fc23" providerId="ADAL" clId="{A778AE8A-0378-2940-94F7-95D276191A51}" dt="2025-04-30T20:42:11.849" v="53" actId="26606"/>
          <ac:spMkLst>
            <pc:docMk/>
            <pc:sldMk cId="3222566154" sldId="257"/>
            <ac:spMk id="2" creationId="{62BA5549-B06A-43C6-D717-5DE97A9EA7DD}"/>
          </ac:spMkLst>
        </pc:spChg>
        <pc:spChg chg="mod">
          <ac:chgData name="Nguyen,Phuong" userId="72a821d4-c715-4984-ae83-388d8df3fc23" providerId="ADAL" clId="{A778AE8A-0378-2940-94F7-95D276191A51}" dt="2025-05-13T00:05:41.207" v="483" actId="113"/>
          <ac:spMkLst>
            <pc:docMk/>
            <pc:sldMk cId="3222566154" sldId="257"/>
            <ac:spMk id="3" creationId="{6DCCCFC3-8335-1F84-14D8-CA0AFE84DE28}"/>
          </ac:spMkLst>
        </pc:spChg>
        <pc:spChg chg="add">
          <ac:chgData name="Nguyen,Phuong" userId="72a821d4-c715-4984-ae83-388d8df3fc23" providerId="ADAL" clId="{A778AE8A-0378-2940-94F7-95D276191A51}" dt="2025-05-13T00:02:33.747" v="430" actId="26606"/>
          <ac:spMkLst>
            <pc:docMk/>
            <pc:sldMk cId="3222566154" sldId="257"/>
            <ac:spMk id="5" creationId="{C33976D1-3430-450C-A978-87A9A6E8E71F}"/>
          </ac:spMkLst>
        </pc:spChg>
        <pc:spChg chg="add">
          <ac:chgData name="Nguyen,Phuong" userId="72a821d4-c715-4984-ae83-388d8df3fc23" providerId="ADAL" clId="{A778AE8A-0378-2940-94F7-95D276191A51}" dt="2025-05-13T00:02:33.747" v="430" actId="26606"/>
          <ac:spMkLst>
            <pc:docMk/>
            <pc:sldMk cId="3222566154" sldId="257"/>
            <ac:spMk id="6" creationId="{7D6AAC78-7D86-415A-ADC1-2B474807960C}"/>
          </ac:spMkLst>
        </pc:spChg>
        <pc:spChg chg="add">
          <ac:chgData name="Nguyen,Phuong" userId="72a821d4-c715-4984-ae83-388d8df3fc23" providerId="ADAL" clId="{A778AE8A-0378-2940-94F7-95D276191A51}" dt="2025-05-13T00:02:33.747" v="430" actId="26606"/>
          <ac:spMkLst>
            <pc:docMk/>
            <pc:sldMk cId="3222566154" sldId="257"/>
            <ac:spMk id="7" creationId="{F2A658D9-F185-44F1-BA33-D50320D1D078}"/>
          </ac:spMkLst>
        </pc:spChg>
        <pc:spChg chg="add del">
          <ac:chgData name="Nguyen,Phuong" userId="72a821d4-c715-4984-ae83-388d8df3fc23" providerId="ADAL" clId="{A778AE8A-0378-2940-94F7-95D276191A51}" dt="2025-05-13T00:02:18.951" v="428"/>
          <ac:spMkLst>
            <pc:docMk/>
            <pc:sldMk cId="3222566154" sldId="257"/>
            <ac:spMk id="8" creationId="{C33976D1-3430-450C-A978-87A9A6E8E71F}"/>
          </ac:spMkLst>
        </pc:spChg>
        <pc:spChg chg="add del">
          <ac:chgData name="Nguyen,Phuong" userId="72a821d4-c715-4984-ae83-388d8df3fc23" providerId="ADAL" clId="{A778AE8A-0378-2940-94F7-95D276191A51}" dt="2025-05-13T00:02:18.951" v="428"/>
          <ac:spMkLst>
            <pc:docMk/>
            <pc:sldMk cId="3222566154" sldId="257"/>
            <ac:spMk id="10" creationId="{7D6AAC78-7D86-415A-ADC1-2B474807960C}"/>
          </ac:spMkLst>
        </pc:spChg>
        <pc:spChg chg="add del">
          <ac:chgData name="Nguyen,Phuong" userId="72a821d4-c715-4984-ae83-388d8df3fc23" providerId="ADAL" clId="{A778AE8A-0378-2940-94F7-95D276191A51}" dt="2025-05-13T00:02:18.951" v="428"/>
          <ac:spMkLst>
            <pc:docMk/>
            <pc:sldMk cId="3222566154" sldId="257"/>
            <ac:spMk id="12" creationId="{F2A658D9-F185-44F1-BA33-D50320D1D078}"/>
          </ac:spMkLst>
        </pc:spChg>
      </pc:sldChg>
      <pc:sldChg chg="addSp delSp modSp new mod ord setBg delDesignElem">
        <pc:chgData name="Nguyen,Phuong" userId="72a821d4-c715-4984-ae83-388d8df3fc23" providerId="ADAL" clId="{A778AE8A-0378-2940-94F7-95D276191A51}" dt="2025-05-13T00:53:38.919" v="610" actId="20577"/>
        <pc:sldMkLst>
          <pc:docMk/>
          <pc:sldMk cId="406648351" sldId="258"/>
        </pc:sldMkLst>
        <pc:spChg chg="mod">
          <ac:chgData name="Nguyen,Phuong" userId="72a821d4-c715-4984-ae83-388d8df3fc23" providerId="ADAL" clId="{A778AE8A-0378-2940-94F7-95D276191A51}" dt="2025-05-13T00:49:21.869" v="571" actId="26606"/>
          <ac:spMkLst>
            <pc:docMk/>
            <pc:sldMk cId="406648351" sldId="258"/>
            <ac:spMk id="2" creationId="{9EE62717-1A64-C8A5-2C77-AA51992C3934}"/>
          </ac:spMkLst>
        </pc:spChg>
        <pc:spChg chg="mod">
          <ac:chgData name="Nguyen,Phuong" userId="72a821d4-c715-4984-ae83-388d8df3fc23" providerId="ADAL" clId="{A778AE8A-0378-2940-94F7-95D276191A51}" dt="2025-05-13T00:53:38.919" v="610" actId="20577"/>
          <ac:spMkLst>
            <pc:docMk/>
            <pc:sldMk cId="406648351" sldId="258"/>
            <ac:spMk id="3" creationId="{4B97E09A-5526-5693-3B12-779AFA467610}"/>
          </ac:spMkLst>
        </pc:spChg>
        <pc:spChg chg="add del">
          <ac:chgData name="Nguyen,Phuong" userId="72a821d4-c715-4984-ae83-388d8df3fc23" providerId="ADAL" clId="{A778AE8A-0378-2940-94F7-95D276191A51}" dt="2025-05-13T00:49:21.869" v="571" actId="26606"/>
          <ac:spMkLst>
            <pc:docMk/>
            <pc:sldMk cId="406648351" sldId="258"/>
            <ac:spMk id="5" creationId="{C33976D1-3430-450C-A978-87A9A6E8E71F}"/>
          </ac:spMkLst>
        </pc:spChg>
        <pc:spChg chg="add del">
          <ac:chgData name="Nguyen,Phuong" userId="72a821d4-c715-4984-ae83-388d8df3fc23" providerId="ADAL" clId="{A778AE8A-0378-2940-94F7-95D276191A51}" dt="2025-05-13T00:49:21.869" v="571" actId="26606"/>
          <ac:spMkLst>
            <pc:docMk/>
            <pc:sldMk cId="406648351" sldId="258"/>
            <ac:spMk id="6" creationId="{7D6AAC78-7D86-415A-ADC1-2B474807960C}"/>
          </ac:spMkLst>
        </pc:spChg>
        <pc:spChg chg="add del">
          <ac:chgData name="Nguyen,Phuong" userId="72a821d4-c715-4984-ae83-388d8df3fc23" providerId="ADAL" clId="{A778AE8A-0378-2940-94F7-95D276191A51}" dt="2025-05-13T00:49:21.869" v="571" actId="26606"/>
          <ac:spMkLst>
            <pc:docMk/>
            <pc:sldMk cId="406648351" sldId="258"/>
            <ac:spMk id="7" creationId="{F2A658D9-F185-44F1-BA33-D50320D1D078}"/>
          </ac:spMkLst>
        </pc:spChg>
        <pc:spChg chg="add del">
          <ac:chgData name="Nguyen,Phuong" userId="72a821d4-c715-4984-ae83-388d8df3fc23" providerId="ADAL" clId="{A778AE8A-0378-2940-94F7-95D276191A51}" dt="2025-05-13T00:02:18.951" v="428"/>
          <ac:spMkLst>
            <pc:docMk/>
            <pc:sldMk cId="406648351" sldId="258"/>
            <ac:spMk id="8" creationId="{C33976D1-3430-450C-A978-87A9A6E8E71F}"/>
          </ac:spMkLst>
        </pc:spChg>
        <pc:spChg chg="add del">
          <ac:chgData name="Nguyen,Phuong" userId="72a821d4-c715-4984-ae83-388d8df3fc23" providerId="ADAL" clId="{A778AE8A-0378-2940-94F7-95D276191A51}" dt="2025-05-13T00:49:04.546" v="557" actId="26606"/>
          <ac:spMkLst>
            <pc:docMk/>
            <pc:sldMk cId="406648351" sldId="258"/>
            <ac:spMk id="9" creationId="{CF4680D4-DEE2-49EE-AF90-EFEAF50AEC23}"/>
          </ac:spMkLst>
        </pc:spChg>
        <pc:spChg chg="add del">
          <ac:chgData name="Nguyen,Phuong" userId="72a821d4-c715-4984-ae83-388d8df3fc23" providerId="ADAL" clId="{A778AE8A-0378-2940-94F7-95D276191A51}" dt="2025-05-13T00:02:18.951" v="428"/>
          <ac:spMkLst>
            <pc:docMk/>
            <pc:sldMk cId="406648351" sldId="258"/>
            <ac:spMk id="10" creationId="{7D6AAC78-7D86-415A-ADC1-2B474807960C}"/>
          </ac:spMkLst>
        </pc:spChg>
        <pc:spChg chg="add del">
          <ac:chgData name="Nguyen,Phuong" userId="72a821d4-c715-4984-ae83-388d8df3fc23" providerId="ADAL" clId="{A778AE8A-0378-2940-94F7-95D276191A51}" dt="2025-05-13T00:02:18.951" v="428"/>
          <ac:spMkLst>
            <pc:docMk/>
            <pc:sldMk cId="406648351" sldId="258"/>
            <ac:spMk id="12" creationId="{F2A658D9-F185-44F1-BA33-D50320D1D078}"/>
          </ac:spMkLst>
        </pc:spChg>
        <pc:spChg chg="add del">
          <ac:chgData name="Nguyen,Phuong" userId="72a821d4-c715-4984-ae83-388d8df3fc23" providerId="ADAL" clId="{A778AE8A-0378-2940-94F7-95D276191A51}" dt="2025-05-13T00:49:04.546" v="557" actId="26606"/>
          <ac:spMkLst>
            <pc:docMk/>
            <pc:sldMk cId="406648351" sldId="258"/>
            <ac:spMk id="14" creationId="{50C52EE1-5085-4960-AD29-A926E62ECC9F}"/>
          </ac:spMkLst>
        </pc:spChg>
        <pc:spChg chg="add del">
          <ac:chgData name="Nguyen,Phuong" userId="72a821d4-c715-4984-ae83-388d8df3fc23" providerId="ADAL" clId="{A778AE8A-0378-2940-94F7-95D276191A51}" dt="2025-05-13T00:49:04.546" v="557" actId="26606"/>
          <ac:spMkLst>
            <pc:docMk/>
            <pc:sldMk cId="406648351" sldId="258"/>
            <ac:spMk id="16" creationId="{CD15AA94-C237-4412-B37B-EB317D2B05B7}"/>
          </ac:spMkLst>
        </pc:spChg>
        <pc:spChg chg="add del">
          <ac:chgData name="Nguyen,Phuong" userId="72a821d4-c715-4984-ae83-388d8df3fc23" providerId="ADAL" clId="{A778AE8A-0378-2940-94F7-95D276191A51}" dt="2025-05-13T00:49:21.869" v="571" actId="26606"/>
          <ac:spMkLst>
            <pc:docMk/>
            <pc:sldMk cId="406648351" sldId="258"/>
            <ac:spMk id="18" creationId="{8DCA398B-8CB4-4C0C-89C6-A8AB6F78D7DD}"/>
          </ac:spMkLst>
        </pc:spChg>
        <pc:spChg chg="add del">
          <ac:chgData name="Nguyen,Phuong" userId="72a821d4-c715-4984-ae83-388d8df3fc23" providerId="ADAL" clId="{A778AE8A-0378-2940-94F7-95D276191A51}" dt="2025-05-13T00:49:21.869" v="571" actId="26606"/>
          <ac:spMkLst>
            <pc:docMk/>
            <pc:sldMk cId="406648351" sldId="258"/>
            <ac:spMk id="19" creationId="{9E8345C6-0280-4226-BD83-7333BA6C3AA3}"/>
          </ac:spMkLst>
        </pc:spChg>
        <pc:spChg chg="add del">
          <ac:chgData name="Nguyen,Phuong" userId="72a821d4-c715-4984-ae83-388d8df3fc23" providerId="ADAL" clId="{A778AE8A-0378-2940-94F7-95D276191A51}" dt="2025-05-13T00:49:21.869" v="571" actId="26606"/>
          <ac:spMkLst>
            <pc:docMk/>
            <pc:sldMk cId="406648351" sldId="258"/>
            <ac:spMk id="20" creationId="{99823778-D290-4538-B146-1F73C3755C9D}"/>
          </ac:spMkLst>
        </pc:spChg>
        <pc:spChg chg="add del">
          <ac:chgData name="Nguyen,Phuong" userId="72a821d4-c715-4984-ae83-388d8df3fc23" providerId="ADAL" clId="{A778AE8A-0378-2940-94F7-95D276191A51}" dt="2025-05-13T00:49:20.701" v="569" actId="26606"/>
          <ac:spMkLst>
            <pc:docMk/>
            <pc:sldMk cId="406648351" sldId="258"/>
            <ac:spMk id="22" creationId="{1660E788-AFA9-4A1B-9991-6AA74632A15B}"/>
          </ac:spMkLst>
        </pc:spChg>
        <pc:spChg chg="add del">
          <ac:chgData name="Nguyen,Phuong" userId="72a821d4-c715-4984-ae83-388d8df3fc23" providerId="ADAL" clId="{A778AE8A-0378-2940-94F7-95D276191A51}" dt="2025-05-13T00:49:20.701" v="569" actId="26606"/>
          <ac:spMkLst>
            <pc:docMk/>
            <pc:sldMk cId="406648351" sldId="258"/>
            <ac:spMk id="23" creationId="{867D4867-5BA7-4462-B2F6-A23F4A622AA7}"/>
          </ac:spMkLst>
        </pc:spChg>
        <pc:spChg chg="add del">
          <ac:chgData name="Nguyen,Phuong" userId="72a821d4-c715-4984-ae83-388d8df3fc23" providerId="ADAL" clId="{A778AE8A-0378-2940-94F7-95D276191A51}" dt="2025-05-13T00:49:16.087" v="561" actId="26606"/>
          <ac:spMkLst>
            <pc:docMk/>
            <pc:sldMk cId="406648351" sldId="258"/>
            <ac:spMk id="25" creationId="{6515FC82-3453-4CBE-8895-4CCFF339529E}"/>
          </ac:spMkLst>
        </pc:spChg>
        <pc:spChg chg="add del">
          <ac:chgData name="Nguyen,Phuong" userId="72a821d4-c715-4984-ae83-388d8df3fc23" providerId="ADAL" clId="{A778AE8A-0378-2940-94F7-95D276191A51}" dt="2025-05-13T00:49:16.087" v="561" actId="26606"/>
          <ac:spMkLst>
            <pc:docMk/>
            <pc:sldMk cId="406648351" sldId="258"/>
            <ac:spMk id="27" creationId="{C5FD847B-65C0-4027-8DFC-70CB424514F8}"/>
          </ac:spMkLst>
        </pc:spChg>
        <pc:picChg chg="add mod ord">
          <ac:chgData name="Nguyen,Phuong" userId="72a821d4-c715-4984-ae83-388d8df3fc23" providerId="ADAL" clId="{A778AE8A-0378-2940-94F7-95D276191A51}" dt="2025-05-13T00:50:14.966" v="586" actId="1076"/>
          <ac:picMkLst>
            <pc:docMk/>
            <pc:sldMk cId="406648351" sldId="258"/>
            <ac:picMk id="4" creationId="{FDD6648D-7210-1380-AEF8-F66F251FB6E1}"/>
          </ac:picMkLst>
        </pc:picChg>
      </pc:sldChg>
      <pc:sldChg chg="addSp delSp modSp new mod setBg delDesignElem">
        <pc:chgData name="Nguyen,Phuong" userId="72a821d4-c715-4984-ae83-388d8df3fc23" providerId="ADAL" clId="{A778AE8A-0378-2940-94F7-95D276191A51}" dt="2025-05-13T00:02:38.441" v="432" actId="26606"/>
        <pc:sldMkLst>
          <pc:docMk/>
          <pc:sldMk cId="144974174" sldId="259"/>
        </pc:sldMkLst>
        <pc:spChg chg="mod">
          <ac:chgData name="Nguyen,Phuong" userId="72a821d4-c715-4984-ae83-388d8df3fc23" providerId="ADAL" clId="{A778AE8A-0378-2940-94F7-95D276191A51}" dt="2025-05-12T23:57:19.383" v="131" actId="20577"/>
          <ac:spMkLst>
            <pc:docMk/>
            <pc:sldMk cId="144974174" sldId="259"/>
            <ac:spMk id="2" creationId="{8F830810-DBE3-DAF8-DFFF-0E397BA1F51D}"/>
          </ac:spMkLst>
        </pc:spChg>
        <pc:spChg chg="add">
          <ac:chgData name="Nguyen,Phuong" userId="72a821d4-c715-4984-ae83-388d8df3fc23" providerId="ADAL" clId="{A778AE8A-0378-2940-94F7-95D276191A51}" dt="2025-05-13T00:02:38.441" v="432" actId="26606"/>
          <ac:spMkLst>
            <pc:docMk/>
            <pc:sldMk cId="144974174" sldId="259"/>
            <ac:spMk id="5" creationId="{C33976D1-3430-450C-A978-87A9A6E8E71F}"/>
          </ac:spMkLst>
        </pc:spChg>
        <pc:spChg chg="add">
          <ac:chgData name="Nguyen,Phuong" userId="72a821d4-c715-4984-ae83-388d8df3fc23" providerId="ADAL" clId="{A778AE8A-0378-2940-94F7-95D276191A51}" dt="2025-05-13T00:02:38.441" v="432" actId="26606"/>
          <ac:spMkLst>
            <pc:docMk/>
            <pc:sldMk cId="144974174" sldId="259"/>
            <ac:spMk id="6" creationId="{7D6AAC78-7D86-415A-ADC1-2B474807960C}"/>
          </ac:spMkLst>
        </pc:spChg>
        <pc:spChg chg="add">
          <ac:chgData name="Nguyen,Phuong" userId="72a821d4-c715-4984-ae83-388d8df3fc23" providerId="ADAL" clId="{A778AE8A-0378-2940-94F7-95D276191A51}" dt="2025-05-13T00:02:38.441" v="432" actId="26606"/>
          <ac:spMkLst>
            <pc:docMk/>
            <pc:sldMk cId="144974174" sldId="259"/>
            <ac:spMk id="7" creationId="{F2A658D9-F185-44F1-BA33-D50320D1D078}"/>
          </ac:spMkLst>
        </pc:spChg>
        <pc:spChg chg="add del">
          <ac:chgData name="Nguyen,Phuong" userId="72a821d4-c715-4984-ae83-388d8df3fc23" providerId="ADAL" clId="{A778AE8A-0378-2940-94F7-95D276191A51}" dt="2025-05-13T00:02:18.951" v="428"/>
          <ac:spMkLst>
            <pc:docMk/>
            <pc:sldMk cId="144974174" sldId="259"/>
            <ac:spMk id="8" creationId="{C33976D1-3430-450C-A978-87A9A6E8E71F}"/>
          </ac:spMkLst>
        </pc:spChg>
        <pc:spChg chg="add del">
          <ac:chgData name="Nguyen,Phuong" userId="72a821d4-c715-4984-ae83-388d8df3fc23" providerId="ADAL" clId="{A778AE8A-0378-2940-94F7-95D276191A51}" dt="2025-05-13T00:02:18.951" v="428"/>
          <ac:spMkLst>
            <pc:docMk/>
            <pc:sldMk cId="144974174" sldId="259"/>
            <ac:spMk id="10" creationId="{7D6AAC78-7D86-415A-ADC1-2B474807960C}"/>
          </ac:spMkLst>
        </pc:spChg>
        <pc:spChg chg="add del">
          <ac:chgData name="Nguyen,Phuong" userId="72a821d4-c715-4984-ae83-388d8df3fc23" providerId="ADAL" clId="{A778AE8A-0378-2940-94F7-95D276191A51}" dt="2025-05-13T00:02:18.951" v="428"/>
          <ac:spMkLst>
            <pc:docMk/>
            <pc:sldMk cId="144974174" sldId="259"/>
            <ac:spMk id="12" creationId="{F2A658D9-F185-44F1-BA33-D50320D1D078}"/>
          </ac:spMkLst>
        </pc:spChg>
      </pc:sldChg>
      <pc:sldChg chg="addSp modSp new del mod setBg">
        <pc:chgData name="Nguyen,Phuong" userId="72a821d4-c715-4984-ae83-388d8df3fc23" providerId="ADAL" clId="{A778AE8A-0378-2940-94F7-95D276191A51}" dt="2025-05-12T23:57:57.634" v="152" actId="2696"/>
        <pc:sldMkLst>
          <pc:docMk/>
          <pc:sldMk cId="1412429721" sldId="260"/>
        </pc:sldMkLst>
      </pc:sldChg>
      <pc:sldChg chg="addSp delSp modSp new mod setBg delDesignElem">
        <pc:chgData name="Nguyen,Phuong" userId="72a821d4-c715-4984-ae83-388d8df3fc23" providerId="ADAL" clId="{A778AE8A-0378-2940-94F7-95D276191A51}" dt="2025-05-13T00:02:45.195" v="435" actId="26606"/>
        <pc:sldMkLst>
          <pc:docMk/>
          <pc:sldMk cId="4183571634" sldId="261"/>
        </pc:sldMkLst>
        <pc:spChg chg="mod">
          <ac:chgData name="Nguyen,Phuong" userId="72a821d4-c715-4984-ae83-388d8df3fc23" providerId="ADAL" clId="{A778AE8A-0378-2940-94F7-95D276191A51}" dt="2025-05-12T23:56:46.649" v="87" actId="20577"/>
          <ac:spMkLst>
            <pc:docMk/>
            <pc:sldMk cId="4183571634" sldId="261"/>
            <ac:spMk id="2" creationId="{6B6B381E-AF45-B604-9D7F-A2ED092C1B9D}"/>
          </ac:spMkLst>
        </pc:spChg>
        <pc:spChg chg="mod">
          <ac:chgData name="Nguyen,Phuong" userId="72a821d4-c715-4984-ae83-388d8df3fc23" providerId="ADAL" clId="{A778AE8A-0378-2940-94F7-95D276191A51}" dt="2025-05-13T00:01:32.438" v="419" actId="20577"/>
          <ac:spMkLst>
            <pc:docMk/>
            <pc:sldMk cId="4183571634" sldId="261"/>
            <ac:spMk id="3" creationId="{ACE35B2E-8D78-6FBF-0B77-F2F4006A8A0E}"/>
          </ac:spMkLst>
        </pc:spChg>
        <pc:spChg chg="add">
          <ac:chgData name="Nguyen,Phuong" userId="72a821d4-c715-4984-ae83-388d8df3fc23" providerId="ADAL" clId="{A778AE8A-0378-2940-94F7-95D276191A51}" dt="2025-05-13T00:02:45.195" v="435" actId="26606"/>
          <ac:spMkLst>
            <pc:docMk/>
            <pc:sldMk cId="4183571634" sldId="261"/>
            <ac:spMk id="5" creationId="{C33976D1-3430-450C-A978-87A9A6E8E71F}"/>
          </ac:spMkLst>
        </pc:spChg>
        <pc:spChg chg="add">
          <ac:chgData name="Nguyen,Phuong" userId="72a821d4-c715-4984-ae83-388d8df3fc23" providerId="ADAL" clId="{A778AE8A-0378-2940-94F7-95D276191A51}" dt="2025-05-13T00:02:45.195" v="435" actId="26606"/>
          <ac:spMkLst>
            <pc:docMk/>
            <pc:sldMk cId="4183571634" sldId="261"/>
            <ac:spMk id="6" creationId="{7D6AAC78-7D86-415A-ADC1-2B474807960C}"/>
          </ac:spMkLst>
        </pc:spChg>
        <pc:spChg chg="add">
          <ac:chgData name="Nguyen,Phuong" userId="72a821d4-c715-4984-ae83-388d8df3fc23" providerId="ADAL" clId="{A778AE8A-0378-2940-94F7-95D276191A51}" dt="2025-05-13T00:02:45.195" v="435" actId="26606"/>
          <ac:spMkLst>
            <pc:docMk/>
            <pc:sldMk cId="4183571634" sldId="261"/>
            <ac:spMk id="7" creationId="{F2A658D9-F185-44F1-BA33-D50320D1D078}"/>
          </ac:spMkLst>
        </pc:spChg>
        <pc:spChg chg="add del">
          <ac:chgData name="Nguyen,Phuong" userId="72a821d4-c715-4984-ae83-388d8df3fc23" providerId="ADAL" clId="{A778AE8A-0378-2940-94F7-95D276191A51}" dt="2025-05-13T00:02:18.951" v="428"/>
          <ac:spMkLst>
            <pc:docMk/>
            <pc:sldMk cId="4183571634" sldId="261"/>
            <ac:spMk id="8" creationId="{C33976D1-3430-450C-A978-87A9A6E8E71F}"/>
          </ac:spMkLst>
        </pc:spChg>
        <pc:spChg chg="add del">
          <ac:chgData name="Nguyen,Phuong" userId="72a821d4-c715-4984-ae83-388d8df3fc23" providerId="ADAL" clId="{A778AE8A-0378-2940-94F7-95D276191A51}" dt="2025-05-13T00:02:18.951" v="428"/>
          <ac:spMkLst>
            <pc:docMk/>
            <pc:sldMk cId="4183571634" sldId="261"/>
            <ac:spMk id="10" creationId="{7D6AAC78-7D86-415A-ADC1-2B474807960C}"/>
          </ac:spMkLst>
        </pc:spChg>
        <pc:spChg chg="add del">
          <ac:chgData name="Nguyen,Phuong" userId="72a821d4-c715-4984-ae83-388d8df3fc23" providerId="ADAL" clId="{A778AE8A-0378-2940-94F7-95D276191A51}" dt="2025-05-13T00:02:18.951" v="428"/>
          <ac:spMkLst>
            <pc:docMk/>
            <pc:sldMk cId="4183571634" sldId="261"/>
            <ac:spMk id="12" creationId="{F2A658D9-F185-44F1-BA33-D50320D1D078}"/>
          </ac:spMkLst>
        </pc:spChg>
      </pc:sldChg>
      <pc:sldChg chg="addSp delSp modSp new mod setBg delDesignElem">
        <pc:chgData name="Nguyen,Phuong" userId="72a821d4-c715-4984-ae83-388d8df3fc23" providerId="ADAL" clId="{A778AE8A-0378-2940-94F7-95D276191A51}" dt="2025-05-13T00:02:56.782" v="437" actId="26606"/>
        <pc:sldMkLst>
          <pc:docMk/>
          <pc:sldMk cId="2443435970" sldId="262"/>
        </pc:sldMkLst>
        <pc:spChg chg="mod">
          <ac:chgData name="Nguyen,Phuong" userId="72a821d4-c715-4984-ae83-388d8df3fc23" providerId="ADAL" clId="{A778AE8A-0378-2940-94F7-95D276191A51}" dt="2025-05-12T23:54:28.755" v="78" actId="20577"/>
          <ac:spMkLst>
            <pc:docMk/>
            <pc:sldMk cId="2443435970" sldId="262"/>
            <ac:spMk id="2" creationId="{E59D8F1E-A0F8-49CB-4B69-8FE8F4FC288D}"/>
          </ac:spMkLst>
        </pc:spChg>
        <pc:spChg chg="mod">
          <ac:chgData name="Nguyen,Phuong" userId="72a821d4-c715-4984-ae83-388d8df3fc23" providerId="ADAL" clId="{A778AE8A-0378-2940-94F7-95D276191A51}" dt="2025-05-13T00:02:56.782" v="437" actId="26606"/>
          <ac:spMkLst>
            <pc:docMk/>
            <pc:sldMk cId="2443435970" sldId="262"/>
            <ac:spMk id="3" creationId="{D54FE35D-66F8-1C7A-75B7-99BDB602EE4C}"/>
          </ac:spMkLst>
        </pc:spChg>
        <pc:spChg chg="add">
          <ac:chgData name="Nguyen,Phuong" userId="72a821d4-c715-4984-ae83-388d8df3fc23" providerId="ADAL" clId="{A778AE8A-0378-2940-94F7-95D276191A51}" dt="2025-05-13T00:02:56.782" v="437" actId="26606"/>
          <ac:spMkLst>
            <pc:docMk/>
            <pc:sldMk cId="2443435970" sldId="262"/>
            <ac:spMk id="5" creationId="{C33976D1-3430-450C-A978-87A9A6E8E71F}"/>
          </ac:spMkLst>
        </pc:spChg>
        <pc:spChg chg="add">
          <ac:chgData name="Nguyen,Phuong" userId="72a821d4-c715-4984-ae83-388d8df3fc23" providerId="ADAL" clId="{A778AE8A-0378-2940-94F7-95D276191A51}" dt="2025-05-13T00:02:56.782" v="437" actId="26606"/>
          <ac:spMkLst>
            <pc:docMk/>
            <pc:sldMk cId="2443435970" sldId="262"/>
            <ac:spMk id="6" creationId="{7D6AAC78-7D86-415A-ADC1-2B474807960C}"/>
          </ac:spMkLst>
        </pc:spChg>
        <pc:spChg chg="add">
          <ac:chgData name="Nguyen,Phuong" userId="72a821d4-c715-4984-ae83-388d8df3fc23" providerId="ADAL" clId="{A778AE8A-0378-2940-94F7-95D276191A51}" dt="2025-05-13T00:02:56.782" v="437" actId="26606"/>
          <ac:spMkLst>
            <pc:docMk/>
            <pc:sldMk cId="2443435970" sldId="262"/>
            <ac:spMk id="7" creationId="{F2A658D9-F185-44F1-BA33-D50320D1D078}"/>
          </ac:spMkLst>
        </pc:spChg>
        <pc:spChg chg="add del">
          <ac:chgData name="Nguyen,Phuong" userId="72a821d4-c715-4984-ae83-388d8df3fc23" providerId="ADAL" clId="{A778AE8A-0378-2940-94F7-95D276191A51}" dt="2025-05-13T00:02:18.951" v="428"/>
          <ac:spMkLst>
            <pc:docMk/>
            <pc:sldMk cId="2443435970" sldId="262"/>
            <ac:spMk id="8" creationId="{C33976D1-3430-450C-A978-87A9A6E8E71F}"/>
          </ac:spMkLst>
        </pc:spChg>
        <pc:spChg chg="add del">
          <ac:chgData name="Nguyen,Phuong" userId="72a821d4-c715-4984-ae83-388d8df3fc23" providerId="ADAL" clId="{A778AE8A-0378-2940-94F7-95D276191A51}" dt="2025-05-13T00:02:18.951" v="428"/>
          <ac:spMkLst>
            <pc:docMk/>
            <pc:sldMk cId="2443435970" sldId="262"/>
            <ac:spMk id="10" creationId="{7D6AAC78-7D86-415A-ADC1-2B474807960C}"/>
          </ac:spMkLst>
        </pc:spChg>
        <pc:spChg chg="add del">
          <ac:chgData name="Nguyen,Phuong" userId="72a821d4-c715-4984-ae83-388d8df3fc23" providerId="ADAL" clId="{A778AE8A-0378-2940-94F7-95D276191A51}" dt="2025-05-13T00:02:18.951" v="428"/>
          <ac:spMkLst>
            <pc:docMk/>
            <pc:sldMk cId="2443435970" sldId="262"/>
            <ac:spMk id="12" creationId="{F2A658D9-F185-44F1-BA33-D50320D1D078}"/>
          </ac:spMkLst>
        </pc:spChg>
      </pc:sldChg>
      <pc:sldChg chg="addSp delSp modSp add mod delDesignElem">
        <pc:chgData name="Nguyen,Phuong" userId="72a821d4-c715-4984-ae83-388d8df3fc23" providerId="ADAL" clId="{A778AE8A-0378-2940-94F7-95D276191A51}" dt="2025-05-13T00:02:43.155" v="434" actId="26606"/>
        <pc:sldMkLst>
          <pc:docMk/>
          <pc:sldMk cId="3638314480" sldId="263"/>
        </pc:sldMkLst>
        <pc:spChg chg="mod">
          <ac:chgData name="Nguyen,Phuong" userId="72a821d4-c715-4984-ae83-388d8df3fc23" providerId="ADAL" clId="{A778AE8A-0378-2940-94F7-95D276191A51}" dt="2025-05-12T23:58:33.836" v="216" actId="20577"/>
          <ac:spMkLst>
            <pc:docMk/>
            <pc:sldMk cId="3638314480" sldId="263"/>
            <ac:spMk id="2" creationId="{90E6EFAF-263F-B97C-DDEE-68B0A306AC7A}"/>
          </ac:spMkLst>
        </pc:spChg>
        <pc:spChg chg="add">
          <ac:chgData name="Nguyen,Phuong" userId="72a821d4-c715-4984-ae83-388d8df3fc23" providerId="ADAL" clId="{A778AE8A-0378-2940-94F7-95D276191A51}" dt="2025-05-13T00:02:43.155" v="434" actId="26606"/>
          <ac:spMkLst>
            <pc:docMk/>
            <pc:sldMk cId="3638314480" sldId="263"/>
            <ac:spMk id="5" creationId="{C33976D1-3430-450C-A978-87A9A6E8E71F}"/>
          </ac:spMkLst>
        </pc:spChg>
        <pc:spChg chg="add">
          <ac:chgData name="Nguyen,Phuong" userId="72a821d4-c715-4984-ae83-388d8df3fc23" providerId="ADAL" clId="{A778AE8A-0378-2940-94F7-95D276191A51}" dt="2025-05-13T00:02:43.155" v="434" actId="26606"/>
          <ac:spMkLst>
            <pc:docMk/>
            <pc:sldMk cId="3638314480" sldId="263"/>
            <ac:spMk id="6" creationId="{7D6AAC78-7D86-415A-ADC1-2B474807960C}"/>
          </ac:spMkLst>
        </pc:spChg>
        <pc:spChg chg="add">
          <ac:chgData name="Nguyen,Phuong" userId="72a821d4-c715-4984-ae83-388d8df3fc23" providerId="ADAL" clId="{A778AE8A-0378-2940-94F7-95D276191A51}" dt="2025-05-13T00:02:43.155" v="434" actId="26606"/>
          <ac:spMkLst>
            <pc:docMk/>
            <pc:sldMk cId="3638314480" sldId="263"/>
            <ac:spMk id="7" creationId="{F2A658D9-F185-44F1-BA33-D50320D1D078}"/>
          </ac:spMkLst>
        </pc:spChg>
        <pc:spChg chg="del">
          <ac:chgData name="Nguyen,Phuong" userId="72a821d4-c715-4984-ae83-388d8df3fc23" providerId="ADAL" clId="{A778AE8A-0378-2940-94F7-95D276191A51}" dt="2025-05-13T00:02:18.951" v="428"/>
          <ac:spMkLst>
            <pc:docMk/>
            <pc:sldMk cId="3638314480" sldId="263"/>
            <ac:spMk id="8" creationId="{38F2170B-D928-2156-4ACC-1983C5E28055}"/>
          </ac:spMkLst>
        </pc:spChg>
        <pc:spChg chg="del">
          <ac:chgData name="Nguyen,Phuong" userId="72a821d4-c715-4984-ae83-388d8df3fc23" providerId="ADAL" clId="{A778AE8A-0378-2940-94F7-95D276191A51}" dt="2025-05-13T00:02:18.951" v="428"/>
          <ac:spMkLst>
            <pc:docMk/>
            <pc:sldMk cId="3638314480" sldId="263"/>
            <ac:spMk id="10" creationId="{29C0024A-4E7F-D042-EBFB-16EF73B37727}"/>
          </ac:spMkLst>
        </pc:spChg>
        <pc:spChg chg="del">
          <ac:chgData name="Nguyen,Phuong" userId="72a821d4-c715-4984-ae83-388d8df3fc23" providerId="ADAL" clId="{A778AE8A-0378-2940-94F7-95D276191A51}" dt="2025-05-13T00:02:18.951" v="428"/>
          <ac:spMkLst>
            <pc:docMk/>
            <pc:sldMk cId="3638314480" sldId="263"/>
            <ac:spMk id="12" creationId="{5E2A976B-5EA0-4935-D9F9-D41DB35D44DB}"/>
          </ac:spMkLst>
        </pc:spChg>
      </pc:sldChg>
      <pc:sldChg chg="addSp delSp modSp add mod delDesignElem">
        <pc:chgData name="Nguyen,Phuong" userId="72a821d4-c715-4984-ae83-388d8df3fc23" providerId="ADAL" clId="{A778AE8A-0378-2940-94F7-95D276191A51}" dt="2025-05-13T00:02:40.242" v="433" actId="26606"/>
        <pc:sldMkLst>
          <pc:docMk/>
          <pc:sldMk cId="3404073739" sldId="264"/>
        </pc:sldMkLst>
        <pc:spChg chg="mod">
          <ac:chgData name="Nguyen,Phuong" userId="72a821d4-c715-4984-ae83-388d8df3fc23" providerId="ADAL" clId="{A778AE8A-0378-2940-94F7-95D276191A51}" dt="2025-05-12T23:58:24.258" v="206" actId="20577"/>
          <ac:spMkLst>
            <pc:docMk/>
            <pc:sldMk cId="3404073739" sldId="264"/>
            <ac:spMk id="2" creationId="{DBD943CE-3D33-CD7C-538C-5019C00A7563}"/>
          </ac:spMkLst>
        </pc:spChg>
        <pc:spChg chg="add">
          <ac:chgData name="Nguyen,Phuong" userId="72a821d4-c715-4984-ae83-388d8df3fc23" providerId="ADAL" clId="{A778AE8A-0378-2940-94F7-95D276191A51}" dt="2025-05-13T00:02:40.242" v="433" actId="26606"/>
          <ac:spMkLst>
            <pc:docMk/>
            <pc:sldMk cId="3404073739" sldId="264"/>
            <ac:spMk id="5" creationId="{C33976D1-3430-450C-A978-87A9A6E8E71F}"/>
          </ac:spMkLst>
        </pc:spChg>
        <pc:spChg chg="add">
          <ac:chgData name="Nguyen,Phuong" userId="72a821d4-c715-4984-ae83-388d8df3fc23" providerId="ADAL" clId="{A778AE8A-0378-2940-94F7-95D276191A51}" dt="2025-05-13T00:02:40.242" v="433" actId="26606"/>
          <ac:spMkLst>
            <pc:docMk/>
            <pc:sldMk cId="3404073739" sldId="264"/>
            <ac:spMk id="6" creationId="{7D6AAC78-7D86-415A-ADC1-2B474807960C}"/>
          </ac:spMkLst>
        </pc:spChg>
        <pc:spChg chg="add">
          <ac:chgData name="Nguyen,Phuong" userId="72a821d4-c715-4984-ae83-388d8df3fc23" providerId="ADAL" clId="{A778AE8A-0378-2940-94F7-95D276191A51}" dt="2025-05-13T00:02:40.242" v="433" actId="26606"/>
          <ac:spMkLst>
            <pc:docMk/>
            <pc:sldMk cId="3404073739" sldId="264"/>
            <ac:spMk id="7" creationId="{F2A658D9-F185-44F1-BA33-D50320D1D078}"/>
          </ac:spMkLst>
        </pc:spChg>
        <pc:spChg chg="del">
          <ac:chgData name="Nguyen,Phuong" userId="72a821d4-c715-4984-ae83-388d8df3fc23" providerId="ADAL" clId="{A778AE8A-0378-2940-94F7-95D276191A51}" dt="2025-05-13T00:02:18.951" v="428"/>
          <ac:spMkLst>
            <pc:docMk/>
            <pc:sldMk cId="3404073739" sldId="264"/>
            <ac:spMk id="8" creationId="{A0A79D79-4242-7BDB-C480-F0D367EDA37E}"/>
          </ac:spMkLst>
        </pc:spChg>
        <pc:spChg chg="del">
          <ac:chgData name="Nguyen,Phuong" userId="72a821d4-c715-4984-ae83-388d8df3fc23" providerId="ADAL" clId="{A778AE8A-0378-2940-94F7-95D276191A51}" dt="2025-05-13T00:02:18.951" v="428"/>
          <ac:spMkLst>
            <pc:docMk/>
            <pc:sldMk cId="3404073739" sldId="264"/>
            <ac:spMk id="10" creationId="{6133F819-E4FD-5B4C-76C1-40AF37C88EE6}"/>
          </ac:spMkLst>
        </pc:spChg>
        <pc:spChg chg="del">
          <ac:chgData name="Nguyen,Phuong" userId="72a821d4-c715-4984-ae83-388d8df3fc23" providerId="ADAL" clId="{A778AE8A-0378-2940-94F7-95D276191A51}" dt="2025-05-13T00:02:18.951" v="428"/>
          <ac:spMkLst>
            <pc:docMk/>
            <pc:sldMk cId="3404073739" sldId="264"/>
            <ac:spMk id="12" creationId="{BCD050F0-72C9-3154-CE3E-6DDE85973FF6}"/>
          </ac:spMkLst>
        </pc:spChg>
      </pc:sldChg>
      <pc:sldChg chg="new del">
        <pc:chgData name="Nguyen,Phuong" userId="72a821d4-c715-4984-ae83-388d8df3fc23" providerId="ADAL" clId="{A778AE8A-0378-2940-94F7-95D276191A51}" dt="2025-05-13T00:03:24.421" v="438" actId="2696"/>
        <pc:sldMkLst>
          <pc:docMk/>
          <pc:sldMk cId="430668746" sldId="265"/>
        </pc:sldMkLst>
      </pc:sldChg>
      <pc:sldChg chg="addSp delSp modSp new mod chgLayout">
        <pc:chgData name="Nguyen,Phuong" userId="72a821d4-c715-4984-ae83-388d8df3fc23" providerId="ADAL" clId="{A778AE8A-0378-2940-94F7-95D276191A51}" dt="2025-05-13T00:03:35.409" v="441" actId="478"/>
        <pc:sldMkLst>
          <pc:docMk/>
          <pc:sldMk cId="3100621538" sldId="266"/>
        </pc:sldMkLst>
        <pc:spChg chg="add del mod">
          <ac:chgData name="Nguyen,Phuong" userId="72a821d4-c715-4984-ae83-388d8df3fc23" providerId="ADAL" clId="{A778AE8A-0378-2940-94F7-95D276191A51}" dt="2025-05-13T00:03:34.391" v="440" actId="478"/>
          <ac:spMkLst>
            <pc:docMk/>
            <pc:sldMk cId="3100621538" sldId="266"/>
            <ac:spMk id="2" creationId="{47270A94-1956-F62D-1FE7-0D88DBE15F5E}"/>
          </ac:spMkLst>
        </pc:spChg>
        <pc:spChg chg="add del mod">
          <ac:chgData name="Nguyen,Phuong" userId="72a821d4-c715-4984-ae83-388d8df3fc23" providerId="ADAL" clId="{A778AE8A-0378-2940-94F7-95D276191A51}" dt="2025-05-13T00:03:35.409" v="441" actId="478"/>
          <ac:spMkLst>
            <pc:docMk/>
            <pc:sldMk cId="3100621538" sldId="266"/>
            <ac:spMk id="3" creationId="{70B15543-DB63-E876-79C1-8FEE0953BD6E}"/>
          </ac:spMkLst>
        </pc:spChg>
      </pc:sldChg>
      <pc:sldChg chg="addSp modSp new mod setBg">
        <pc:chgData name="Nguyen,Phuong" userId="72a821d4-c715-4984-ae83-388d8df3fc23" providerId="ADAL" clId="{A778AE8A-0378-2940-94F7-95D276191A51}" dt="2025-05-13T00:03:52.067" v="453" actId="20577"/>
        <pc:sldMkLst>
          <pc:docMk/>
          <pc:sldMk cId="2259031045" sldId="267"/>
        </pc:sldMkLst>
        <pc:spChg chg="mod">
          <ac:chgData name="Nguyen,Phuong" userId="72a821d4-c715-4984-ae83-388d8df3fc23" providerId="ADAL" clId="{A778AE8A-0378-2940-94F7-95D276191A51}" dt="2025-05-13T00:03:52.067" v="453" actId="20577"/>
          <ac:spMkLst>
            <pc:docMk/>
            <pc:sldMk cId="2259031045" sldId="267"/>
            <ac:spMk id="2" creationId="{E8DEE32C-1D3A-514F-D27E-736BCFC93FEA}"/>
          </ac:spMkLst>
        </pc:spChg>
        <pc:spChg chg="mod">
          <ac:chgData name="Nguyen,Phuong" userId="72a821d4-c715-4984-ae83-388d8df3fc23" providerId="ADAL" clId="{A778AE8A-0378-2940-94F7-95D276191A51}" dt="2025-05-13T00:03:48.217" v="443" actId="26606"/>
          <ac:spMkLst>
            <pc:docMk/>
            <pc:sldMk cId="2259031045" sldId="267"/>
            <ac:spMk id="3" creationId="{D1F99B1C-372F-C133-A3B6-54707824A22F}"/>
          </ac:spMkLst>
        </pc:spChg>
        <pc:spChg chg="add">
          <ac:chgData name="Nguyen,Phuong" userId="72a821d4-c715-4984-ae83-388d8df3fc23" providerId="ADAL" clId="{A778AE8A-0378-2940-94F7-95D276191A51}" dt="2025-05-13T00:03:48.217" v="443" actId="26606"/>
          <ac:spMkLst>
            <pc:docMk/>
            <pc:sldMk cId="2259031045" sldId="267"/>
            <ac:spMk id="8" creationId="{C33976D1-3430-450C-A978-87A9A6E8E71F}"/>
          </ac:spMkLst>
        </pc:spChg>
        <pc:spChg chg="add">
          <ac:chgData name="Nguyen,Phuong" userId="72a821d4-c715-4984-ae83-388d8df3fc23" providerId="ADAL" clId="{A778AE8A-0378-2940-94F7-95D276191A51}" dt="2025-05-13T00:03:48.217" v="443" actId="26606"/>
          <ac:spMkLst>
            <pc:docMk/>
            <pc:sldMk cId="2259031045" sldId="267"/>
            <ac:spMk id="10" creationId="{7D6AAC78-7D86-415A-ADC1-2B474807960C}"/>
          </ac:spMkLst>
        </pc:spChg>
        <pc:spChg chg="add">
          <ac:chgData name="Nguyen,Phuong" userId="72a821d4-c715-4984-ae83-388d8df3fc23" providerId="ADAL" clId="{A778AE8A-0378-2940-94F7-95D276191A51}" dt="2025-05-13T00:03:48.217" v="443" actId="26606"/>
          <ac:spMkLst>
            <pc:docMk/>
            <pc:sldMk cId="2259031045" sldId="267"/>
            <ac:spMk id="12" creationId="{F2A658D9-F185-44F1-BA33-D50320D1D078}"/>
          </ac:spMkLst>
        </pc:spChg>
      </pc:sldChg>
      <pc:sldChg chg="new del">
        <pc:chgData name="Nguyen,Phuong" userId="72a821d4-c715-4984-ae83-388d8df3fc23" providerId="ADAL" clId="{A778AE8A-0378-2940-94F7-95D276191A51}" dt="2025-05-13T00:09:51.316" v="487" actId="2696"/>
        <pc:sldMkLst>
          <pc:docMk/>
          <pc:sldMk cId="4288241899" sldId="268"/>
        </pc:sldMkLst>
      </pc:sldChg>
      <pc:sldChg chg="addSp modSp add mod">
        <pc:chgData name="Nguyen,Phuong" userId="72a821d4-c715-4984-ae83-388d8df3fc23" providerId="ADAL" clId="{A778AE8A-0378-2940-94F7-95D276191A51}" dt="2025-05-13T00:53:53.132" v="611" actId="113"/>
        <pc:sldMkLst>
          <pc:docMk/>
          <pc:sldMk cId="710695564" sldId="269"/>
        </pc:sldMkLst>
        <pc:spChg chg="mod">
          <ac:chgData name="Nguyen,Phuong" userId="72a821d4-c715-4984-ae83-388d8df3fc23" providerId="ADAL" clId="{A778AE8A-0378-2940-94F7-95D276191A51}" dt="2025-05-13T00:53:53.132" v="611" actId="113"/>
          <ac:spMkLst>
            <pc:docMk/>
            <pc:sldMk cId="710695564" sldId="269"/>
            <ac:spMk id="2" creationId="{13A72E80-63E6-4BB4-435C-1AAF5207BA2E}"/>
          </ac:spMkLst>
        </pc:spChg>
        <pc:spChg chg="mod">
          <ac:chgData name="Nguyen,Phuong" userId="72a821d4-c715-4984-ae83-388d8df3fc23" providerId="ADAL" clId="{A778AE8A-0378-2940-94F7-95D276191A51}" dt="2025-05-13T00:52:43.907" v="589" actId="27636"/>
          <ac:spMkLst>
            <pc:docMk/>
            <pc:sldMk cId="710695564" sldId="269"/>
            <ac:spMk id="3" creationId="{F8E9E4F1-E061-0FD0-20FF-CED90CDE8B2E}"/>
          </ac:spMkLst>
        </pc:spChg>
        <pc:picChg chg="add mod">
          <ac:chgData name="Nguyen,Phuong" userId="72a821d4-c715-4984-ae83-388d8df3fc23" providerId="ADAL" clId="{A778AE8A-0378-2940-94F7-95D276191A51}" dt="2025-05-13T00:52:52.018" v="595" actId="1076"/>
          <ac:picMkLst>
            <pc:docMk/>
            <pc:sldMk cId="710695564" sldId="269"/>
            <ac:picMk id="4" creationId="{1C73725E-6747-35AB-A812-3914114389AB}"/>
          </ac:picMkLst>
        </pc:picChg>
      </pc:sldChg>
      <pc:sldChg chg="modSp add mod">
        <pc:chgData name="Nguyen,Phuong" userId="72a821d4-c715-4984-ae83-388d8df3fc23" providerId="ADAL" clId="{A778AE8A-0378-2940-94F7-95D276191A51}" dt="2025-05-13T00:46:04.626" v="524" actId="20577"/>
        <pc:sldMkLst>
          <pc:docMk/>
          <pc:sldMk cId="1034192081" sldId="270"/>
        </pc:sldMkLst>
        <pc:spChg chg="mod">
          <ac:chgData name="Nguyen,Phuong" userId="72a821d4-c715-4984-ae83-388d8df3fc23" providerId="ADAL" clId="{A778AE8A-0378-2940-94F7-95D276191A51}" dt="2025-05-13T00:46:04.626" v="524" actId="20577"/>
          <ac:spMkLst>
            <pc:docMk/>
            <pc:sldMk cId="1034192081" sldId="270"/>
            <ac:spMk id="3" creationId="{E670C92A-BC99-730C-6C71-E7FEFD8C4568}"/>
          </ac:spMkLst>
        </pc:spChg>
      </pc:sldChg>
      <pc:sldChg chg="new del">
        <pc:chgData name="Nguyen,Phuong" userId="72a821d4-c715-4984-ae83-388d8df3fc23" providerId="ADAL" clId="{A778AE8A-0378-2940-94F7-95D276191A51}" dt="2025-05-13T00:47:37.574" v="550" actId="2696"/>
        <pc:sldMkLst>
          <pc:docMk/>
          <pc:sldMk cId="573092428" sldId="271"/>
        </pc:sldMkLst>
      </pc:sldChg>
      <pc:sldChg chg="addSp modSp add mod ord">
        <pc:chgData name="Nguyen,Phuong" userId="72a821d4-c715-4984-ae83-388d8df3fc23" providerId="ADAL" clId="{A778AE8A-0378-2940-94F7-95D276191A51}" dt="2025-05-13T00:53:19.303" v="605" actId="1076"/>
        <pc:sldMkLst>
          <pc:docMk/>
          <pc:sldMk cId="2666888669" sldId="272"/>
        </pc:sldMkLst>
        <pc:spChg chg="mod">
          <ac:chgData name="Nguyen,Phuong" userId="72a821d4-c715-4984-ae83-388d8df3fc23" providerId="ADAL" clId="{A778AE8A-0378-2940-94F7-95D276191A51}" dt="2025-05-13T00:47:43.101" v="552"/>
          <ac:spMkLst>
            <pc:docMk/>
            <pc:sldMk cId="2666888669" sldId="272"/>
            <ac:spMk id="2" creationId="{6970077F-D282-7604-B1FB-3B16AEB74DBA}"/>
          </ac:spMkLst>
        </pc:spChg>
        <pc:spChg chg="mod">
          <ac:chgData name="Nguyen,Phuong" userId="72a821d4-c715-4984-ae83-388d8df3fc23" providerId="ADAL" clId="{A778AE8A-0378-2940-94F7-95D276191A51}" dt="2025-05-13T00:53:06.933" v="599" actId="27636"/>
          <ac:spMkLst>
            <pc:docMk/>
            <pc:sldMk cId="2666888669" sldId="272"/>
            <ac:spMk id="3" creationId="{E8179849-CE86-6E15-AC4F-FBF37ED91309}"/>
          </ac:spMkLst>
        </pc:spChg>
        <pc:picChg chg="add mod">
          <ac:chgData name="Nguyen,Phuong" userId="72a821d4-c715-4984-ae83-388d8df3fc23" providerId="ADAL" clId="{A778AE8A-0378-2940-94F7-95D276191A51}" dt="2025-05-13T00:53:19.303" v="605" actId="1076"/>
          <ac:picMkLst>
            <pc:docMk/>
            <pc:sldMk cId="2666888669" sldId="272"/>
            <ac:picMk id="4" creationId="{E7F178A9-3736-30AD-F5C0-8C801080A6A6}"/>
          </ac:picMkLst>
        </pc:picChg>
      </pc:sldChg>
      <pc:sldChg chg="add del">
        <pc:chgData name="Nguyen,Phuong" userId="72a821d4-c715-4984-ae83-388d8df3fc23" providerId="ADAL" clId="{A778AE8A-0378-2940-94F7-95D276191A51}" dt="2025-05-13T00:47:39.513" v="551" actId="2696"/>
        <pc:sldMkLst>
          <pc:docMk/>
          <pc:sldMk cId="1140234755" sldId="273"/>
        </pc:sldMkLst>
      </pc:sldChg>
      <pc:sldChg chg="add">
        <pc:chgData name="Nguyen,Phuong" userId="72a821d4-c715-4984-ae83-388d8df3fc23" providerId="ADAL" clId="{A778AE8A-0378-2940-94F7-95D276191A51}" dt="2025-05-13T15:48:07.334" v="612" actId="2890"/>
        <pc:sldMkLst>
          <pc:docMk/>
          <pc:sldMk cId="2352952123" sldId="273"/>
        </pc:sldMkLst>
      </pc:sldChg>
      <pc:sldChg chg="add">
        <pc:chgData name="Nguyen,Phuong" userId="72a821d4-c715-4984-ae83-388d8df3fc23" providerId="ADAL" clId="{A778AE8A-0378-2940-94F7-95D276191A51}" dt="2025-05-13T15:48:09.022" v="613" actId="2890"/>
        <pc:sldMkLst>
          <pc:docMk/>
          <pc:sldMk cId="3823695327" sldId="274"/>
        </pc:sldMkLst>
      </pc:sldChg>
      <pc:sldChg chg="add">
        <pc:chgData name="Nguyen,Phuong" userId="72a821d4-c715-4984-ae83-388d8df3fc23" providerId="ADAL" clId="{A778AE8A-0378-2940-94F7-95D276191A51}" dt="2025-05-13T15:48:12.883" v="614" actId="2890"/>
        <pc:sldMkLst>
          <pc:docMk/>
          <pc:sldMk cId="3850357775" sldId="275"/>
        </pc:sldMkLst>
      </pc:sldChg>
      <pc:sldChg chg="add">
        <pc:chgData name="Nguyen,Phuong" userId="72a821d4-c715-4984-ae83-388d8df3fc23" providerId="ADAL" clId="{A778AE8A-0378-2940-94F7-95D276191A51}" dt="2025-05-13T15:48:14.975" v="615" actId="2890"/>
        <pc:sldMkLst>
          <pc:docMk/>
          <pc:sldMk cId="2616803530" sldId="276"/>
        </pc:sldMkLst>
      </pc:sldChg>
      <pc:sldChg chg="add">
        <pc:chgData name="Nguyen,Phuong" userId="72a821d4-c715-4984-ae83-388d8df3fc23" providerId="ADAL" clId="{A778AE8A-0378-2940-94F7-95D276191A51}" dt="2025-05-13T15:48:17.313" v="616" actId="2890"/>
        <pc:sldMkLst>
          <pc:docMk/>
          <pc:sldMk cId="1183329869" sldId="277"/>
        </pc:sldMkLst>
      </pc:sldChg>
      <pc:sldChg chg="add">
        <pc:chgData name="Nguyen,Phuong" userId="72a821d4-c715-4984-ae83-388d8df3fc23" providerId="ADAL" clId="{A778AE8A-0378-2940-94F7-95D276191A51}" dt="2025-05-13T15:48:19.410" v="617" actId="2890"/>
        <pc:sldMkLst>
          <pc:docMk/>
          <pc:sldMk cId="2316524136" sldId="278"/>
        </pc:sldMkLst>
      </pc:sldChg>
      <pc:sldChg chg="new del">
        <pc:chgData name="Nguyen,Phuong" userId="72a821d4-c715-4984-ae83-388d8df3fc23" providerId="ADAL" clId="{A778AE8A-0378-2940-94F7-95D276191A51}" dt="2025-05-14T02:50:34.490" v="620" actId="2696"/>
        <pc:sldMkLst>
          <pc:docMk/>
          <pc:sldMk cId="1534475510" sldId="279"/>
        </pc:sldMkLst>
      </pc:sldChg>
      <pc:sldChg chg="addSp delSp modSp add mod modAnim">
        <pc:chgData name="Nguyen,Phuong" userId="72a821d4-c715-4984-ae83-388d8df3fc23" providerId="ADAL" clId="{A778AE8A-0378-2940-94F7-95D276191A51}" dt="2025-05-14T02:58:51.742" v="639"/>
        <pc:sldMkLst>
          <pc:docMk/>
          <pc:sldMk cId="4083245703" sldId="280"/>
        </pc:sldMkLst>
        <pc:spChg chg="del">
          <ac:chgData name="Nguyen,Phuong" userId="72a821d4-c715-4984-ae83-388d8df3fc23" providerId="ADAL" clId="{A778AE8A-0378-2940-94F7-95D276191A51}" dt="2025-05-14T02:50:42.202" v="623" actId="478"/>
          <ac:spMkLst>
            <pc:docMk/>
            <pc:sldMk cId="4083245703" sldId="280"/>
            <ac:spMk id="2" creationId="{87069EEE-172C-4077-62D5-96E06B17A772}"/>
          </ac:spMkLst>
        </pc:spChg>
        <pc:spChg chg="del mod">
          <ac:chgData name="Nguyen,Phuong" userId="72a821d4-c715-4984-ae83-388d8df3fc23" providerId="ADAL" clId="{A778AE8A-0378-2940-94F7-95D276191A51}" dt="2025-05-14T02:55:59.690" v="627"/>
          <ac:spMkLst>
            <pc:docMk/>
            <pc:sldMk cId="4083245703" sldId="280"/>
            <ac:spMk id="3" creationId="{3F2C9F6C-C5A9-B8FC-FD71-577CE169D4B7}"/>
          </ac:spMkLst>
        </pc:spChg>
        <pc:spChg chg="add del mod">
          <ac:chgData name="Nguyen,Phuong" userId="72a821d4-c715-4984-ae83-388d8df3fc23" providerId="ADAL" clId="{A778AE8A-0378-2940-94F7-95D276191A51}" dt="2025-05-14T02:50:46.111" v="624" actId="478"/>
          <ac:spMkLst>
            <pc:docMk/>
            <pc:sldMk cId="4083245703" sldId="280"/>
            <ac:spMk id="8" creationId="{0F875A8B-4FE4-D406-EDB8-96413D3D53FD}"/>
          </ac:spMkLst>
        </pc:spChg>
        <pc:picChg chg="add mod">
          <ac:chgData name="Nguyen,Phuong" userId="72a821d4-c715-4984-ae83-388d8df3fc23" providerId="ADAL" clId="{A778AE8A-0378-2940-94F7-95D276191A51}" dt="2025-05-14T02:58:46.694" v="638" actId="1076"/>
          <ac:picMkLst>
            <pc:docMk/>
            <pc:sldMk cId="4083245703" sldId="280"/>
            <ac:picMk id="9" creationId="{DF5D2B71-57A7-64CC-522D-0F26D58492D5}"/>
          </ac:picMkLst>
        </pc:picChg>
      </pc:sldChg>
      <pc:sldChg chg="new del">
        <pc:chgData name="Nguyen,Phuong" userId="72a821d4-c715-4984-ae83-388d8df3fc23" providerId="ADAL" clId="{A778AE8A-0378-2940-94F7-95D276191A51}" dt="2025-05-14T02:56:38.212" v="635" actId="2696"/>
        <pc:sldMkLst>
          <pc:docMk/>
          <pc:sldMk cId="1594471896" sldId="281"/>
        </pc:sldMkLst>
      </pc:sldChg>
    </pc:docChg>
  </pc:docChgLst>
  <pc:docChgLst>
    <pc:chgData name="Leslie,Witlie" userId="S::witlie@colostate.edu::332dc412-7341-4c2e-8174-c250cadd0cae" providerId="AD" clId="Web-{796492ED-1CB2-9BAA-1744-23C2EA29A219}"/>
    <pc:docChg chg="delSld modSld">
      <pc:chgData name="Leslie,Witlie" userId="S::witlie@colostate.edu::332dc412-7341-4c2e-8174-c250cadd0cae" providerId="AD" clId="Web-{796492ED-1CB2-9BAA-1744-23C2EA29A219}" dt="2025-05-14T01:40:57.639" v="1266" actId="20577"/>
      <pc:docMkLst>
        <pc:docMk/>
      </pc:docMkLst>
      <pc:sldChg chg="modSp">
        <pc:chgData name="Leslie,Witlie" userId="S::witlie@colostate.edu::332dc412-7341-4c2e-8174-c250cadd0cae" providerId="AD" clId="Web-{796492ED-1CB2-9BAA-1744-23C2EA29A219}" dt="2025-05-13T22:33:34.760" v="376" actId="20577"/>
        <pc:sldMkLst>
          <pc:docMk/>
          <pc:sldMk cId="3222566154" sldId="257"/>
        </pc:sldMkLst>
        <pc:spChg chg="mod">
          <ac:chgData name="Leslie,Witlie" userId="S::witlie@colostate.edu::332dc412-7341-4c2e-8174-c250cadd0cae" providerId="AD" clId="Web-{796492ED-1CB2-9BAA-1744-23C2EA29A219}" dt="2025-05-13T22:33:34.760" v="376" actId="20577"/>
          <ac:spMkLst>
            <pc:docMk/>
            <pc:sldMk cId="3222566154" sldId="257"/>
            <ac:spMk id="3" creationId="{6DCCCFC3-8335-1F84-14D8-CA0AFE84DE28}"/>
          </ac:spMkLst>
        </pc:spChg>
      </pc:sldChg>
      <pc:sldChg chg="addSp delSp modSp">
        <pc:chgData name="Leslie,Witlie" userId="S::witlie@colostate.edu::332dc412-7341-4c2e-8174-c250cadd0cae" providerId="AD" clId="Web-{796492ED-1CB2-9BAA-1744-23C2EA29A219}" dt="2025-05-13T22:19:16.015" v="218" actId="1076"/>
        <pc:sldMkLst>
          <pc:docMk/>
          <pc:sldMk cId="144974174" sldId="259"/>
        </pc:sldMkLst>
        <pc:spChg chg="add del mod">
          <ac:chgData name="Leslie,Witlie" userId="S::witlie@colostate.edu::332dc412-7341-4c2e-8174-c250cadd0cae" providerId="AD" clId="Web-{796492ED-1CB2-9BAA-1744-23C2EA29A219}" dt="2025-05-13T22:19:16.015" v="218" actId="1076"/>
          <ac:spMkLst>
            <pc:docMk/>
            <pc:sldMk cId="144974174" sldId="259"/>
            <ac:spMk id="10" creationId="{B84A934B-5200-571D-A0FA-52F3B977C3DC}"/>
          </ac:spMkLst>
        </pc:spChg>
      </pc:sldChg>
      <pc:sldChg chg="addSp delSp modSp">
        <pc:chgData name="Leslie,Witlie" userId="S::witlie@colostate.edu::332dc412-7341-4c2e-8174-c250cadd0cae" providerId="AD" clId="Web-{796492ED-1CB2-9BAA-1744-23C2EA29A219}" dt="2025-05-14T01:07:36.495" v="634" actId="1076"/>
        <pc:sldMkLst>
          <pc:docMk/>
          <pc:sldMk cId="3404073739" sldId="264"/>
        </pc:sldMkLst>
        <pc:spChg chg="del">
          <ac:chgData name="Leslie,Witlie" userId="S::witlie@colostate.edu::332dc412-7341-4c2e-8174-c250cadd0cae" providerId="AD" clId="Web-{796492ED-1CB2-9BAA-1744-23C2EA29A219}" dt="2025-05-13T22:35:50.293" v="399"/>
          <ac:spMkLst>
            <pc:docMk/>
            <pc:sldMk cId="3404073739" sldId="264"/>
            <ac:spMk id="3" creationId="{26A58768-9C3F-3416-2A26-BF7EF1040414}"/>
          </ac:spMkLst>
        </pc:spChg>
        <pc:spChg chg="add mod">
          <ac:chgData name="Leslie,Witlie" userId="S::witlie@colostate.edu::332dc412-7341-4c2e-8174-c250cadd0cae" providerId="AD" clId="Web-{796492ED-1CB2-9BAA-1744-23C2EA29A219}" dt="2025-05-14T01:05:09.082" v="632" actId="20577"/>
          <ac:spMkLst>
            <pc:docMk/>
            <pc:sldMk cId="3404073739" sldId="264"/>
            <ac:spMk id="9" creationId="{55C06429-5793-BF6D-B327-127AC11ADB5E}"/>
          </ac:spMkLst>
        </pc:spChg>
        <pc:picChg chg="add mod ord">
          <ac:chgData name="Leslie,Witlie" userId="S::witlie@colostate.edu::332dc412-7341-4c2e-8174-c250cadd0cae" providerId="AD" clId="Web-{796492ED-1CB2-9BAA-1744-23C2EA29A219}" dt="2025-05-14T01:07:36.495" v="634" actId="1076"/>
          <ac:picMkLst>
            <pc:docMk/>
            <pc:sldMk cId="3404073739" sldId="264"/>
            <ac:picMk id="4" creationId="{373F3A19-C95A-CA65-148F-E61C03827FDD}"/>
          </ac:picMkLst>
        </pc:picChg>
      </pc:sldChg>
      <pc:sldChg chg="modSp">
        <pc:chgData name="Leslie,Witlie" userId="S::witlie@colostate.edu::332dc412-7341-4c2e-8174-c250cadd0cae" providerId="AD" clId="Web-{796492ED-1CB2-9BAA-1744-23C2EA29A219}" dt="2025-05-14T01:40:57.639" v="1266" actId="20577"/>
        <pc:sldMkLst>
          <pc:docMk/>
          <pc:sldMk cId="2259031045" sldId="267"/>
        </pc:sldMkLst>
        <pc:spChg chg="mod">
          <ac:chgData name="Leslie,Witlie" userId="S::witlie@colostate.edu::332dc412-7341-4c2e-8174-c250cadd0cae" providerId="AD" clId="Web-{796492ED-1CB2-9BAA-1744-23C2EA29A219}" dt="2025-05-14T01:40:57.639" v="1266" actId="20577"/>
          <ac:spMkLst>
            <pc:docMk/>
            <pc:sldMk cId="2259031045" sldId="267"/>
            <ac:spMk id="3" creationId="{D1F99B1C-372F-C133-A3B6-54707824A22F}"/>
          </ac:spMkLst>
        </pc:spChg>
      </pc:sldChg>
      <pc:sldChg chg="modSp">
        <pc:chgData name="Leslie,Witlie" userId="S::witlie@colostate.edu::332dc412-7341-4c2e-8174-c250cadd0cae" providerId="AD" clId="Web-{796492ED-1CB2-9BAA-1744-23C2EA29A219}" dt="2025-05-13T22:15:55.543" v="204" actId="20577"/>
        <pc:sldMkLst>
          <pc:docMk/>
          <pc:sldMk cId="1034192081" sldId="270"/>
        </pc:sldMkLst>
        <pc:spChg chg="mod">
          <ac:chgData name="Leslie,Witlie" userId="S::witlie@colostate.edu::332dc412-7341-4c2e-8174-c250cadd0cae" providerId="AD" clId="Web-{796492ED-1CB2-9BAA-1744-23C2EA29A219}" dt="2025-05-13T22:15:55.543" v="204" actId="20577"/>
          <ac:spMkLst>
            <pc:docMk/>
            <pc:sldMk cId="1034192081" sldId="270"/>
            <ac:spMk id="3" creationId="{E670C92A-BC99-730C-6C71-E7FEFD8C4568}"/>
          </ac:spMkLst>
        </pc:spChg>
      </pc:sldChg>
      <pc:sldChg chg="modSp">
        <pc:chgData name="Leslie,Witlie" userId="S::witlie@colostate.edu::332dc412-7341-4c2e-8174-c250cadd0cae" providerId="AD" clId="Web-{796492ED-1CB2-9BAA-1744-23C2EA29A219}" dt="2025-05-13T22:18:11.342" v="214" actId="20577"/>
        <pc:sldMkLst>
          <pc:docMk/>
          <pc:sldMk cId="2666888669" sldId="272"/>
        </pc:sldMkLst>
        <pc:spChg chg="mod">
          <ac:chgData name="Leslie,Witlie" userId="S::witlie@colostate.edu::332dc412-7341-4c2e-8174-c250cadd0cae" providerId="AD" clId="Web-{796492ED-1CB2-9BAA-1744-23C2EA29A219}" dt="2025-05-13T22:18:11.342" v="214" actId="20577"/>
          <ac:spMkLst>
            <pc:docMk/>
            <pc:sldMk cId="2666888669" sldId="272"/>
            <ac:spMk id="3" creationId="{E8179849-CE86-6E15-AC4F-FBF37ED91309}"/>
          </ac:spMkLst>
        </pc:spChg>
      </pc:sldChg>
      <pc:sldChg chg="modSp">
        <pc:chgData name="Leslie,Witlie" userId="S::witlie@colostate.edu::332dc412-7341-4c2e-8174-c250cadd0cae" providerId="AD" clId="Web-{796492ED-1CB2-9BAA-1744-23C2EA29A219}" dt="2025-05-13T22:34:53.340" v="398" actId="20577"/>
        <pc:sldMkLst>
          <pc:docMk/>
          <pc:sldMk cId="3823695327" sldId="274"/>
        </pc:sldMkLst>
        <pc:spChg chg="mod">
          <ac:chgData name="Leslie,Witlie" userId="S::witlie@colostate.edu::332dc412-7341-4c2e-8174-c250cadd0cae" providerId="AD" clId="Web-{796492ED-1CB2-9BAA-1744-23C2EA29A219}" dt="2025-05-13T22:34:53.340" v="398" actId="20577"/>
          <ac:spMkLst>
            <pc:docMk/>
            <pc:sldMk cId="3823695327" sldId="274"/>
            <ac:spMk id="9" creationId="{FF30659E-1772-5F2E-9A12-EC7CBF9C72E7}"/>
          </ac:spMkLst>
        </pc:spChg>
      </pc:sldChg>
      <pc:sldChg chg="del">
        <pc:chgData name="Leslie,Witlie" userId="S::witlie@colostate.edu::332dc412-7341-4c2e-8174-c250cadd0cae" providerId="AD" clId="Web-{796492ED-1CB2-9BAA-1744-23C2EA29A219}" dt="2025-05-14T01:26:56.378" v="858"/>
        <pc:sldMkLst>
          <pc:docMk/>
          <pc:sldMk cId="1183329869" sldId="277"/>
        </pc:sldMkLst>
      </pc:sldChg>
      <pc:sldChg chg="addSp delSp modSp">
        <pc:chgData name="Leslie,Witlie" userId="S::witlie@colostate.edu::332dc412-7341-4c2e-8174-c250cadd0cae" providerId="AD" clId="Web-{796492ED-1CB2-9BAA-1744-23C2EA29A219}" dt="2025-05-14T01:29:31.025" v="934" actId="20577"/>
        <pc:sldMkLst>
          <pc:docMk/>
          <pc:sldMk cId="2316524136" sldId="278"/>
        </pc:sldMkLst>
        <pc:spChg chg="del">
          <ac:chgData name="Leslie,Witlie" userId="S::witlie@colostate.edu::332dc412-7341-4c2e-8174-c250cadd0cae" providerId="AD" clId="Web-{796492ED-1CB2-9BAA-1744-23C2EA29A219}" dt="2025-05-13T22:37:52.173" v="408"/>
          <ac:spMkLst>
            <pc:docMk/>
            <pc:sldMk cId="2316524136" sldId="278"/>
            <ac:spMk id="3" creationId="{4EA9D9B0-FAD2-4409-5D2D-A4E547D3F43C}"/>
          </ac:spMkLst>
        </pc:spChg>
        <pc:spChg chg="add mod">
          <ac:chgData name="Leslie,Witlie" userId="S::witlie@colostate.edu::332dc412-7341-4c2e-8174-c250cadd0cae" providerId="AD" clId="Web-{796492ED-1CB2-9BAA-1744-23C2EA29A219}" dt="2025-05-14T01:29:31.025" v="934" actId="20577"/>
          <ac:spMkLst>
            <pc:docMk/>
            <pc:sldMk cId="2316524136" sldId="278"/>
            <ac:spMk id="9" creationId="{124A0ECF-F4BE-F544-6262-D15EF95B3475}"/>
          </ac:spMkLst>
        </pc:spChg>
        <pc:picChg chg="add mod ord">
          <ac:chgData name="Leslie,Witlie" userId="S::witlie@colostate.edu::332dc412-7341-4c2e-8174-c250cadd0cae" providerId="AD" clId="Web-{796492ED-1CB2-9BAA-1744-23C2EA29A219}" dt="2025-05-13T22:38:23.001" v="414" actId="1076"/>
          <ac:picMkLst>
            <pc:docMk/>
            <pc:sldMk cId="2316524136" sldId="278"/>
            <ac:picMk id="4" creationId="{65B8956A-469D-03A5-22DE-FD7953F3F73A}"/>
          </ac:picMkLst>
        </pc:picChg>
      </pc:sldChg>
    </pc:docChg>
  </pc:docChgLst>
  <pc:docChgLst>
    <pc:chgData name="Deshpande,Neha" userId="S::nehad@colostate.edu::efd0ba65-526c-4e29-928a-73c6cbc139e7" providerId="AD" clId="Web-{C7124D27-E441-382D-0736-A04CA5B18C69}"/>
    <pc:docChg chg="modSld">
      <pc:chgData name="Deshpande,Neha" userId="S::nehad@colostate.edu::efd0ba65-526c-4e29-928a-73c6cbc139e7" providerId="AD" clId="Web-{C7124D27-E441-382D-0736-A04CA5B18C69}" dt="2025-05-14T17:52:47.110" v="10" actId="20577"/>
      <pc:docMkLst>
        <pc:docMk/>
      </pc:docMkLst>
      <pc:sldChg chg="modSp">
        <pc:chgData name="Deshpande,Neha" userId="S::nehad@colostate.edu::efd0ba65-526c-4e29-928a-73c6cbc139e7" providerId="AD" clId="Web-{C7124D27-E441-382D-0736-A04CA5B18C69}" dt="2025-05-14T17:52:47.110" v="10" actId="20577"/>
        <pc:sldMkLst>
          <pc:docMk/>
          <pc:sldMk cId="2259031045" sldId="267"/>
        </pc:sldMkLst>
        <pc:spChg chg="mod">
          <ac:chgData name="Deshpande,Neha" userId="S::nehad@colostate.edu::efd0ba65-526c-4e29-928a-73c6cbc139e7" providerId="AD" clId="Web-{C7124D27-E441-382D-0736-A04CA5B18C69}" dt="2025-05-14T17:52:47.110" v="10" actId="20577"/>
          <ac:spMkLst>
            <pc:docMk/>
            <pc:sldMk cId="2259031045" sldId="267"/>
            <ac:spMk id="3" creationId="{D1F99B1C-372F-C133-A3B6-54707824A2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DFFE-4A63-0A42-9BEA-EBAD671BCC2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6EFE-FEC0-9143-9B9C-5CBF64AC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18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DFFE-4A63-0A42-9BEA-EBAD671BCC2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6EFE-FEC0-9143-9B9C-5CBF64AC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7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DFFE-4A63-0A42-9BEA-EBAD671BCC2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6EFE-FEC0-9143-9B9C-5CBF64AC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2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DFFE-4A63-0A42-9BEA-EBAD671BCC2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6EFE-FEC0-9143-9B9C-5CBF64AC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9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DFFE-4A63-0A42-9BEA-EBAD671BCC2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6EFE-FEC0-9143-9B9C-5CBF64AC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8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DFFE-4A63-0A42-9BEA-EBAD671BCC2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6EFE-FEC0-9143-9B9C-5CBF64AC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7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DFFE-4A63-0A42-9BEA-EBAD671BCC2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6EFE-FEC0-9143-9B9C-5CBF64AC35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DFFE-4A63-0A42-9BEA-EBAD671BCC2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6EFE-FEC0-9143-9B9C-5CBF64AC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3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DFFE-4A63-0A42-9BEA-EBAD671BCC2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6EFE-FEC0-9143-9B9C-5CBF64AC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DFFE-4A63-0A42-9BEA-EBAD671BCC2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6EFE-FEC0-9143-9B9C-5CBF64AC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2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E82DFFE-4A63-0A42-9BEA-EBAD671BCC2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6EFE-FEC0-9143-9B9C-5CBF64AC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4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E82DFFE-4A63-0A42-9BEA-EBAD671BCC2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4F6EFE-FEC0-9143-9B9C-5CBF64AC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1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BFCB-4E49-1A5F-D426-30FEE628C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Mapping Subjective Social Status Through Data and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2C098-85AB-F18F-5BB7-9C001ABE3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Neha Deshpande, </a:t>
            </a:r>
            <a:r>
              <a:rPr lang="en-US" err="1"/>
              <a:t>Witlie</a:t>
            </a:r>
            <a:r>
              <a:rPr lang="en-US"/>
              <a:t> Leslie, Phuong Nguyen</a:t>
            </a:r>
          </a:p>
        </p:txBody>
      </p:sp>
    </p:spTree>
    <p:extLst>
      <p:ext uri="{BB962C8B-B14F-4D97-AF65-F5344CB8AC3E}">
        <p14:creationId xmlns:p14="http://schemas.microsoft.com/office/powerpoint/2010/main" val="113926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A3598D-DDDF-7DE0-0165-D1B441BB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3756D9-09AE-257F-46AB-FDB96B08D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12106-EC94-E31F-73FE-36ACF157D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3C25D1-4EAB-CA4D-C64F-CDBE29BDD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0AFC5-1DC6-2BD1-04FB-D905D31A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Logistic regression</a:t>
            </a:r>
          </a:p>
        </p:txBody>
      </p:sp>
      <p:pic>
        <p:nvPicPr>
          <p:cNvPr id="4" name="Content Placeholder 3" descr="Picture 1771816172, Picture">
            <a:extLst>
              <a:ext uri="{FF2B5EF4-FFF2-40B4-BE49-F238E27FC236}">
                <a16:creationId xmlns:a16="http://schemas.microsoft.com/office/drawing/2014/main" id="{65B8956A-469D-03A5-22DE-FD7953F3F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944" y="1713990"/>
            <a:ext cx="5926719" cy="3718225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4A0ECF-F4BE-F544-6262-D15EF95B3475}"/>
              </a:ext>
            </a:extLst>
          </p:cNvPr>
          <p:cNvSpPr txBox="1">
            <a:spLocks/>
          </p:cNvSpPr>
          <p:nvPr/>
        </p:nvSpPr>
        <p:spPr>
          <a:xfrm>
            <a:off x="1374814" y="1863100"/>
            <a:ext cx="4721242" cy="3419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262626"/>
                </a:solidFill>
              </a:rPr>
              <a:t>Tested multiple interaction terms</a:t>
            </a:r>
          </a:p>
          <a:p>
            <a:r>
              <a:rPr lang="en-US">
                <a:solidFill>
                  <a:srgbClr val="262626"/>
                </a:solidFill>
              </a:rPr>
              <a:t>Only significant interaction was between </a:t>
            </a:r>
            <a:r>
              <a:rPr lang="en-US" b="1">
                <a:solidFill>
                  <a:srgbClr val="262626"/>
                </a:solidFill>
              </a:rPr>
              <a:t>country</a:t>
            </a:r>
            <a:r>
              <a:rPr lang="en-US">
                <a:solidFill>
                  <a:srgbClr val="262626"/>
                </a:solidFill>
              </a:rPr>
              <a:t> and </a:t>
            </a:r>
            <a:r>
              <a:rPr lang="en-US" b="1" err="1">
                <a:solidFill>
                  <a:srgbClr val="262626"/>
                </a:solidFill>
              </a:rPr>
              <a:t>Qmoney</a:t>
            </a:r>
            <a:r>
              <a:rPr lang="en-US">
                <a:solidFill>
                  <a:srgbClr val="262626"/>
                </a:solidFill>
              </a:rPr>
              <a:t> (p-value = 0.012)</a:t>
            </a:r>
          </a:p>
          <a:p>
            <a:r>
              <a:rPr lang="en-US">
                <a:solidFill>
                  <a:srgbClr val="262626"/>
                </a:solidFill>
              </a:rPr>
              <a:t>Graph visualizes the probability of high status based on </a:t>
            </a:r>
            <a:r>
              <a:rPr lang="en-US" err="1">
                <a:solidFill>
                  <a:srgbClr val="262626"/>
                </a:solidFill>
              </a:rPr>
              <a:t>Qmoney</a:t>
            </a:r>
            <a:r>
              <a:rPr lang="en-US">
                <a:solidFill>
                  <a:srgbClr val="262626"/>
                </a:solidFill>
              </a:rPr>
              <a:t> score by region </a:t>
            </a:r>
          </a:p>
          <a:p>
            <a:r>
              <a:rPr lang="en-US">
                <a:solidFill>
                  <a:srgbClr val="262626"/>
                </a:solidFill>
              </a:rPr>
              <a:t>For most regions, </a:t>
            </a:r>
            <a:r>
              <a:rPr lang="en-US" b="1">
                <a:solidFill>
                  <a:srgbClr val="262626"/>
                </a:solidFill>
              </a:rPr>
              <a:t>probability of high status decreases as sense of money decreases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262626"/>
                </a:solidFill>
              </a:rPr>
              <a:t>This relationship is slightly reversed for Argentina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262626"/>
                </a:solidFill>
              </a:rPr>
              <a:t>Perhaps this indicates differences in cultural measures of status?</a:t>
            </a:r>
          </a:p>
          <a:p>
            <a:pPr marL="0" indent="0">
              <a:buNone/>
            </a:pPr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2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1E9700-6B97-F22D-31BF-C85DA6D0E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6EFAF-263F-B97C-DDEE-68B0A306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5A21-E5A1-6249-FC44-12806172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>
                <a:solidFill>
                  <a:srgbClr val="404040"/>
                </a:solidFill>
                <a:ea typeface="+mn-lt"/>
                <a:cs typeface="+mn-lt"/>
              </a:rPr>
              <a:t>Goal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: Predict children's </a:t>
            </a:r>
            <a:r>
              <a:rPr lang="en-US" i="1">
                <a:solidFill>
                  <a:srgbClr val="404040"/>
                </a:solidFill>
                <a:ea typeface="+mn-lt"/>
                <a:cs typeface="+mn-lt"/>
              </a:rPr>
              <a:t>subjective social status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 using:</a:t>
            </a:r>
            <a:endParaRPr lang="en-US">
              <a:solidFill>
                <a:srgbClr val="404040"/>
              </a:solidFill>
            </a:endParaRPr>
          </a:p>
          <a:p>
            <a:pPr lvl="1"/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Age</a:t>
            </a:r>
            <a:endParaRPr lang="en-US"/>
          </a:p>
          <a:p>
            <a:pPr lvl="1"/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Sex</a:t>
            </a:r>
            <a:endParaRPr lang="en-US"/>
          </a:p>
          <a:p>
            <a:pPr lvl="1"/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Country</a:t>
            </a:r>
            <a:endParaRPr lang="en-US"/>
          </a:p>
          <a:p>
            <a:pPr lvl="1"/>
            <a:r>
              <a:rPr lang="en-US" b="1">
                <a:solidFill>
                  <a:srgbClr val="404040"/>
                </a:solidFill>
                <a:ea typeface="+mn-lt"/>
                <a:cs typeface="+mn-lt"/>
              </a:rPr>
              <a:t>Material Index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 (average of housing, food, money, and possessions)</a:t>
            </a:r>
            <a:endParaRPr lang="en-US"/>
          </a:p>
          <a:p>
            <a:r>
              <a:rPr lang="en-US" b="1">
                <a:solidFill>
                  <a:srgbClr val="404040"/>
                </a:solidFill>
                <a:ea typeface="+mn-lt"/>
                <a:cs typeface="+mn-lt"/>
              </a:rPr>
              <a:t>Model Type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: Random Forest Regression</a:t>
            </a:r>
            <a:endParaRPr lang="en-US"/>
          </a:p>
          <a:p>
            <a:r>
              <a:rPr lang="en-US" b="1">
                <a:solidFill>
                  <a:srgbClr val="404040"/>
                </a:solidFill>
                <a:ea typeface="+mn-lt"/>
                <a:cs typeface="+mn-lt"/>
              </a:rPr>
              <a:t>Context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: Part of a broader project exploring how children perceive their social standing across countries.  We aimed to use data to predict how children </a:t>
            </a:r>
            <a:r>
              <a:rPr lang="en-US" i="1">
                <a:solidFill>
                  <a:srgbClr val="404040"/>
                </a:solidFill>
                <a:ea typeface="+mn-lt"/>
                <a:cs typeface="+mn-lt"/>
              </a:rPr>
              <a:t>feel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 about their place in society.</a:t>
            </a:r>
            <a:br>
              <a:rPr lang="en-US"/>
            </a:br>
            <a:endParaRPr lang="en-US"/>
          </a:p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1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26D87E-BF55-DFDA-C129-F056A9165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4D581A-BBD3-E86E-1641-FB4000F05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1FFDBD-009F-559A-B61A-F34D4B49F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49E00-26CD-08A7-73E9-AD0671743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51315-079B-CF49-FAF6-6BC44647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3DB3D-B9E3-C480-1860-3A289787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>
                <a:solidFill>
                  <a:srgbClr val="404040"/>
                </a:solidFill>
                <a:ea typeface="+mn-lt"/>
                <a:cs typeface="+mn-lt"/>
              </a:rPr>
              <a:t>Performance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:</a:t>
            </a:r>
            <a:endParaRPr lang="en-US">
              <a:solidFill>
                <a:srgbClr val="404040"/>
              </a:solidFill>
            </a:endParaRPr>
          </a:p>
          <a:p>
            <a:pPr lvl="1"/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R² on training data: </a:t>
            </a:r>
            <a:r>
              <a:rPr lang="en-US" b="1">
                <a:solidFill>
                  <a:srgbClr val="404040"/>
                </a:solidFill>
                <a:ea typeface="+mn-lt"/>
                <a:cs typeface="+mn-lt"/>
              </a:rPr>
              <a:t>8.76%</a:t>
            </a:r>
            <a:endParaRPr lang="en-US"/>
          </a:p>
          <a:p>
            <a:pPr lvl="1"/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R² on test data: </a:t>
            </a:r>
            <a:r>
              <a:rPr lang="en-US" b="1">
                <a:solidFill>
                  <a:srgbClr val="404040"/>
                </a:solidFill>
                <a:ea typeface="+mn-lt"/>
                <a:cs typeface="+mn-lt"/>
              </a:rPr>
              <a:t>10%</a:t>
            </a:r>
            <a:endParaRPr lang="en-US"/>
          </a:p>
          <a:p>
            <a:pPr lvl="1"/>
            <a:r>
              <a:rPr lang="en-US" b="1">
                <a:solidFill>
                  <a:srgbClr val="404040"/>
                </a:solidFill>
                <a:ea typeface="+mn-lt"/>
                <a:cs typeface="+mn-lt"/>
              </a:rPr>
              <a:t>Mean Squared Error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: 6.92</a:t>
            </a:r>
            <a:endParaRPr lang="en-US"/>
          </a:p>
          <a:p>
            <a:r>
              <a:rPr lang="en-US" b="1">
                <a:solidFill>
                  <a:srgbClr val="404040"/>
                </a:solidFill>
                <a:ea typeface="+mn-lt"/>
                <a:cs typeface="+mn-lt"/>
              </a:rPr>
              <a:t>Interpretation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:</a:t>
            </a:r>
            <a:endParaRPr lang="en-US"/>
          </a:p>
          <a:p>
            <a:pPr lvl="1"/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Model captures </a:t>
            </a:r>
            <a:r>
              <a:rPr lang="en-US" b="1">
                <a:solidFill>
                  <a:srgbClr val="404040"/>
                </a:solidFill>
                <a:ea typeface="+mn-lt"/>
                <a:cs typeface="+mn-lt"/>
              </a:rPr>
              <a:t>some 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patterns but explains only a small portion of variance → likely underfitting.</a:t>
            </a:r>
            <a:endParaRPr lang="en-US"/>
          </a:p>
          <a:p>
            <a:r>
              <a:rPr lang="en-US" b="1">
                <a:solidFill>
                  <a:srgbClr val="404040"/>
                </a:solidFill>
                <a:ea typeface="+mn-lt"/>
                <a:cs typeface="+mn-lt"/>
              </a:rPr>
              <a:t>Possible reason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: Limited predictive power of selected features or need for more nuanced inputs.</a:t>
            </a:r>
            <a:endParaRPr lang="en-US"/>
          </a:p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80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972225-3945-9EAF-F8B2-2723CD807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C82D94-3850-29AF-CF37-1584DA4B2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512BAE-F6C7-3DFE-A188-843C435F3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9575A-283F-5492-327C-356C4EBAE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A0A46-4157-833D-7218-FB18EDEF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07A5D-DC1F-D757-D306-F9C92D13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>
                <a:solidFill>
                  <a:srgbClr val="404040"/>
                </a:solidFill>
                <a:ea typeface="+mn-lt"/>
                <a:cs typeface="+mn-lt"/>
              </a:rPr>
              <a:t>Two Metrics Used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:</a:t>
            </a:r>
            <a:endParaRPr lang="en-US">
              <a:solidFill>
                <a:srgbClr val="404040"/>
              </a:solidFill>
            </a:endParaRPr>
          </a:p>
          <a:p>
            <a:pPr lvl="1"/>
            <a:r>
              <a:rPr lang="en-US" b="1">
                <a:solidFill>
                  <a:srgbClr val="404040"/>
                </a:solidFill>
                <a:ea typeface="+mn-lt"/>
                <a:cs typeface="+mn-lt"/>
              </a:rPr>
              <a:t>%</a:t>
            </a:r>
            <a:r>
              <a:rPr lang="en-US" b="1" err="1">
                <a:solidFill>
                  <a:srgbClr val="404040"/>
                </a:solidFill>
                <a:ea typeface="+mn-lt"/>
                <a:cs typeface="+mn-lt"/>
              </a:rPr>
              <a:t>IncMSE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: Measures how prediction error increases if a variable is excluded.</a:t>
            </a:r>
            <a:endParaRPr lang="en-US"/>
          </a:p>
          <a:p>
            <a:pPr lvl="1"/>
            <a:r>
              <a:rPr lang="en-US" b="1" err="1">
                <a:solidFill>
                  <a:srgbClr val="404040"/>
                </a:solidFill>
                <a:ea typeface="+mn-lt"/>
                <a:cs typeface="+mn-lt"/>
              </a:rPr>
              <a:t>IncNodePurity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: Measures how much a variable improves tree splits.</a:t>
            </a:r>
            <a:endParaRPr lang="en-US"/>
          </a:p>
          <a:p>
            <a:r>
              <a:rPr lang="en-US" b="1">
                <a:solidFill>
                  <a:srgbClr val="404040"/>
                </a:solidFill>
                <a:ea typeface="+mn-lt"/>
                <a:cs typeface="+mn-lt"/>
              </a:rPr>
              <a:t>Top Predictors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:</a:t>
            </a:r>
            <a:endParaRPr lang="en-US"/>
          </a:p>
          <a:p>
            <a:pPr lvl="1"/>
            <a:r>
              <a:rPr lang="en-US" b="1">
                <a:solidFill>
                  <a:srgbClr val="404040"/>
                </a:solidFill>
                <a:ea typeface="+mn-lt"/>
                <a:cs typeface="+mn-lt"/>
              </a:rPr>
              <a:t>Material Index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 (most important by %</a:t>
            </a:r>
            <a:r>
              <a:rPr lang="en-US" err="1">
                <a:solidFill>
                  <a:srgbClr val="404040"/>
                </a:solidFill>
                <a:ea typeface="+mn-lt"/>
                <a:cs typeface="+mn-lt"/>
              </a:rPr>
              <a:t>IncMSE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)</a:t>
            </a:r>
            <a:endParaRPr lang="en-US"/>
          </a:p>
          <a:p>
            <a:pPr lvl="1"/>
            <a:r>
              <a:rPr lang="en-US" b="1">
                <a:solidFill>
                  <a:srgbClr val="404040"/>
                </a:solidFill>
                <a:ea typeface="+mn-lt"/>
                <a:cs typeface="+mn-lt"/>
              </a:rPr>
              <a:t>Age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 (most important by </a:t>
            </a:r>
            <a:r>
              <a:rPr lang="en-US" err="1">
                <a:solidFill>
                  <a:srgbClr val="404040"/>
                </a:solidFill>
                <a:ea typeface="+mn-lt"/>
                <a:cs typeface="+mn-lt"/>
              </a:rPr>
              <a:t>IncNodePurity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)</a:t>
            </a:r>
            <a:endParaRPr lang="en-US"/>
          </a:p>
          <a:p>
            <a:pPr lvl="1"/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Sex and Country were less informative.</a:t>
            </a:r>
            <a:endParaRPr lang="en-US"/>
          </a:p>
          <a:p>
            <a:r>
              <a:rPr lang="en-US" b="1">
                <a:solidFill>
                  <a:srgbClr val="404040"/>
                </a:solidFill>
                <a:ea typeface="+mn-lt"/>
                <a:cs typeface="+mn-lt"/>
              </a:rPr>
              <a:t>Takeaway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: Material conditions and age are most influential in shaping children's perceived</a:t>
            </a:r>
            <a:endParaRPr lang="en-US">
              <a:solidFill>
                <a:srgbClr val="262626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social status.</a:t>
            </a:r>
            <a:endParaRPr lang="en-US"/>
          </a:p>
          <a:p>
            <a:endParaRPr lang="en-US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DE436-2E11-67F5-A32A-CA341C57D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124" y="1847439"/>
            <a:ext cx="3641633" cy="227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5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B381E-AF45-B604-9D7F-A2ED092C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5B2E-8D78-6FBF-0B77-F2F4006A8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>
                <a:solidFill>
                  <a:srgbClr val="404040"/>
                </a:solidFill>
              </a:rPr>
              <a:t>Filter Panel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rgbClr val="404040"/>
                </a:solidFill>
              </a:rPr>
              <a:t>Filtered Data Table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rgbClr val="404040"/>
                </a:solidFill>
              </a:rPr>
              <a:t>Model Comparison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rgbClr val="404040"/>
                </a:solidFill>
              </a:rPr>
              <a:t>Ladder Score Prediction Interface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rgbClr val="404040"/>
                </a:solidFill>
              </a:rPr>
              <a:t>Logistic Regression Insights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rgbClr val="404040"/>
                </a:solidFill>
              </a:rPr>
              <a:t>Geographic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418357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F1753C-41FD-4341-FE3C-936F017E3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33D405-8F50-7D5B-4191-DFC8BC8D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712CD-BA9E-B418-87DA-953BCA5F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082112-72B3-EAFF-C77F-0C03A9D84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Video-5-13-at-20.45-_1_.mp4">
            <a:hlinkClick r:id="" action="ppaction://media"/>
            <a:extLst>
              <a:ext uri="{FF2B5EF4-FFF2-40B4-BE49-F238E27FC236}">
                <a16:creationId xmlns:a16="http://schemas.microsoft.com/office/drawing/2014/main" id="{DF5D2B71-57A7-64CC-522D-0F26D58492D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9855" y="106907"/>
            <a:ext cx="11812290" cy="6644185"/>
          </a:xfrm>
        </p:spPr>
      </p:pic>
    </p:spTree>
    <p:extLst>
      <p:ext uri="{BB962C8B-B14F-4D97-AF65-F5344CB8AC3E}">
        <p14:creationId xmlns:p14="http://schemas.microsoft.com/office/powerpoint/2010/main" val="408324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58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EE32C-1D3A-514F-D27E-736BCFC9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99B1C-372F-C133-A3B6-54707824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Our cluster analysis identified 4 intuitive groupings. Our failure to find any more intriguing clusters may be due to the relatively small size of our data.</a:t>
            </a:r>
          </a:p>
          <a:p>
            <a:r>
              <a:rPr lang="en-US" dirty="0">
                <a:solidFill>
                  <a:srgbClr val="404040"/>
                </a:solidFill>
              </a:rPr>
              <a:t>Logistic regression uncovered the interaction between </a:t>
            </a:r>
            <a:r>
              <a:rPr lang="en-US" b="1" dirty="0">
                <a:solidFill>
                  <a:srgbClr val="404040"/>
                </a:solidFill>
              </a:rPr>
              <a:t>country</a:t>
            </a:r>
            <a:r>
              <a:rPr lang="en-US" dirty="0">
                <a:solidFill>
                  <a:srgbClr val="404040"/>
                </a:solidFill>
              </a:rPr>
              <a:t> and </a:t>
            </a:r>
            <a:r>
              <a:rPr lang="en-US" b="1" dirty="0" err="1">
                <a:solidFill>
                  <a:srgbClr val="404040"/>
                </a:solidFill>
              </a:rPr>
              <a:t>Qmoney</a:t>
            </a:r>
            <a:r>
              <a:rPr lang="en-US" dirty="0">
                <a:solidFill>
                  <a:srgbClr val="404040"/>
                </a:solidFill>
              </a:rPr>
              <a:t>, a relationship that was </a:t>
            </a:r>
            <a:r>
              <a:rPr lang="en-US" b="1" dirty="0">
                <a:solidFill>
                  <a:srgbClr val="404040"/>
                </a:solidFill>
              </a:rPr>
              <a:t>reversed for Argentina</a:t>
            </a:r>
            <a:r>
              <a:rPr lang="en-US" dirty="0">
                <a:solidFill>
                  <a:srgbClr val="404040"/>
                </a:solidFill>
              </a:rPr>
              <a:t>, potentially suggesting a difference in the cultural importance of money to social status.</a:t>
            </a:r>
          </a:p>
          <a:p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While the Random Forest model identified age and material conditions as key predictors, its low R² (~10%) suggests that children’s perceived social status is influenced by additional unmeasured factors beyond the inputs used.</a:t>
            </a:r>
          </a:p>
        </p:txBody>
      </p:sp>
    </p:spTree>
    <p:extLst>
      <p:ext uri="{BB962C8B-B14F-4D97-AF65-F5344CB8AC3E}">
        <p14:creationId xmlns:p14="http://schemas.microsoft.com/office/powerpoint/2010/main" val="2259031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D8F1E-A0F8-49CB-4B69-8FE8F4FC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E35D-66F8-1C7A-75B7-99BDB602E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solidFill>
                  <a:srgbClr val="404040"/>
                </a:solidFill>
              </a:rPr>
              <a:t>Amir D, Valeggia C, Srinivasan M, Sugiyama LS, Dunham Y (2019) Measuring subjective social status in children of diverse societies. PLOS ONE 14(12): e0226550. https://doi.org/10.1371/journal.pone.0226550 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404040"/>
                </a:solidFill>
              </a:rPr>
              <a:t>DataCamp. (n.d.). Python tutorial: Streamlit. DataCamp. Retrieved April 27, 2025, from https://www.datacamp.com/tutorial/streamlit Ditmars, H. (2024, January 19).  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404040"/>
                </a:solidFill>
              </a:rPr>
              <a:t>Why the ancient Amazonian cities recently discovered in Ecuador are so significant. The Art Newspaper. https://www.theartnewspaper.com/2024/01/19/ecuador-amazonian-settlementslidarupano-valley(The Art Newspaper) Open Case Studies. (2020, January 27). 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404040"/>
                </a:solidFill>
              </a:rPr>
              <a:t>Why the struggles of the Shuar Indigenous People in Ecuador to conserve their culture are key to local conservation. The University of British Columbia. https://cases.open.ubc.ca/why-the-struggles-of-the-shuar-indigenous-peoplein-ecuador-to-conserve-their-culture-are-key-to-local-conservation/ 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404040"/>
                </a:solidFill>
              </a:rPr>
              <a:t>Streamlit. (n.d.). Create an app. Streamlit Documentation. Retrieved April 27, 2025, from https://docs.streamlit.io/get-started/tutorials/create-an-app 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404040"/>
                </a:solidFill>
              </a:rPr>
              <a:t>Streamlit. (n.d.). Streamlit [YouTube channel]. YouTube. Retrieved April 27, 2025, from https://www.youtube.com/@streamlitofficial</a:t>
            </a:r>
          </a:p>
        </p:txBody>
      </p:sp>
    </p:spTree>
    <p:extLst>
      <p:ext uri="{BB962C8B-B14F-4D97-AF65-F5344CB8AC3E}">
        <p14:creationId xmlns:p14="http://schemas.microsoft.com/office/powerpoint/2010/main" val="244343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A5549-B06A-43C6-D717-5DE97A9E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CCFC3-8335-1F84-14D8-CA0AFE84D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Topic Overview: </a:t>
            </a:r>
            <a:r>
              <a:rPr lang="en-US"/>
              <a:t>Social class impacts health, typically measured through income, education, and job status.</a:t>
            </a:r>
          </a:p>
          <a:p>
            <a:r>
              <a:rPr lang="en-US" b="1"/>
              <a:t>Study Focus: </a:t>
            </a:r>
            <a:r>
              <a:rPr lang="en-US"/>
              <a:t>Explores whether </a:t>
            </a:r>
            <a:r>
              <a:rPr lang="en-US" b="1"/>
              <a:t>subjective social status</a:t>
            </a:r>
            <a:r>
              <a:rPr lang="en-US"/>
              <a:t>—how children see their social rank—also predicts self-rated health.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Why It Matters: </a:t>
            </a:r>
            <a:r>
              <a:rPr lang="en-US"/>
              <a:t>Objective measures (e.g., money or parental jobs) don’t always capture children's lived experiences or perceptions.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Study Details: </a:t>
            </a:r>
            <a:r>
              <a:rPr lang="en-US"/>
              <a:t>Based on survey data from children in four countries, assessing self-perceived social status and health.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Our Interest: </a:t>
            </a:r>
            <a:r>
              <a:rPr lang="en-US"/>
              <a:t>We wanted to understand how children view their place in society beyond material wealth.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What We Did: </a:t>
            </a:r>
            <a:r>
              <a:rPr lang="en-US"/>
              <a:t>Used data visualization and machine learning to analyze patterns and test relationships in the data.</a:t>
            </a:r>
          </a:p>
        </p:txBody>
      </p:sp>
    </p:spTree>
    <p:extLst>
      <p:ext uri="{BB962C8B-B14F-4D97-AF65-F5344CB8AC3E}">
        <p14:creationId xmlns:p14="http://schemas.microsoft.com/office/powerpoint/2010/main" val="322256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E51B6D-8200-2A48-1A81-337C757D5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C511A4-7B26-BB21-0D5C-CFF5D48F4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A9F3EA-C614-A258-35DC-03E945322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19039-8A75-1BD6-E471-611EECEA8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02E75-3FC1-5919-9741-FCCF34D8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0C92A-BC99-730C-6C71-E7FEFD8C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/>
              <a:t>Explored children's </a:t>
            </a:r>
            <a:r>
              <a:rPr lang="en-US" b="1"/>
              <a:t>self-perceived social status</a:t>
            </a:r>
            <a:r>
              <a:rPr lang="en-US"/>
              <a:t> ("stairs" on MacArthur Ladder)</a:t>
            </a:r>
          </a:p>
          <a:p>
            <a:pPr>
              <a:buNone/>
            </a:pPr>
            <a:r>
              <a:rPr lang="en-US"/>
              <a:t>Analyzed relationships between social status and material indicators: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Qhouse</a:t>
            </a:r>
            <a:r>
              <a:rPr lang="en-US"/>
              <a:t> (housing)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Qfood</a:t>
            </a:r>
            <a:r>
              <a:rPr lang="en-US"/>
              <a:t> (food access)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Qmoney</a:t>
            </a:r>
            <a:r>
              <a:rPr lang="en-US"/>
              <a:t> (financial stability)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Qthings</a:t>
            </a:r>
            <a:r>
              <a:rPr lang="en-US"/>
              <a:t> (possessions)</a:t>
            </a:r>
          </a:p>
          <a:p>
            <a:r>
              <a:rPr lang="en-US"/>
              <a:t>Dataset covered </a:t>
            </a:r>
            <a:r>
              <a:rPr lang="en-US" b="1"/>
              <a:t>multiple countries</a:t>
            </a:r>
            <a:r>
              <a:rPr lang="en-US"/>
              <a:t> to allow regional comparisons</a:t>
            </a:r>
          </a:p>
          <a:p>
            <a:pPr marL="0" indent="0">
              <a:buNone/>
            </a:pPr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9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D2CFE6-50AD-F959-4DF6-2243844A2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3CC404-256B-8270-0C02-C348E648B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AD3D8-6D66-5FBC-ACD0-6D7926153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8AD2F9-4A86-065B-2956-0F56C59D4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72E80-63E6-4BB4-435C-1AAF5207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Country-Level Correlations (India &amp; Argentina)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E4F1-E061-0FD0-20FF-CED90CDE8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4721242" cy="287925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Focused EDA on </a:t>
            </a:r>
            <a:r>
              <a:rPr lang="en-US" b="1"/>
              <a:t>India</a:t>
            </a:r>
            <a:r>
              <a:rPr lang="en-US"/>
              <a:t> and </a:t>
            </a:r>
            <a:r>
              <a:rPr lang="en-US" b="1"/>
              <a:t>Argentina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Correlation analysis between </a:t>
            </a:r>
            <a:r>
              <a:rPr lang="en-US" b="1"/>
              <a:t>stairs</a:t>
            </a:r>
            <a:r>
              <a:rPr lang="en-US"/>
              <a:t> and material indicators: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India:</a:t>
            </a:r>
            <a:r>
              <a:rPr lang="en-US"/>
              <a:t> Strongest correlations with </a:t>
            </a:r>
            <a:r>
              <a:rPr lang="en-US" b="1"/>
              <a:t>money</a:t>
            </a:r>
            <a:r>
              <a:rPr lang="en-US"/>
              <a:t> and </a:t>
            </a:r>
            <a:r>
              <a:rPr lang="en-US" b="1"/>
              <a:t>possessions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Argentina:</a:t>
            </a:r>
            <a:r>
              <a:rPr lang="en-US"/>
              <a:t> Strongest correlation with </a:t>
            </a:r>
            <a:r>
              <a:rPr lang="en-US" b="1"/>
              <a:t>food access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Suggests regional variation in what drives perceived status</a:t>
            </a:r>
          </a:p>
          <a:p>
            <a:pPr marL="0" indent="0">
              <a:buNone/>
            </a:pPr>
            <a:endParaRPr lang="en-US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3725E-6747-35AB-A812-3914114389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04" y="1870545"/>
            <a:ext cx="5668360" cy="35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9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62717-1A64-C8A5-2C77-AA51992C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Ecuador Regional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7E09A-5526-5693-3B12-779AFA46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3" y="2291262"/>
            <a:ext cx="5012790" cy="2879256"/>
          </a:xfrm>
        </p:spPr>
        <p:txBody>
          <a:bodyPr>
            <a:normAutofit lnSpcReduction="10000"/>
          </a:bodyPr>
          <a:lstStyle/>
          <a:p>
            <a:r>
              <a:rPr lang="en-US"/>
              <a:t>Demographics nearly identical (age ~10.7, ~53% male)</a:t>
            </a:r>
          </a:p>
          <a:p>
            <a:r>
              <a:rPr lang="en-US" b="1"/>
              <a:t>Cross Cutucú consistently scored higher</a:t>
            </a:r>
          </a:p>
          <a:p>
            <a:r>
              <a:rPr lang="en-US"/>
              <a:t>Suggests stronger </a:t>
            </a:r>
            <a:r>
              <a:rPr lang="en-US" b="1"/>
              <a:t>community support and stability</a:t>
            </a:r>
            <a:r>
              <a:rPr lang="en-US"/>
              <a:t> in Cross Cutucú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Supported by literature on </a:t>
            </a:r>
            <a:r>
              <a:rPr lang="en-US" b="1"/>
              <a:t>Shuar kinship networks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Upano’s</a:t>
            </a:r>
            <a:r>
              <a:rPr lang="en-US"/>
              <a:t> lower scores may relate to </a:t>
            </a:r>
            <a:r>
              <a:rPr lang="en-US" b="1"/>
              <a:t>market pressures</a:t>
            </a:r>
            <a:endParaRPr lang="en-US"/>
          </a:p>
          <a:p>
            <a:pPr marL="0" indent="0">
              <a:buNone/>
            </a:pPr>
            <a:endParaRPr lang="en-US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6648D-7210-1380-AEF8-F66F251FB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853" y="1905278"/>
            <a:ext cx="5381420" cy="365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D0EAD8-B26D-DAEC-8958-34438E0D0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30BF8D-2DE7-D93C-DE1A-02FFEC952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771E4-3338-7A36-91FD-9ACE9889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D20705-A85B-B4A2-3025-A168DE920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0077F-D282-7604-B1FB-3B16AEB7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Overall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9849-CE86-6E15-AC4F-FBF37ED9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4834184" cy="287925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b="1"/>
              <a:t>Age:</a:t>
            </a:r>
            <a:r>
              <a:rPr lang="en-US"/>
              <a:t> Slight right-skew, peak at </a:t>
            </a:r>
            <a:r>
              <a:rPr lang="en-US" b="1"/>
              <a:t>8 years</a:t>
            </a:r>
            <a:r>
              <a:rPr lang="en-US"/>
              <a:t>; ranged from 4 to 18</a:t>
            </a:r>
          </a:p>
          <a:p>
            <a:pPr>
              <a:buNone/>
            </a:pPr>
            <a:r>
              <a:rPr lang="en-US" b="1"/>
              <a:t>Gender:</a:t>
            </a:r>
            <a:r>
              <a:rPr lang="en-US"/>
              <a:t> Uniform distribution</a:t>
            </a:r>
          </a:p>
          <a:p>
            <a:pPr>
              <a:buNone/>
            </a:pPr>
            <a:r>
              <a:rPr lang="en-US" b="1"/>
              <a:t>Stairs (status) distribution: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Multimodal</a:t>
            </a:r>
            <a:r>
              <a:rPr lang="en-US"/>
              <a:t>, most frequent response = </a:t>
            </a:r>
            <a:r>
              <a:rPr lang="en-US" b="1"/>
              <a:t>1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Suggests many children see their families as </a:t>
            </a:r>
            <a:r>
              <a:rPr lang="en-US" b="1"/>
              <a:t>low-status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Next peak = </a:t>
            </a:r>
            <a:r>
              <a:rPr lang="en-US" b="1"/>
              <a:t>5</a:t>
            </a:r>
            <a:r>
              <a:rPr lang="en-US"/>
              <a:t>, indicating perceptions of being </a:t>
            </a:r>
            <a:r>
              <a:rPr lang="en-US" b="1"/>
              <a:t>average</a:t>
            </a:r>
            <a:endParaRPr lang="en-US"/>
          </a:p>
          <a:p>
            <a:endParaRPr lang="en-US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178A9-3736-30AD-F5C0-8C801080A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77" y="1996255"/>
            <a:ext cx="5651754" cy="34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8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30810-DBE3-DAF8-DFFF-0E397BA1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Cluster analysis</a:t>
            </a:r>
          </a:p>
        </p:txBody>
      </p:sp>
      <p:pic>
        <p:nvPicPr>
          <p:cNvPr id="4" name="Content Placeholder 3" descr="Picture 1646658917, Picture">
            <a:extLst>
              <a:ext uri="{FF2B5EF4-FFF2-40B4-BE49-F238E27FC236}">
                <a16:creationId xmlns:a16="http://schemas.microsoft.com/office/drawing/2014/main" id="{C31C85BD-7CB5-F7E3-0766-6D65613DA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686" y="1854844"/>
            <a:ext cx="5602118" cy="3456528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84A934B-5200-571D-A0FA-52F3B977C3DC}"/>
              </a:ext>
            </a:extLst>
          </p:cNvPr>
          <p:cNvSpPr txBox="1">
            <a:spLocks/>
          </p:cNvSpPr>
          <p:nvPr/>
        </p:nvSpPr>
        <p:spPr>
          <a:xfrm>
            <a:off x="1374814" y="2478125"/>
            <a:ext cx="4721242" cy="19027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Identify groupings of similar responses</a:t>
            </a:r>
          </a:p>
          <a:p>
            <a:r>
              <a:rPr lang="en-US">
                <a:solidFill>
                  <a:srgbClr val="262626"/>
                </a:solidFill>
              </a:rPr>
              <a:t>Compared </a:t>
            </a:r>
            <a:r>
              <a:rPr lang="en-US" b="1">
                <a:solidFill>
                  <a:srgbClr val="262626"/>
                </a:solidFill>
              </a:rPr>
              <a:t>within-cluster sum of squares (WSS)</a:t>
            </a:r>
            <a:r>
              <a:rPr lang="en-US">
                <a:solidFill>
                  <a:srgbClr val="262626"/>
                </a:solidFill>
              </a:rPr>
              <a:t> to determine optimal K value </a:t>
            </a:r>
          </a:p>
          <a:p>
            <a:r>
              <a:rPr lang="en-US">
                <a:solidFill>
                  <a:srgbClr val="262626"/>
                </a:solidFill>
              </a:rPr>
              <a:t>The decrease in WSS becomes less significant after </a:t>
            </a:r>
            <a:r>
              <a:rPr lang="en-US" b="1">
                <a:solidFill>
                  <a:srgbClr val="262626"/>
                </a:solidFill>
              </a:rPr>
              <a:t>4 clusters </a:t>
            </a:r>
          </a:p>
          <a:p>
            <a:pPr marL="0" indent="0">
              <a:buNone/>
            </a:pPr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9DE20C-E562-1CC3-25AE-0CB40B0AE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0CF75F-2CF5-E0B1-DABB-5584269BF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D821A6-B00B-CF38-0E7A-E73C43FC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F31433-DEA6-ADC6-906C-30F0CAFC2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7519B-3E59-2B6A-261D-A4252D63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Cluster analysis</a:t>
            </a:r>
          </a:p>
        </p:txBody>
      </p:sp>
      <p:pic>
        <p:nvPicPr>
          <p:cNvPr id="4" name="Content Placeholder 3" descr="Picture 1934792280, Picture">
            <a:extLst>
              <a:ext uri="{FF2B5EF4-FFF2-40B4-BE49-F238E27FC236}">
                <a16:creationId xmlns:a16="http://schemas.microsoft.com/office/drawing/2014/main" id="{631FD71E-AE7F-7754-79A2-AD86BF388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711" y="1852533"/>
            <a:ext cx="5794765" cy="3570830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30659E-1772-5F2E-9A12-EC7CBF9C72E7}"/>
              </a:ext>
            </a:extLst>
          </p:cNvPr>
          <p:cNvSpPr txBox="1">
            <a:spLocks/>
          </p:cNvSpPr>
          <p:nvPr/>
        </p:nvSpPr>
        <p:spPr>
          <a:xfrm>
            <a:off x="1382212" y="2025857"/>
            <a:ext cx="4721242" cy="32269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Analysis included all numerical variables from dataset</a:t>
            </a:r>
          </a:p>
          <a:p>
            <a:r>
              <a:rPr lang="en-US">
                <a:solidFill>
                  <a:srgbClr val="262626"/>
                </a:solidFill>
              </a:rPr>
              <a:t>Visualized using just 2 variables: </a:t>
            </a:r>
            <a:r>
              <a:rPr lang="en-US" b="1">
                <a:solidFill>
                  <a:srgbClr val="262626"/>
                </a:solidFill>
              </a:rPr>
              <a:t>Age</a:t>
            </a:r>
            <a:r>
              <a:rPr lang="en-US">
                <a:solidFill>
                  <a:srgbClr val="262626"/>
                </a:solidFill>
              </a:rPr>
              <a:t> and </a:t>
            </a:r>
            <a:r>
              <a:rPr lang="en-US" b="1">
                <a:solidFill>
                  <a:srgbClr val="262626"/>
                </a:solidFill>
              </a:rPr>
              <a:t>Stairs</a:t>
            </a:r>
          </a:p>
          <a:p>
            <a:r>
              <a:rPr lang="en-US">
                <a:solidFill>
                  <a:srgbClr val="262626"/>
                </a:solidFill>
              </a:rPr>
              <a:t>4 clusters identified: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>
                <a:solidFill>
                  <a:srgbClr val="262626"/>
                </a:solidFill>
              </a:rPr>
              <a:t>Younger</a:t>
            </a:r>
            <a:r>
              <a:rPr lang="en-US">
                <a:solidFill>
                  <a:srgbClr val="262626"/>
                </a:solidFill>
              </a:rPr>
              <a:t> with </a:t>
            </a:r>
            <a:r>
              <a:rPr lang="en-US" b="1">
                <a:solidFill>
                  <a:srgbClr val="262626"/>
                </a:solidFill>
              </a:rPr>
              <a:t>lower</a:t>
            </a:r>
            <a:r>
              <a:rPr lang="en-US">
                <a:solidFill>
                  <a:srgbClr val="262626"/>
                </a:solidFill>
              </a:rPr>
              <a:t> subjective social status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>
                <a:solidFill>
                  <a:srgbClr val="262626"/>
                </a:solidFill>
              </a:rPr>
              <a:t>Younger</a:t>
            </a:r>
            <a:r>
              <a:rPr lang="en-US">
                <a:solidFill>
                  <a:srgbClr val="262626"/>
                </a:solidFill>
              </a:rPr>
              <a:t> with </a:t>
            </a:r>
            <a:r>
              <a:rPr lang="en-US" b="1">
                <a:solidFill>
                  <a:srgbClr val="262626"/>
                </a:solidFill>
              </a:rPr>
              <a:t>higher </a:t>
            </a:r>
            <a:r>
              <a:rPr lang="en-US">
                <a:solidFill>
                  <a:srgbClr val="262626"/>
                </a:solidFill>
              </a:rPr>
              <a:t>subjective social status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>
                <a:solidFill>
                  <a:srgbClr val="262626"/>
                </a:solidFill>
              </a:rPr>
              <a:t>Older</a:t>
            </a:r>
            <a:r>
              <a:rPr lang="en-US">
                <a:solidFill>
                  <a:srgbClr val="262626"/>
                </a:solidFill>
              </a:rPr>
              <a:t> with </a:t>
            </a:r>
            <a:r>
              <a:rPr lang="en-US" b="1">
                <a:solidFill>
                  <a:srgbClr val="262626"/>
                </a:solidFill>
              </a:rPr>
              <a:t>lower </a:t>
            </a:r>
            <a:r>
              <a:rPr lang="en-US">
                <a:solidFill>
                  <a:srgbClr val="262626"/>
                </a:solidFill>
              </a:rPr>
              <a:t>subjective social status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>
                <a:solidFill>
                  <a:srgbClr val="262626"/>
                </a:solidFill>
              </a:rPr>
              <a:t>Older</a:t>
            </a:r>
            <a:r>
              <a:rPr lang="en-US">
                <a:solidFill>
                  <a:srgbClr val="262626"/>
                </a:solidFill>
              </a:rPr>
              <a:t> with </a:t>
            </a:r>
            <a:r>
              <a:rPr lang="en-US" b="1">
                <a:solidFill>
                  <a:srgbClr val="262626"/>
                </a:solidFill>
              </a:rPr>
              <a:t>higher </a:t>
            </a:r>
            <a:r>
              <a:rPr lang="en-US">
                <a:solidFill>
                  <a:srgbClr val="262626"/>
                </a:solidFill>
              </a:rPr>
              <a:t>subjective social status</a:t>
            </a:r>
          </a:p>
          <a:p>
            <a:pPr marL="0" indent="0">
              <a:buNone/>
            </a:pPr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9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969021-C3CF-CA77-13BA-D28E6CAC2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943CE-3D33-CD7C-538C-5019C00A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Logistic regression</a:t>
            </a:r>
          </a:p>
        </p:txBody>
      </p:sp>
      <p:pic>
        <p:nvPicPr>
          <p:cNvPr id="4" name="Content Placeholder 3" descr="Picture 1983881498, Picture">
            <a:extLst>
              <a:ext uri="{FF2B5EF4-FFF2-40B4-BE49-F238E27FC236}">
                <a16:creationId xmlns:a16="http://schemas.microsoft.com/office/drawing/2014/main" id="{373F3A19-C95A-CA65-148F-E61C03827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859" y="1876635"/>
            <a:ext cx="5585516" cy="3516161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C06429-5793-BF6D-B327-127AC11ADB5E}"/>
              </a:ext>
            </a:extLst>
          </p:cNvPr>
          <p:cNvSpPr txBox="1">
            <a:spLocks/>
          </p:cNvSpPr>
          <p:nvPr/>
        </p:nvSpPr>
        <p:spPr>
          <a:xfrm>
            <a:off x="1374814" y="2184714"/>
            <a:ext cx="4721242" cy="2894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262626"/>
                </a:solidFill>
              </a:rPr>
              <a:t>Binary response variable </a:t>
            </a:r>
            <a:endParaRPr lang="en-US">
              <a:solidFill>
                <a:srgbClr val="000000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262626"/>
                </a:solidFill>
              </a:rPr>
              <a:t>High subjective social status (stairs &gt;= 5)</a:t>
            </a:r>
            <a:endParaRPr lang="en-US">
              <a:solidFill>
                <a:srgbClr val="000000"/>
              </a:solidFill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solidFill>
                  <a:srgbClr val="262626"/>
                </a:solidFill>
              </a:rPr>
              <a:t>Low subjective social status (stairs &lt; 5)</a:t>
            </a:r>
            <a:endParaRPr lang="en-US"/>
          </a:p>
          <a:p>
            <a:r>
              <a:rPr lang="en-US">
                <a:solidFill>
                  <a:srgbClr val="262626"/>
                </a:solidFill>
              </a:rPr>
              <a:t>Checked model assumptions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262626"/>
                </a:solidFill>
              </a:rPr>
              <a:t>Approximately straight lines on residual plots indicate </a:t>
            </a:r>
            <a:r>
              <a:rPr lang="en-US" b="1">
                <a:solidFill>
                  <a:srgbClr val="262626"/>
                </a:solidFill>
              </a:rPr>
              <a:t>linearity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262626"/>
                </a:solidFill>
              </a:rPr>
              <a:t>Variance inflation factor was low for each variable (&lt; 2) indicating </a:t>
            </a:r>
            <a:r>
              <a:rPr lang="en-US" b="1">
                <a:solidFill>
                  <a:srgbClr val="262626"/>
                </a:solidFill>
              </a:rPr>
              <a:t>low multicollinearity</a:t>
            </a:r>
          </a:p>
          <a:p>
            <a:pPr marL="0" indent="0">
              <a:buNone/>
            </a:pPr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7373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Parcel</vt:lpstr>
      <vt:lpstr>Mapping Subjective Social Status Through Data and Models</vt:lpstr>
      <vt:lpstr>introduction</vt:lpstr>
      <vt:lpstr>Exploratory analysis</vt:lpstr>
      <vt:lpstr>Country-Level Correlations (India &amp; Argentina)</vt:lpstr>
      <vt:lpstr>Ecuador Regional Comparison</vt:lpstr>
      <vt:lpstr>Overall Distributions</vt:lpstr>
      <vt:lpstr>Cluster analysis</vt:lpstr>
      <vt:lpstr>Cluster analysis</vt:lpstr>
      <vt:lpstr>Logistic regression</vt:lpstr>
      <vt:lpstr>Logistic regression</vt:lpstr>
      <vt:lpstr>ML model</vt:lpstr>
      <vt:lpstr>ML model</vt:lpstr>
      <vt:lpstr>ML model</vt:lpstr>
      <vt:lpstr>Dashboard</vt:lpstr>
      <vt:lpstr>PowerPoint Presentation</vt:lpstr>
      <vt:lpstr>conclusion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Nguyen,Phuong</dc:creator>
  <cp:revision>4</cp:revision>
  <dcterms:created xsi:type="dcterms:W3CDTF">2025-04-30T20:23:41Z</dcterms:created>
  <dcterms:modified xsi:type="dcterms:W3CDTF">2025-05-14T18:19:22Z</dcterms:modified>
</cp:coreProperties>
</file>