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F2AC4-7EE0-4D90-AA28-12631CE5416C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15119-4964-4DE3-A89A-941DB57B8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5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在实际的存储上，概念上的银行用户表</a:t>
            </a:r>
            <a:r>
              <a:rPr lang="en-US" altLang="zh-CN" dirty="0" err="1" smtClean="0"/>
              <a:t>bank_info</a:t>
            </a:r>
            <a:r>
              <a:rPr lang="zh-CN" altLang="en-US" dirty="0" smtClean="0"/>
              <a:t>中空出的单元格是不存在的，物理上的</a:t>
            </a:r>
            <a:r>
              <a:rPr lang="en-US" altLang="zh-CN" dirty="0" err="1" smtClean="0"/>
              <a:t>bank_info</a:t>
            </a:r>
            <a:r>
              <a:rPr lang="zh-CN" altLang="en-US" dirty="0" smtClean="0"/>
              <a:t>如 下，</a:t>
            </a:r>
            <a:r>
              <a:rPr lang="en-US" altLang="zh-CN" dirty="0" err="1" smtClean="0"/>
              <a:t>bank_info</a:t>
            </a:r>
            <a:r>
              <a:rPr lang="zh-CN" altLang="en-US" dirty="0" smtClean="0"/>
              <a:t>中的数据的存储按</a:t>
            </a:r>
            <a:r>
              <a:rPr lang="en-US" altLang="zh-CN" dirty="0" smtClean="0"/>
              <a:t>Column Family</a:t>
            </a:r>
            <a:r>
              <a:rPr lang="zh-CN" altLang="en-US" smtClean="0"/>
              <a:t>组织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15119-4964-4DE3-A89A-941DB57B8A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1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http://www.tuicool.com/articles/rUvYRzm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15119-4964-4DE3-A89A-941DB57B8AB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3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8F83-31F8-4918-A78D-43EB3A2D9DB9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AD-B1AC-48F9-BDD9-7EC4F126E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3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8F83-31F8-4918-A78D-43EB3A2D9DB9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AD-B1AC-48F9-BDD9-7EC4F126E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1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8F83-31F8-4918-A78D-43EB3A2D9DB9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AD-B1AC-48F9-BDD9-7EC4F126E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8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8F83-31F8-4918-A78D-43EB3A2D9DB9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AD-B1AC-48F9-BDD9-7EC4F126E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01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8F83-31F8-4918-A78D-43EB3A2D9DB9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AD-B1AC-48F9-BDD9-7EC4F126E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4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8F83-31F8-4918-A78D-43EB3A2D9DB9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AD-B1AC-48F9-BDD9-7EC4F126E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4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8F83-31F8-4918-A78D-43EB3A2D9DB9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AD-B1AC-48F9-BDD9-7EC4F126E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6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8F83-31F8-4918-A78D-43EB3A2D9DB9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AD-B1AC-48F9-BDD9-7EC4F126E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94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8F83-31F8-4918-A78D-43EB3A2D9DB9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AD-B1AC-48F9-BDD9-7EC4F126E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0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8F83-31F8-4918-A78D-43EB3A2D9DB9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AD-B1AC-48F9-BDD9-7EC4F126E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8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8F83-31F8-4918-A78D-43EB3A2D9DB9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AD-B1AC-48F9-BDD9-7EC4F126E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0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D8F83-31F8-4918-A78D-43EB3A2D9DB9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E8AD-B1AC-48F9-BDD9-7EC4F126E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1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32" y="488735"/>
            <a:ext cx="7470230" cy="57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6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0705" y="9978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curl -XPUT </a:t>
            </a:r>
            <a:r>
              <a:rPr lang="en-US" altLang="zh-CN" dirty="0" smtClean="0"/>
              <a:t>'</a:t>
            </a:r>
            <a:r>
              <a:rPr lang="en-US" altLang="zh-CN" dirty="0"/>
              <a:t>tdh-master</a:t>
            </a:r>
            <a:r>
              <a:rPr lang="en-US" altLang="zh-CN" dirty="0" smtClean="0"/>
              <a:t>:9200/employee/dev/2</a:t>
            </a:r>
            <a:r>
              <a:rPr lang="en-US" altLang="zh-CN" dirty="0"/>
              <a:t>' -d '{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firstname</a:t>
            </a:r>
            <a:r>
              <a:rPr lang="en-US" altLang="zh-CN" dirty="0"/>
              <a:t>":        "Si",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lastname</a:t>
            </a:r>
            <a:r>
              <a:rPr lang="en-US" altLang="zh-CN" dirty="0"/>
              <a:t>":         "Li",</a:t>
            </a:r>
          </a:p>
          <a:p>
            <a:pPr marL="0" indent="0">
              <a:buNone/>
            </a:pPr>
            <a:r>
              <a:rPr lang="en-US" altLang="zh-CN" dirty="0"/>
              <a:t>    "age":              28,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on_board_date</a:t>
            </a:r>
            <a:r>
              <a:rPr lang="en-US" altLang="zh-CN" dirty="0"/>
              <a:t>":    "2014-09-16",</a:t>
            </a:r>
          </a:p>
          <a:p>
            <a:pPr marL="0" indent="0">
              <a:buNone/>
            </a:pPr>
            <a:r>
              <a:rPr lang="en-US" altLang="zh-CN" dirty="0"/>
              <a:t>    "hometown":         "Nanjing",</a:t>
            </a:r>
          </a:p>
          <a:p>
            <a:pPr marL="0" indent="0">
              <a:buNone/>
            </a:pPr>
            <a:r>
              <a:rPr lang="en-US" altLang="zh-CN" dirty="0"/>
              <a:t>    "school":           "Beijing University"</a:t>
            </a:r>
          </a:p>
          <a:p>
            <a:pPr marL="0" indent="0">
              <a:buNone/>
            </a:pPr>
            <a:r>
              <a:rPr lang="en-US" altLang="zh-CN" dirty="0"/>
              <a:t>}'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18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curl -XGET </a:t>
            </a:r>
            <a:r>
              <a:rPr lang="en-US" altLang="zh-CN" dirty="0" smtClean="0"/>
              <a:t>'</a:t>
            </a:r>
            <a:r>
              <a:rPr lang="en-US" altLang="zh-CN" dirty="0"/>
              <a:t>tdh-master</a:t>
            </a:r>
            <a:r>
              <a:rPr lang="en-US" altLang="zh-CN" dirty="0" smtClean="0"/>
              <a:t>:9200/employee/dev/1?pretty</a:t>
            </a:r>
            <a:r>
              <a:rPr lang="en-US" altLang="zh-CN" dirty="0"/>
              <a:t>'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55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curl -XGET </a:t>
            </a:r>
            <a:r>
              <a:rPr lang="en-US" altLang="zh-CN" dirty="0" smtClean="0"/>
              <a:t>'</a:t>
            </a:r>
            <a:r>
              <a:rPr lang="en-US" altLang="zh-CN" dirty="0"/>
              <a:t>tdh-master</a:t>
            </a:r>
            <a:r>
              <a:rPr lang="en-US" altLang="zh-CN" dirty="0" smtClean="0"/>
              <a:t>:9200/employee/dev/1</a:t>
            </a:r>
            <a:r>
              <a:rPr lang="en-US" altLang="zh-CN" dirty="0"/>
              <a:t>?_source=</a:t>
            </a:r>
            <a:r>
              <a:rPr lang="en-US" altLang="zh-CN" dirty="0" err="1"/>
              <a:t>firstname,lastname,age&amp;pretty</a:t>
            </a:r>
            <a:r>
              <a:rPr lang="en-US" altLang="zh-CN" dirty="0"/>
              <a:t>'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44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curl -</a:t>
            </a:r>
            <a:r>
              <a:rPr lang="en-US" altLang="zh-CN" dirty="0" err="1"/>
              <a:t>i</a:t>
            </a:r>
            <a:r>
              <a:rPr lang="en-US" altLang="zh-CN" dirty="0"/>
              <a:t> -XHEAD </a:t>
            </a:r>
            <a:r>
              <a:rPr lang="en-US" altLang="zh-CN" dirty="0" smtClean="0"/>
              <a:t>'</a:t>
            </a:r>
            <a:r>
              <a:rPr lang="en-US" altLang="zh-CN" dirty="0"/>
              <a:t>tdh-master</a:t>
            </a:r>
            <a:r>
              <a:rPr lang="en-US" altLang="zh-CN" dirty="0" smtClean="0"/>
              <a:t>:9200/employee/dev/1</a:t>
            </a:r>
            <a:r>
              <a:rPr lang="en-US" altLang="zh-CN" dirty="0"/>
              <a:t>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30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curl -XDELETE </a:t>
            </a:r>
            <a:r>
              <a:rPr lang="en-US" altLang="zh-CN" dirty="0" smtClean="0"/>
              <a:t>'</a:t>
            </a:r>
            <a:r>
              <a:rPr lang="en-US" altLang="zh-CN" dirty="0"/>
              <a:t>tdh-master</a:t>
            </a:r>
            <a:r>
              <a:rPr lang="en-US" altLang="zh-CN" dirty="0" smtClean="0"/>
              <a:t>:9200/employee/dev/1?pretty</a:t>
            </a:r>
            <a:r>
              <a:rPr lang="en-US" altLang="zh-CN" dirty="0"/>
              <a:t>'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75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560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curl -XPOST </a:t>
            </a:r>
            <a:r>
              <a:rPr lang="en-US" altLang="zh-CN" dirty="0" smtClean="0"/>
              <a:t>'</a:t>
            </a:r>
            <a:r>
              <a:rPr lang="en-US" altLang="zh-CN" dirty="0"/>
              <a:t>tdh-master</a:t>
            </a:r>
            <a:r>
              <a:rPr lang="en-US" altLang="zh-CN" dirty="0" smtClean="0"/>
              <a:t>:9200/employee/</a:t>
            </a:r>
            <a:r>
              <a:rPr lang="en-US" altLang="zh-CN" dirty="0" err="1" smtClean="0"/>
              <a:t>sales?pretty</a:t>
            </a:r>
            <a:r>
              <a:rPr lang="en-US" altLang="zh-CN" dirty="0"/>
              <a:t>' -d '{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firstname</a:t>
            </a:r>
            <a:r>
              <a:rPr lang="en-US" altLang="zh-CN" dirty="0"/>
              <a:t>":        "Lei",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lastname</a:t>
            </a:r>
            <a:r>
              <a:rPr lang="en-US" altLang="zh-CN" dirty="0"/>
              <a:t>":         "Li",</a:t>
            </a:r>
          </a:p>
          <a:p>
            <a:pPr marL="0" indent="0">
              <a:buNone/>
            </a:pPr>
            <a:r>
              <a:rPr lang="en-US" altLang="zh-CN" dirty="0"/>
              <a:t>    "age":              28,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on_board_date</a:t>
            </a:r>
            <a:r>
              <a:rPr lang="en-US" altLang="zh-CN" dirty="0"/>
              <a:t>":    "2013-10-03",</a:t>
            </a:r>
          </a:p>
          <a:p>
            <a:pPr marL="0" indent="0">
              <a:buNone/>
            </a:pPr>
            <a:r>
              <a:rPr lang="en-US" altLang="zh-CN" dirty="0"/>
              <a:t>    "hometown":         "Hangzhou",</a:t>
            </a:r>
          </a:p>
          <a:p>
            <a:pPr marL="0" indent="0">
              <a:buNone/>
            </a:pPr>
            <a:r>
              <a:rPr lang="en-US" altLang="zh-CN" dirty="0"/>
              <a:t>    "school":           "Zhejiang University"</a:t>
            </a:r>
          </a:p>
          <a:p>
            <a:pPr marL="0" indent="0">
              <a:buNone/>
            </a:pPr>
            <a:r>
              <a:rPr lang="en-US" altLang="zh-CN" dirty="0"/>
              <a:t>}'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09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curl -XGET </a:t>
            </a:r>
            <a:r>
              <a:rPr lang="en-US" altLang="zh-CN" dirty="0" smtClean="0"/>
              <a:t>'</a:t>
            </a:r>
            <a:r>
              <a:rPr lang="en-US" altLang="zh-CN" dirty="0"/>
              <a:t>tdh-master</a:t>
            </a:r>
            <a:r>
              <a:rPr lang="en-US" altLang="zh-CN" dirty="0" smtClean="0"/>
              <a:t>:9200/employee/dev</a:t>
            </a:r>
            <a:r>
              <a:rPr lang="en-US" altLang="zh-CN" dirty="0"/>
              <a:t>/_</a:t>
            </a:r>
            <a:r>
              <a:rPr lang="en-US" altLang="zh-CN" dirty="0" err="1"/>
              <a:t>search?pretty</a:t>
            </a:r>
            <a:r>
              <a:rPr lang="en-US" altLang="zh-CN" dirty="0"/>
              <a:t>'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32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952" y="13732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curl -XGET </a:t>
            </a:r>
            <a:r>
              <a:rPr lang="en-US" altLang="zh-CN" dirty="0" smtClean="0"/>
              <a:t>'</a:t>
            </a:r>
            <a:r>
              <a:rPr lang="en-US" altLang="zh-CN" dirty="0"/>
              <a:t>tdh-master</a:t>
            </a:r>
            <a:r>
              <a:rPr lang="en-US" altLang="zh-CN" dirty="0" smtClean="0"/>
              <a:t>:9200/employee</a:t>
            </a:r>
            <a:r>
              <a:rPr lang="en-US" altLang="zh-CN" dirty="0"/>
              <a:t>/_</a:t>
            </a:r>
            <a:r>
              <a:rPr lang="en-US" altLang="zh-CN" dirty="0" err="1"/>
              <a:t>search?pretty&amp;q</a:t>
            </a:r>
            <a:r>
              <a:rPr lang="en-US" altLang="zh-CN" dirty="0"/>
              <a:t>=</a:t>
            </a:r>
            <a:r>
              <a:rPr lang="en-US" altLang="zh-CN" dirty="0" err="1"/>
              <a:t>firstname:Si</a:t>
            </a:r>
            <a:r>
              <a:rPr lang="en-US" altLang="zh-CN" dirty="0"/>
              <a:t>'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10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curl -XPUT </a:t>
            </a:r>
            <a:r>
              <a:rPr lang="en-US" altLang="zh-CN" dirty="0" smtClean="0"/>
              <a:t>'</a:t>
            </a:r>
            <a:r>
              <a:rPr lang="en-US" altLang="zh-CN" dirty="0"/>
              <a:t>tdh-master</a:t>
            </a:r>
            <a:r>
              <a:rPr lang="en-US" altLang="zh-CN" dirty="0" smtClean="0"/>
              <a:t>:9200/test</a:t>
            </a:r>
            <a:r>
              <a:rPr lang="en-US" altLang="zh-CN" dirty="0"/>
              <a:t>/?</a:t>
            </a:r>
            <a:r>
              <a:rPr lang="en-US" altLang="zh-CN" dirty="0" smtClean="0"/>
              <a:t>pretty'</a:t>
            </a:r>
          </a:p>
          <a:p>
            <a:pPr marL="0" indent="0">
              <a:buNone/>
            </a:pPr>
            <a:r>
              <a:rPr lang="en-US" altLang="zh-CN" dirty="0"/>
              <a:t>curl -XDELETE </a:t>
            </a:r>
            <a:r>
              <a:rPr lang="en-US" altLang="zh-CN" dirty="0" smtClean="0"/>
              <a:t>'</a:t>
            </a:r>
            <a:r>
              <a:rPr lang="en-US" altLang="zh-CN" dirty="0"/>
              <a:t>tdh-master</a:t>
            </a:r>
            <a:r>
              <a:rPr lang="en-US" altLang="zh-CN" dirty="0" smtClean="0"/>
              <a:t>:9200/test</a:t>
            </a:r>
            <a:r>
              <a:rPr lang="en-US" altLang="zh-CN" dirty="0"/>
              <a:t>/?pretty'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134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curl -XGET </a:t>
            </a:r>
            <a:r>
              <a:rPr lang="en-US" altLang="zh-CN" dirty="0" smtClean="0"/>
              <a:t>'</a:t>
            </a:r>
            <a:r>
              <a:rPr lang="en-US" altLang="zh-CN" dirty="0"/>
              <a:t>tdh-master</a:t>
            </a:r>
            <a:r>
              <a:rPr lang="en-US" altLang="zh-CN" dirty="0" smtClean="0"/>
              <a:t>:9200</a:t>
            </a:r>
            <a:r>
              <a:rPr lang="en-US" altLang="zh-CN" dirty="0"/>
              <a:t>/_</a:t>
            </a:r>
            <a:r>
              <a:rPr lang="en-US" altLang="zh-CN" dirty="0" err="1" smtClean="0"/>
              <a:t>search?pretty</a:t>
            </a:r>
            <a:r>
              <a:rPr lang="en-US" altLang="zh-CN" dirty="0" smtClean="0"/>
              <a:t>‘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陶阳在这里加了一行字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34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56" y="546191"/>
            <a:ext cx="10126428" cy="553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56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employee Index</a:t>
            </a:r>
            <a:r>
              <a:rPr lang="zh-CN" altLang="en-US" dirty="0"/>
              <a:t>下的所有</a:t>
            </a:r>
            <a:r>
              <a:rPr lang="en-US" altLang="zh-CN" dirty="0"/>
              <a:t>Type</a:t>
            </a:r>
            <a:r>
              <a:rPr lang="zh-CN" altLang="en-US" dirty="0"/>
              <a:t>中检索</a:t>
            </a:r>
          </a:p>
          <a:p>
            <a:pPr marL="0" indent="0">
              <a:buNone/>
            </a:pPr>
            <a:r>
              <a:rPr lang="en-US" altLang="zh-CN" dirty="0"/>
              <a:t>curl -XGET </a:t>
            </a:r>
            <a:r>
              <a:rPr lang="en-US" altLang="zh-CN" dirty="0" smtClean="0"/>
              <a:t>'</a:t>
            </a:r>
            <a:r>
              <a:rPr lang="en-US" altLang="zh-CN" dirty="0"/>
              <a:t>tdh-master</a:t>
            </a:r>
            <a:r>
              <a:rPr lang="en-US" altLang="zh-CN" dirty="0" smtClean="0"/>
              <a:t>:9200/employee</a:t>
            </a:r>
            <a:r>
              <a:rPr lang="en-US" altLang="zh-CN" dirty="0"/>
              <a:t>/_search'</a:t>
            </a:r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employee Index</a:t>
            </a:r>
            <a:r>
              <a:rPr lang="zh-CN" altLang="en-US" dirty="0"/>
              <a:t>下的</a:t>
            </a:r>
            <a:r>
              <a:rPr lang="en-US" altLang="zh-CN" dirty="0"/>
              <a:t>dev</a:t>
            </a:r>
            <a:r>
              <a:rPr lang="zh-CN" altLang="en-US" dirty="0"/>
              <a:t>和</a:t>
            </a:r>
            <a:r>
              <a:rPr lang="en-US" altLang="zh-CN" dirty="0"/>
              <a:t>sales Type</a:t>
            </a:r>
            <a:r>
              <a:rPr lang="zh-CN" altLang="en-US" dirty="0"/>
              <a:t>中检索</a:t>
            </a:r>
          </a:p>
          <a:p>
            <a:pPr marL="0" indent="0">
              <a:buNone/>
            </a:pPr>
            <a:r>
              <a:rPr lang="en-US" altLang="zh-CN" dirty="0"/>
              <a:t>curl -XGET </a:t>
            </a:r>
            <a:r>
              <a:rPr lang="en-US" altLang="zh-CN" dirty="0" smtClean="0"/>
              <a:t>'</a:t>
            </a:r>
            <a:r>
              <a:rPr lang="en-US" altLang="zh-CN" dirty="0"/>
              <a:t>tdh-master</a:t>
            </a:r>
            <a:r>
              <a:rPr lang="en-US" altLang="zh-CN" dirty="0" smtClean="0"/>
              <a:t>:9200/employee/</a:t>
            </a:r>
            <a:r>
              <a:rPr lang="en-US" altLang="zh-CN" dirty="0" err="1" smtClean="0"/>
              <a:t>dev,sales</a:t>
            </a:r>
            <a:r>
              <a:rPr lang="en-US" altLang="zh-CN" dirty="0"/>
              <a:t>/_search'</a:t>
            </a:r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employee, </a:t>
            </a:r>
            <a:r>
              <a:rPr lang="en-US" altLang="zh-CN" dirty="0" err="1"/>
              <a:t>new_employee</a:t>
            </a:r>
            <a:r>
              <a:rPr lang="zh-CN" altLang="en-US" dirty="0"/>
              <a:t>这两个</a:t>
            </a:r>
            <a:r>
              <a:rPr lang="en-US" altLang="zh-CN" dirty="0"/>
              <a:t>Index</a:t>
            </a:r>
            <a:r>
              <a:rPr lang="zh-CN" altLang="en-US" dirty="0"/>
              <a:t>下的</a:t>
            </a:r>
            <a:r>
              <a:rPr lang="en-US" altLang="zh-CN" dirty="0"/>
              <a:t>dev</a:t>
            </a:r>
            <a:r>
              <a:rPr lang="zh-CN" altLang="en-US" dirty="0"/>
              <a:t>和</a:t>
            </a:r>
            <a:r>
              <a:rPr lang="en-US" altLang="zh-CN" dirty="0"/>
              <a:t>sales Type</a:t>
            </a:r>
            <a:r>
              <a:rPr lang="zh-CN" altLang="en-US" dirty="0"/>
              <a:t>中检索</a:t>
            </a:r>
          </a:p>
          <a:p>
            <a:pPr marL="0" indent="0">
              <a:buNone/>
            </a:pPr>
            <a:r>
              <a:rPr lang="en-US" altLang="zh-CN" dirty="0"/>
              <a:t>curl -XGET </a:t>
            </a:r>
            <a:r>
              <a:rPr lang="en-US" altLang="zh-CN" dirty="0" smtClean="0"/>
              <a:t>'</a:t>
            </a:r>
            <a:r>
              <a:rPr lang="en-US" altLang="zh-CN" dirty="0"/>
              <a:t>tdh-master</a:t>
            </a:r>
            <a:r>
              <a:rPr lang="en-US" altLang="zh-CN" dirty="0" smtClean="0"/>
              <a:t>:9200/</a:t>
            </a:r>
            <a:r>
              <a:rPr lang="en-US" altLang="zh-CN" dirty="0" err="1" smtClean="0"/>
              <a:t>new_employee,employee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dev,sales</a:t>
            </a:r>
            <a:r>
              <a:rPr lang="en-US" altLang="zh-CN" dirty="0"/>
              <a:t>/_search'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137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 Request Body</a:t>
            </a:r>
            <a:r>
              <a:rPr lang="zh-CN" altLang="en-US" dirty="0"/>
              <a:t>检索 将查询放在 </a:t>
            </a:r>
            <a:r>
              <a:rPr lang="en-US" altLang="zh-CN" dirty="0"/>
              <a:t>&lt;BODY&gt; </a:t>
            </a:r>
            <a:r>
              <a:rPr lang="zh-CN" altLang="en-US" dirty="0"/>
              <a:t>中，例如：</a:t>
            </a:r>
          </a:p>
          <a:p>
            <a:pPr marL="0" indent="0">
              <a:buNone/>
            </a:pPr>
            <a:r>
              <a:rPr lang="en-US" altLang="zh-CN" dirty="0"/>
              <a:t>curl -XPOST </a:t>
            </a:r>
            <a:r>
              <a:rPr lang="en-US" altLang="zh-CN" dirty="0" smtClean="0"/>
              <a:t>'</a:t>
            </a:r>
            <a:r>
              <a:rPr lang="en-US" altLang="zh-CN" dirty="0"/>
              <a:t>tdh-master</a:t>
            </a:r>
            <a:r>
              <a:rPr lang="en-US" altLang="zh-CN" dirty="0" smtClean="0"/>
              <a:t>:9200/employee/dev</a:t>
            </a:r>
            <a:r>
              <a:rPr lang="en-US" altLang="zh-CN" dirty="0"/>
              <a:t>/_</a:t>
            </a:r>
            <a:r>
              <a:rPr lang="en-US" altLang="zh-CN" dirty="0" err="1"/>
              <a:t>search?pretty</a:t>
            </a:r>
            <a:r>
              <a:rPr lang="en-US" altLang="zh-CN" dirty="0"/>
              <a:t>' -d '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"query" : {</a:t>
            </a:r>
          </a:p>
          <a:p>
            <a:pPr marL="0" indent="0">
              <a:buNone/>
            </a:pPr>
            <a:r>
              <a:rPr lang="en-US" altLang="zh-CN" dirty="0"/>
              <a:t>        "</a:t>
            </a:r>
            <a:r>
              <a:rPr lang="en-US" altLang="zh-CN" dirty="0" err="1"/>
              <a:t>match_phrase</a:t>
            </a:r>
            <a:r>
              <a:rPr lang="en-US" altLang="zh-CN" dirty="0"/>
              <a:t>" : {</a:t>
            </a:r>
          </a:p>
          <a:p>
            <a:pPr marL="0" indent="0">
              <a:buNone/>
            </a:pPr>
            <a:r>
              <a:rPr lang="en-US" altLang="zh-CN" dirty="0"/>
              <a:t>            "</a:t>
            </a:r>
            <a:r>
              <a:rPr lang="en-US" altLang="zh-CN" dirty="0" err="1"/>
              <a:t>lastname</a:t>
            </a:r>
            <a:r>
              <a:rPr lang="en-US" altLang="zh-CN" dirty="0"/>
              <a:t>" : "Li"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26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804862"/>
            <a:ext cx="101250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1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3043237"/>
            <a:ext cx="96488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3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94" y="519764"/>
            <a:ext cx="4196417" cy="58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2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26" y="1421723"/>
            <a:ext cx="10020300" cy="3657600"/>
          </a:xfrm>
        </p:spPr>
      </p:pic>
    </p:spTree>
    <p:extLst>
      <p:ext uri="{BB962C8B-B14F-4D97-AF65-F5344CB8AC3E}">
        <p14:creationId xmlns:p14="http://schemas.microsoft.com/office/powerpoint/2010/main" val="83105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85" y="997852"/>
            <a:ext cx="6188280" cy="4351338"/>
          </a:xfrm>
        </p:spPr>
      </p:pic>
    </p:spTree>
    <p:extLst>
      <p:ext uri="{BB962C8B-B14F-4D97-AF65-F5344CB8AC3E}">
        <p14:creationId xmlns:p14="http://schemas.microsoft.com/office/powerpoint/2010/main" val="377616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50" y="1974876"/>
            <a:ext cx="10077450" cy="2686050"/>
          </a:xfrm>
        </p:spPr>
      </p:pic>
    </p:spTree>
    <p:extLst>
      <p:ext uri="{BB962C8B-B14F-4D97-AF65-F5344CB8AC3E}">
        <p14:creationId xmlns:p14="http://schemas.microsoft.com/office/powerpoint/2010/main" val="67712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9956" y="10941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curl -XPUT </a:t>
            </a:r>
            <a:r>
              <a:rPr lang="en-US" altLang="zh-CN" dirty="0" smtClean="0"/>
              <a:t>'tdh-master:9200/employee/dev/1?pretty</a:t>
            </a:r>
            <a:r>
              <a:rPr lang="en-US" altLang="zh-CN" dirty="0"/>
              <a:t>' -d '{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firstname</a:t>
            </a:r>
            <a:r>
              <a:rPr lang="en-US" altLang="zh-CN" dirty="0"/>
              <a:t>":        "San",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lastname</a:t>
            </a:r>
            <a:r>
              <a:rPr lang="en-US" altLang="zh-CN" dirty="0"/>
              <a:t>":         "Zhang",</a:t>
            </a:r>
          </a:p>
          <a:p>
            <a:pPr marL="0" indent="0">
              <a:buNone/>
            </a:pPr>
            <a:r>
              <a:rPr lang="en-US" altLang="zh-CN" dirty="0"/>
              <a:t>    "age":              26,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on_board_date</a:t>
            </a:r>
            <a:r>
              <a:rPr lang="en-US" altLang="zh-CN" dirty="0"/>
              <a:t>":    "2015-10-31",</a:t>
            </a:r>
          </a:p>
          <a:p>
            <a:pPr marL="0" indent="0">
              <a:buNone/>
            </a:pPr>
            <a:r>
              <a:rPr lang="en-US" altLang="zh-CN" dirty="0"/>
              <a:t>    "hometown":         "Beijing",</a:t>
            </a:r>
          </a:p>
          <a:p>
            <a:pPr marL="0" indent="0">
              <a:buNone/>
            </a:pPr>
            <a:r>
              <a:rPr lang="en-US" altLang="zh-CN" dirty="0"/>
              <a:t>    "school":           "Nanjing University"</a:t>
            </a:r>
          </a:p>
          <a:p>
            <a:pPr marL="0" indent="0">
              <a:buNone/>
            </a:pPr>
            <a:r>
              <a:rPr lang="en-US" altLang="zh-CN" dirty="0"/>
              <a:t>}'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76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373</Words>
  <Application>Microsoft Office PowerPoint</Application>
  <PresentationFormat>宽屏</PresentationFormat>
  <Paragraphs>55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taoyang</dc:creator>
  <cp:lastModifiedBy>taoyang</cp:lastModifiedBy>
  <cp:revision>42</cp:revision>
  <dcterms:created xsi:type="dcterms:W3CDTF">2016-08-25T06:36:08Z</dcterms:created>
  <dcterms:modified xsi:type="dcterms:W3CDTF">2016-10-08T03:54:32Z</dcterms:modified>
</cp:coreProperties>
</file>