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C69D97-78CF-4E12-9B5A-29F3A62C46A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9E1C4B-A7F5-45EC-8153-CE6E4EF9AE6F}">
      <dgm:prSet phldrT="[文本]"/>
      <dgm:spPr/>
      <dgm:t>
        <a:bodyPr/>
        <a:lstStyle/>
        <a:p>
          <a:r>
            <a:rPr lang="en-US" altLang="zh-CN" dirty="0" smtClean="0"/>
            <a:t>Request</a:t>
          </a:r>
          <a:endParaRPr lang="zh-CN" altLang="en-US" dirty="0"/>
        </a:p>
      </dgm:t>
    </dgm:pt>
    <dgm:pt modelId="{A55ADC24-92A1-4149-BD72-ECE9BA11108F}" type="parTrans" cxnId="{28BA7C98-1A14-472A-AE7B-D937E1E335F3}">
      <dgm:prSet/>
      <dgm:spPr/>
      <dgm:t>
        <a:bodyPr/>
        <a:lstStyle/>
        <a:p>
          <a:endParaRPr lang="zh-CN" altLang="en-US"/>
        </a:p>
      </dgm:t>
    </dgm:pt>
    <dgm:pt modelId="{95809911-0A98-4B81-8BCC-58F41EFA330B}" type="sibTrans" cxnId="{28BA7C98-1A14-472A-AE7B-D937E1E335F3}">
      <dgm:prSet/>
      <dgm:spPr/>
      <dgm:t>
        <a:bodyPr/>
        <a:lstStyle/>
        <a:p>
          <a:endParaRPr lang="zh-CN" altLang="en-US"/>
        </a:p>
      </dgm:t>
    </dgm:pt>
    <dgm:pt modelId="{EE4F48BF-5F20-46A1-8AAA-492C7A7415BF}">
      <dgm:prSet phldrT="[文本]"/>
      <dgm:spPr/>
      <dgm:t>
        <a:bodyPr/>
        <a:lstStyle/>
        <a:p>
          <a:r>
            <a:rPr lang="en-US" altLang="zh-CN" dirty="0" smtClean="0"/>
            <a:t>Process</a:t>
          </a:r>
          <a:endParaRPr lang="zh-CN" altLang="en-US" dirty="0"/>
        </a:p>
      </dgm:t>
    </dgm:pt>
    <dgm:pt modelId="{400DCB8C-49B5-4FFB-948A-A10156F567A5}" type="parTrans" cxnId="{87BF3797-385A-4C76-9093-2359B0F4F1BF}">
      <dgm:prSet/>
      <dgm:spPr/>
      <dgm:t>
        <a:bodyPr/>
        <a:lstStyle/>
        <a:p>
          <a:endParaRPr lang="zh-CN" altLang="en-US"/>
        </a:p>
      </dgm:t>
    </dgm:pt>
    <dgm:pt modelId="{5BA12AD4-1E5F-417A-B424-0CC22EB2402E}" type="sibTrans" cxnId="{87BF3797-385A-4C76-9093-2359B0F4F1BF}">
      <dgm:prSet/>
      <dgm:spPr/>
      <dgm:t>
        <a:bodyPr/>
        <a:lstStyle/>
        <a:p>
          <a:endParaRPr lang="zh-CN" altLang="en-US"/>
        </a:p>
      </dgm:t>
    </dgm:pt>
    <dgm:pt modelId="{AF493405-A758-41A7-993A-7D77AF4DB346}">
      <dgm:prSet phldrT="[文本]"/>
      <dgm:spPr/>
      <dgm:t>
        <a:bodyPr/>
        <a:lstStyle/>
        <a:p>
          <a:r>
            <a:rPr lang="en-US" altLang="zh-CN" dirty="0" smtClean="0"/>
            <a:t>Response</a:t>
          </a:r>
          <a:endParaRPr lang="zh-CN" altLang="en-US" dirty="0"/>
        </a:p>
      </dgm:t>
    </dgm:pt>
    <dgm:pt modelId="{E1DD5CFE-B576-4E8E-B7FF-CBD69BD53288}" type="parTrans" cxnId="{1A7D34FC-B541-4410-BB89-87EB07AD462E}">
      <dgm:prSet/>
      <dgm:spPr/>
      <dgm:t>
        <a:bodyPr/>
        <a:lstStyle/>
        <a:p>
          <a:endParaRPr lang="zh-CN" altLang="en-US"/>
        </a:p>
      </dgm:t>
    </dgm:pt>
    <dgm:pt modelId="{1BD3D6AA-F288-4A4A-B92B-112868DB2B50}" type="sibTrans" cxnId="{1A7D34FC-B541-4410-BB89-87EB07AD462E}">
      <dgm:prSet/>
      <dgm:spPr/>
      <dgm:t>
        <a:bodyPr/>
        <a:lstStyle/>
        <a:p>
          <a:endParaRPr lang="zh-CN" altLang="en-US"/>
        </a:p>
      </dgm:t>
    </dgm:pt>
    <dgm:pt modelId="{2AEED82E-C81D-43CC-BD18-1FC4AF7AB799}">
      <dgm:prSet phldrT="[文本]"/>
      <dgm:spPr/>
      <dgm:t>
        <a:bodyPr/>
        <a:lstStyle/>
        <a:p>
          <a:r>
            <a:rPr lang="en-US" altLang="zh-CN" dirty="0" smtClean="0"/>
            <a:t>Request</a:t>
          </a:r>
          <a:endParaRPr lang="zh-CN" altLang="en-US" dirty="0"/>
        </a:p>
      </dgm:t>
    </dgm:pt>
    <dgm:pt modelId="{828EA3ED-2DAC-43F4-AEEE-4CDE82A539AD}" type="parTrans" cxnId="{90BAE734-BCE4-4B7D-A201-D2C160C40B8D}">
      <dgm:prSet/>
      <dgm:spPr/>
      <dgm:t>
        <a:bodyPr/>
        <a:lstStyle/>
        <a:p>
          <a:endParaRPr lang="zh-CN" altLang="en-US"/>
        </a:p>
      </dgm:t>
    </dgm:pt>
    <dgm:pt modelId="{E12B08C2-22F5-482F-9240-B0F72EA663B6}" type="sibTrans" cxnId="{90BAE734-BCE4-4B7D-A201-D2C160C40B8D}">
      <dgm:prSet/>
      <dgm:spPr/>
      <dgm:t>
        <a:bodyPr/>
        <a:lstStyle/>
        <a:p>
          <a:endParaRPr lang="zh-CN" altLang="en-US"/>
        </a:p>
      </dgm:t>
    </dgm:pt>
    <dgm:pt modelId="{67398AB2-8900-4C00-B860-78E7B54A8A2A}">
      <dgm:prSet phldrT="[文本]"/>
      <dgm:spPr/>
      <dgm:t>
        <a:bodyPr/>
        <a:lstStyle/>
        <a:p>
          <a:r>
            <a:rPr lang="en-US" altLang="zh-CN" dirty="0" smtClean="0"/>
            <a:t>Process</a:t>
          </a:r>
          <a:endParaRPr lang="zh-CN" altLang="en-US" dirty="0"/>
        </a:p>
      </dgm:t>
    </dgm:pt>
    <dgm:pt modelId="{C67FA68B-27EE-4C18-AEE5-F69BE19034BE}" type="parTrans" cxnId="{FBF4731F-ECD3-4556-B744-BEED4D180FE6}">
      <dgm:prSet/>
      <dgm:spPr/>
      <dgm:t>
        <a:bodyPr/>
        <a:lstStyle/>
        <a:p>
          <a:endParaRPr lang="zh-CN" altLang="en-US"/>
        </a:p>
      </dgm:t>
    </dgm:pt>
    <dgm:pt modelId="{19B9D412-8E12-4A66-BC13-B9150A7520B4}" type="sibTrans" cxnId="{FBF4731F-ECD3-4556-B744-BEED4D180FE6}">
      <dgm:prSet/>
      <dgm:spPr/>
      <dgm:t>
        <a:bodyPr/>
        <a:lstStyle/>
        <a:p>
          <a:endParaRPr lang="zh-CN" altLang="en-US"/>
        </a:p>
      </dgm:t>
    </dgm:pt>
    <dgm:pt modelId="{0F5DEBBB-9A08-4768-A36C-919B34D42303}">
      <dgm:prSet phldrT="[文本]"/>
      <dgm:spPr/>
      <dgm:t>
        <a:bodyPr/>
        <a:lstStyle/>
        <a:p>
          <a:r>
            <a:rPr lang="en-US" altLang="zh-CN" dirty="0" smtClean="0"/>
            <a:t>Response</a:t>
          </a:r>
          <a:endParaRPr lang="zh-CN" altLang="en-US" dirty="0"/>
        </a:p>
      </dgm:t>
    </dgm:pt>
    <dgm:pt modelId="{8D54B55F-9C70-4541-A1AA-38662E682A2C}" type="parTrans" cxnId="{592CB22A-0F96-4A45-8A0F-3F6A3927DE8C}">
      <dgm:prSet/>
      <dgm:spPr/>
      <dgm:t>
        <a:bodyPr/>
        <a:lstStyle/>
        <a:p>
          <a:endParaRPr lang="zh-CN" altLang="en-US"/>
        </a:p>
      </dgm:t>
    </dgm:pt>
    <dgm:pt modelId="{7A91A1B5-2C7B-4D65-B975-B90A90CAAF40}" type="sibTrans" cxnId="{592CB22A-0F96-4A45-8A0F-3F6A3927DE8C}">
      <dgm:prSet/>
      <dgm:spPr/>
      <dgm:t>
        <a:bodyPr/>
        <a:lstStyle/>
        <a:p>
          <a:endParaRPr lang="zh-CN" altLang="en-US"/>
        </a:p>
      </dgm:t>
    </dgm:pt>
    <dgm:pt modelId="{BFFFF100-7788-447E-96D7-5B4F94759B8A}">
      <dgm:prSet phldrT="[文本]"/>
      <dgm:spPr/>
      <dgm:t>
        <a:bodyPr/>
        <a:lstStyle/>
        <a:p>
          <a:r>
            <a:rPr lang="en-US" altLang="zh-CN" dirty="0" smtClean="0"/>
            <a:t>Request</a:t>
          </a:r>
          <a:endParaRPr lang="zh-CN" altLang="en-US" dirty="0"/>
        </a:p>
      </dgm:t>
    </dgm:pt>
    <dgm:pt modelId="{F2249915-4E81-48C1-9229-DB52648564D0}" type="parTrans" cxnId="{43DCD2A6-697A-4F3A-9031-E02C2DD9668F}">
      <dgm:prSet/>
      <dgm:spPr/>
      <dgm:t>
        <a:bodyPr/>
        <a:lstStyle/>
        <a:p>
          <a:endParaRPr lang="zh-CN" altLang="en-US"/>
        </a:p>
      </dgm:t>
    </dgm:pt>
    <dgm:pt modelId="{EADE611B-3646-435D-85C1-07D7E7EEF606}" type="sibTrans" cxnId="{43DCD2A6-697A-4F3A-9031-E02C2DD9668F}">
      <dgm:prSet/>
      <dgm:spPr/>
      <dgm:t>
        <a:bodyPr/>
        <a:lstStyle/>
        <a:p>
          <a:endParaRPr lang="zh-CN" altLang="en-US"/>
        </a:p>
      </dgm:t>
    </dgm:pt>
    <dgm:pt modelId="{0DC47D48-2CDB-4245-AD7D-968874D06D2E}">
      <dgm:prSet phldrT="[文本]"/>
      <dgm:spPr/>
      <dgm:t>
        <a:bodyPr/>
        <a:lstStyle/>
        <a:p>
          <a:r>
            <a:rPr lang="en-US" altLang="zh-CN" dirty="0" smtClean="0"/>
            <a:t>Process</a:t>
          </a:r>
          <a:endParaRPr lang="zh-CN" altLang="en-US" dirty="0"/>
        </a:p>
      </dgm:t>
    </dgm:pt>
    <dgm:pt modelId="{E90319D8-73D4-4CD9-ACBC-CB6F229FD6C8}" type="parTrans" cxnId="{48484801-75B0-43DC-8E2D-A27B5EBF590D}">
      <dgm:prSet/>
      <dgm:spPr/>
      <dgm:t>
        <a:bodyPr/>
        <a:lstStyle/>
        <a:p>
          <a:endParaRPr lang="zh-CN" altLang="en-US"/>
        </a:p>
      </dgm:t>
    </dgm:pt>
    <dgm:pt modelId="{936CD274-1DDB-4551-80CB-A92B785E6420}" type="sibTrans" cxnId="{48484801-75B0-43DC-8E2D-A27B5EBF590D}">
      <dgm:prSet/>
      <dgm:spPr/>
      <dgm:t>
        <a:bodyPr/>
        <a:lstStyle/>
        <a:p>
          <a:endParaRPr lang="zh-CN" altLang="en-US"/>
        </a:p>
      </dgm:t>
    </dgm:pt>
    <dgm:pt modelId="{2B85A650-E3EB-4123-9A56-E25D6ECBDD0D}">
      <dgm:prSet phldrT="[文本]"/>
      <dgm:spPr/>
      <dgm:t>
        <a:bodyPr/>
        <a:lstStyle/>
        <a:p>
          <a:r>
            <a:rPr lang="en-US" altLang="zh-CN" dirty="0" smtClean="0"/>
            <a:t>Response</a:t>
          </a:r>
          <a:endParaRPr lang="zh-CN" altLang="en-US" dirty="0"/>
        </a:p>
      </dgm:t>
    </dgm:pt>
    <dgm:pt modelId="{4F83C90B-FD85-43EA-8F57-EF5ED2D3D974}" type="parTrans" cxnId="{3202F99A-EA04-4BD9-B528-099F6EEDCB18}">
      <dgm:prSet/>
      <dgm:spPr/>
      <dgm:t>
        <a:bodyPr/>
        <a:lstStyle/>
        <a:p>
          <a:endParaRPr lang="zh-CN" altLang="en-US"/>
        </a:p>
      </dgm:t>
    </dgm:pt>
    <dgm:pt modelId="{4EE9C077-6119-48C7-8FAC-DEB38C02D10C}" type="sibTrans" cxnId="{3202F99A-EA04-4BD9-B528-099F6EEDCB18}">
      <dgm:prSet/>
      <dgm:spPr/>
      <dgm:t>
        <a:bodyPr/>
        <a:lstStyle/>
        <a:p>
          <a:endParaRPr lang="zh-CN" altLang="en-US"/>
        </a:p>
      </dgm:t>
    </dgm:pt>
    <dgm:pt modelId="{5F0633B7-E4BF-4892-B2C2-BC38862EBA5B}" type="pres">
      <dgm:prSet presAssocID="{F8C69D97-78CF-4E12-9B5A-29F3A62C46A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341C905-1D84-489A-8F33-34A8FF162DAE}" type="pres">
      <dgm:prSet presAssocID="{C59E1C4B-A7F5-45EC-8153-CE6E4EF9AE6F}" presName="horFlow" presStyleCnt="0"/>
      <dgm:spPr/>
    </dgm:pt>
    <dgm:pt modelId="{9C84EC85-92E7-4623-9D27-14B3F75E1ECD}" type="pres">
      <dgm:prSet presAssocID="{C59E1C4B-A7F5-45EC-8153-CE6E4EF9AE6F}" presName="bigChev" presStyleLbl="node1" presStyleIdx="0" presStyleCnt="3"/>
      <dgm:spPr/>
      <dgm:t>
        <a:bodyPr/>
        <a:lstStyle/>
        <a:p>
          <a:endParaRPr lang="zh-CN" altLang="en-US"/>
        </a:p>
      </dgm:t>
    </dgm:pt>
    <dgm:pt modelId="{1C377BD2-BF56-4CF0-B956-F9D64ED70B76}" type="pres">
      <dgm:prSet presAssocID="{400DCB8C-49B5-4FFB-948A-A10156F567A5}" presName="parTrans" presStyleCnt="0"/>
      <dgm:spPr/>
    </dgm:pt>
    <dgm:pt modelId="{F7C49AAD-3C42-49EE-9825-E0E8F8A63B1E}" type="pres">
      <dgm:prSet presAssocID="{EE4F48BF-5F20-46A1-8AAA-492C7A7415BF}" presName="node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6C8A3F-2501-44D1-909E-2F1785B5EBA2}" type="pres">
      <dgm:prSet presAssocID="{5BA12AD4-1E5F-417A-B424-0CC22EB2402E}" presName="sibTrans" presStyleCnt="0"/>
      <dgm:spPr/>
    </dgm:pt>
    <dgm:pt modelId="{9D532C56-0BCE-42DE-94B1-F1FF663F19E7}" type="pres">
      <dgm:prSet presAssocID="{AF493405-A758-41A7-993A-7D77AF4DB346}" presName="node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0E5E30-54B9-490E-AC18-E61C622FD8AC}" type="pres">
      <dgm:prSet presAssocID="{C59E1C4B-A7F5-45EC-8153-CE6E4EF9AE6F}" presName="vSp" presStyleCnt="0"/>
      <dgm:spPr/>
    </dgm:pt>
    <dgm:pt modelId="{67F0C15C-21EE-4082-A6C9-67287300CDC5}" type="pres">
      <dgm:prSet presAssocID="{2AEED82E-C81D-43CC-BD18-1FC4AF7AB799}" presName="horFlow" presStyleCnt="0"/>
      <dgm:spPr/>
    </dgm:pt>
    <dgm:pt modelId="{5043602F-4526-448C-A62B-119EC73F1665}" type="pres">
      <dgm:prSet presAssocID="{2AEED82E-C81D-43CC-BD18-1FC4AF7AB799}" presName="bigChev" presStyleLbl="node1" presStyleIdx="1" presStyleCnt="3"/>
      <dgm:spPr/>
      <dgm:t>
        <a:bodyPr/>
        <a:lstStyle/>
        <a:p>
          <a:endParaRPr lang="zh-CN" altLang="en-US"/>
        </a:p>
      </dgm:t>
    </dgm:pt>
    <dgm:pt modelId="{03AE3297-F466-4323-94C4-FD0806652BC4}" type="pres">
      <dgm:prSet presAssocID="{C67FA68B-27EE-4C18-AEE5-F69BE19034BE}" presName="parTrans" presStyleCnt="0"/>
      <dgm:spPr/>
    </dgm:pt>
    <dgm:pt modelId="{ABCA7522-3972-4DE1-8562-FEA14C33F62A}" type="pres">
      <dgm:prSet presAssocID="{67398AB2-8900-4C00-B860-78E7B54A8A2A}" presName="node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D4AE97-30FE-4448-A8BA-191256946DD7}" type="pres">
      <dgm:prSet presAssocID="{19B9D412-8E12-4A66-BC13-B9150A7520B4}" presName="sibTrans" presStyleCnt="0"/>
      <dgm:spPr/>
    </dgm:pt>
    <dgm:pt modelId="{EABF2583-8993-4716-A6B1-E6F66AAB150D}" type="pres">
      <dgm:prSet presAssocID="{0F5DEBBB-9A08-4768-A36C-919B34D42303}" presName="node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8B0002-0E99-4750-867B-0D01D0B3680D}" type="pres">
      <dgm:prSet presAssocID="{2AEED82E-C81D-43CC-BD18-1FC4AF7AB799}" presName="vSp" presStyleCnt="0"/>
      <dgm:spPr/>
    </dgm:pt>
    <dgm:pt modelId="{A1CBD71F-1CBA-4648-85D1-39FA5BF96E31}" type="pres">
      <dgm:prSet presAssocID="{BFFFF100-7788-447E-96D7-5B4F94759B8A}" presName="horFlow" presStyleCnt="0"/>
      <dgm:spPr/>
    </dgm:pt>
    <dgm:pt modelId="{44E860A2-40DE-48C4-84EC-9E405037EF13}" type="pres">
      <dgm:prSet presAssocID="{BFFFF100-7788-447E-96D7-5B4F94759B8A}" presName="bigChev" presStyleLbl="node1" presStyleIdx="2" presStyleCnt="3"/>
      <dgm:spPr/>
      <dgm:t>
        <a:bodyPr/>
        <a:lstStyle/>
        <a:p>
          <a:endParaRPr lang="zh-CN" altLang="en-US"/>
        </a:p>
      </dgm:t>
    </dgm:pt>
    <dgm:pt modelId="{CA336918-342F-4B7C-9A6E-D21985590DD0}" type="pres">
      <dgm:prSet presAssocID="{E90319D8-73D4-4CD9-ACBC-CB6F229FD6C8}" presName="parTrans" presStyleCnt="0"/>
      <dgm:spPr/>
    </dgm:pt>
    <dgm:pt modelId="{629EE4B7-62D0-4C4C-9869-990EBBC3E5B4}" type="pres">
      <dgm:prSet presAssocID="{0DC47D48-2CDB-4245-AD7D-968874D06D2E}" presName="node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F99777-B00D-4F57-9558-3591FE3542A0}" type="pres">
      <dgm:prSet presAssocID="{936CD274-1DDB-4551-80CB-A92B785E6420}" presName="sibTrans" presStyleCnt="0"/>
      <dgm:spPr/>
    </dgm:pt>
    <dgm:pt modelId="{FCB26E0C-AC38-4C6D-9E29-5196F7F0C180}" type="pres">
      <dgm:prSet presAssocID="{2B85A650-E3EB-4123-9A56-E25D6ECBDD0D}" presName="node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3DCD2A6-697A-4F3A-9031-E02C2DD9668F}" srcId="{F8C69D97-78CF-4E12-9B5A-29F3A62C46A7}" destId="{BFFFF100-7788-447E-96D7-5B4F94759B8A}" srcOrd="2" destOrd="0" parTransId="{F2249915-4E81-48C1-9229-DB52648564D0}" sibTransId="{EADE611B-3646-435D-85C1-07D7E7EEF606}"/>
    <dgm:cxn modelId="{55FBE737-DE86-4FAE-B35B-15F95B93115B}" type="presOf" srcId="{0DC47D48-2CDB-4245-AD7D-968874D06D2E}" destId="{629EE4B7-62D0-4C4C-9869-990EBBC3E5B4}" srcOrd="0" destOrd="0" presId="urn:microsoft.com/office/officeart/2005/8/layout/lProcess3"/>
    <dgm:cxn modelId="{6E94BB6E-CCC3-453A-81CA-02433A4F401D}" type="presOf" srcId="{67398AB2-8900-4C00-B860-78E7B54A8A2A}" destId="{ABCA7522-3972-4DE1-8562-FEA14C33F62A}" srcOrd="0" destOrd="0" presId="urn:microsoft.com/office/officeart/2005/8/layout/lProcess3"/>
    <dgm:cxn modelId="{28BA7C98-1A14-472A-AE7B-D937E1E335F3}" srcId="{F8C69D97-78CF-4E12-9B5A-29F3A62C46A7}" destId="{C59E1C4B-A7F5-45EC-8153-CE6E4EF9AE6F}" srcOrd="0" destOrd="0" parTransId="{A55ADC24-92A1-4149-BD72-ECE9BA11108F}" sibTransId="{95809911-0A98-4B81-8BCC-58F41EFA330B}"/>
    <dgm:cxn modelId="{F3C5BC2C-3F5A-42FC-A61B-2CD881D03AE1}" type="presOf" srcId="{0F5DEBBB-9A08-4768-A36C-919B34D42303}" destId="{EABF2583-8993-4716-A6B1-E6F66AAB150D}" srcOrd="0" destOrd="0" presId="urn:microsoft.com/office/officeart/2005/8/layout/lProcess3"/>
    <dgm:cxn modelId="{46F191ED-CBB8-45DD-819F-D7555147E0E2}" type="presOf" srcId="{AF493405-A758-41A7-993A-7D77AF4DB346}" destId="{9D532C56-0BCE-42DE-94B1-F1FF663F19E7}" srcOrd="0" destOrd="0" presId="urn:microsoft.com/office/officeart/2005/8/layout/lProcess3"/>
    <dgm:cxn modelId="{48484801-75B0-43DC-8E2D-A27B5EBF590D}" srcId="{BFFFF100-7788-447E-96D7-5B4F94759B8A}" destId="{0DC47D48-2CDB-4245-AD7D-968874D06D2E}" srcOrd="0" destOrd="0" parTransId="{E90319D8-73D4-4CD9-ACBC-CB6F229FD6C8}" sibTransId="{936CD274-1DDB-4551-80CB-A92B785E6420}"/>
    <dgm:cxn modelId="{90BAE734-BCE4-4B7D-A201-D2C160C40B8D}" srcId="{F8C69D97-78CF-4E12-9B5A-29F3A62C46A7}" destId="{2AEED82E-C81D-43CC-BD18-1FC4AF7AB799}" srcOrd="1" destOrd="0" parTransId="{828EA3ED-2DAC-43F4-AEEE-4CDE82A539AD}" sibTransId="{E12B08C2-22F5-482F-9240-B0F72EA663B6}"/>
    <dgm:cxn modelId="{DA603A05-39C8-44CA-A708-59DA19830FE1}" type="presOf" srcId="{BFFFF100-7788-447E-96D7-5B4F94759B8A}" destId="{44E860A2-40DE-48C4-84EC-9E405037EF13}" srcOrd="0" destOrd="0" presId="urn:microsoft.com/office/officeart/2005/8/layout/lProcess3"/>
    <dgm:cxn modelId="{1241D61E-8162-4353-9936-71A02EBDE104}" type="presOf" srcId="{C59E1C4B-A7F5-45EC-8153-CE6E4EF9AE6F}" destId="{9C84EC85-92E7-4623-9D27-14B3F75E1ECD}" srcOrd="0" destOrd="0" presId="urn:microsoft.com/office/officeart/2005/8/layout/lProcess3"/>
    <dgm:cxn modelId="{592CB22A-0F96-4A45-8A0F-3F6A3927DE8C}" srcId="{2AEED82E-C81D-43CC-BD18-1FC4AF7AB799}" destId="{0F5DEBBB-9A08-4768-A36C-919B34D42303}" srcOrd="1" destOrd="0" parTransId="{8D54B55F-9C70-4541-A1AA-38662E682A2C}" sibTransId="{7A91A1B5-2C7B-4D65-B975-B90A90CAAF40}"/>
    <dgm:cxn modelId="{87BF3797-385A-4C76-9093-2359B0F4F1BF}" srcId="{C59E1C4B-A7F5-45EC-8153-CE6E4EF9AE6F}" destId="{EE4F48BF-5F20-46A1-8AAA-492C7A7415BF}" srcOrd="0" destOrd="0" parTransId="{400DCB8C-49B5-4FFB-948A-A10156F567A5}" sibTransId="{5BA12AD4-1E5F-417A-B424-0CC22EB2402E}"/>
    <dgm:cxn modelId="{E33040B7-576A-4327-AC7D-CADEA39FD15B}" type="presOf" srcId="{EE4F48BF-5F20-46A1-8AAA-492C7A7415BF}" destId="{F7C49AAD-3C42-49EE-9825-E0E8F8A63B1E}" srcOrd="0" destOrd="0" presId="urn:microsoft.com/office/officeart/2005/8/layout/lProcess3"/>
    <dgm:cxn modelId="{98329985-C556-4C1C-94AA-641636C3E604}" type="presOf" srcId="{2B85A650-E3EB-4123-9A56-E25D6ECBDD0D}" destId="{FCB26E0C-AC38-4C6D-9E29-5196F7F0C180}" srcOrd="0" destOrd="0" presId="urn:microsoft.com/office/officeart/2005/8/layout/lProcess3"/>
    <dgm:cxn modelId="{1A7D34FC-B541-4410-BB89-87EB07AD462E}" srcId="{C59E1C4B-A7F5-45EC-8153-CE6E4EF9AE6F}" destId="{AF493405-A758-41A7-993A-7D77AF4DB346}" srcOrd="1" destOrd="0" parTransId="{E1DD5CFE-B576-4E8E-B7FF-CBD69BD53288}" sibTransId="{1BD3D6AA-F288-4A4A-B92B-112868DB2B50}"/>
    <dgm:cxn modelId="{FBF4731F-ECD3-4556-B744-BEED4D180FE6}" srcId="{2AEED82E-C81D-43CC-BD18-1FC4AF7AB799}" destId="{67398AB2-8900-4C00-B860-78E7B54A8A2A}" srcOrd="0" destOrd="0" parTransId="{C67FA68B-27EE-4C18-AEE5-F69BE19034BE}" sibTransId="{19B9D412-8E12-4A66-BC13-B9150A7520B4}"/>
    <dgm:cxn modelId="{3202F99A-EA04-4BD9-B528-099F6EEDCB18}" srcId="{BFFFF100-7788-447E-96D7-5B4F94759B8A}" destId="{2B85A650-E3EB-4123-9A56-E25D6ECBDD0D}" srcOrd="1" destOrd="0" parTransId="{4F83C90B-FD85-43EA-8F57-EF5ED2D3D974}" sibTransId="{4EE9C077-6119-48C7-8FAC-DEB38C02D10C}"/>
    <dgm:cxn modelId="{45A1F919-2AEA-4BC1-B733-C70622185A72}" type="presOf" srcId="{F8C69D97-78CF-4E12-9B5A-29F3A62C46A7}" destId="{5F0633B7-E4BF-4892-B2C2-BC38862EBA5B}" srcOrd="0" destOrd="0" presId="urn:microsoft.com/office/officeart/2005/8/layout/lProcess3"/>
    <dgm:cxn modelId="{71538EEE-4BBD-4B7D-A455-3DB3059E3682}" type="presOf" srcId="{2AEED82E-C81D-43CC-BD18-1FC4AF7AB799}" destId="{5043602F-4526-448C-A62B-119EC73F1665}" srcOrd="0" destOrd="0" presId="urn:microsoft.com/office/officeart/2005/8/layout/lProcess3"/>
    <dgm:cxn modelId="{F7C7AF05-1E36-4795-8033-C90CA3FAE5AB}" type="presParOf" srcId="{5F0633B7-E4BF-4892-B2C2-BC38862EBA5B}" destId="{3341C905-1D84-489A-8F33-34A8FF162DAE}" srcOrd="0" destOrd="0" presId="urn:microsoft.com/office/officeart/2005/8/layout/lProcess3"/>
    <dgm:cxn modelId="{E3FFCD26-4C3F-440D-9D20-F0E23E1F283C}" type="presParOf" srcId="{3341C905-1D84-489A-8F33-34A8FF162DAE}" destId="{9C84EC85-92E7-4623-9D27-14B3F75E1ECD}" srcOrd="0" destOrd="0" presId="urn:microsoft.com/office/officeart/2005/8/layout/lProcess3"/>
    <dgm:cxn modelId="{B0593143-2A65-4CBC-AB1D-CA42EE994B8A}" type="presParOf" srcId="{3341C905-1D84-489A-8F33-34A8FF162DAE}" destId="{1C377BD2-BF56-4CF0-B956-F9D64ED70B76}" srcOrd="1" destOrd="0" presId="urn:microsoft.com/office/officeart/2005/8/layout/lProcess3"/>
    <dgm:cxn modelId="{CB630807-9428-43A2-994D-A69ABB4EC09A}" type="presParOf" srcId="{3341C905-1D84-489A-8F33-34A8FF162DAE}" destId="{F7C49AAD-3C42-49EE-9825-E0E8F8A63B1E}" srcOrd="2" destOrd="0" presId="urn:microsoft.com/office/officeart/2005/8/layout/lProcess3"/>
    <dgm:cxn modelId="{A1FED60B-037B-42D7-8CD3-51EBD816A9CE}" type="presParOf" srcId="{3341C905-1D84-489A-8F33-34A8FF162DAE}" destId="{BE6C8A3F-2501-44D1-909E-2F1785B5EBA2}" srcOrd="3" destOrd="0" presId="urn:microsoft.com/office/officeart/2005/8/layout/lProcess3"/>
    <dgm:cxn modelId="{92D474C8-4951-4BA9-8F5D-75B6A1172296}" type="presParOf" srcId="{3341C905-1D84-489A-8F33-34A8FF162DAE}" destId="{9D532C56-0BCE-42DE-94B1-F1FF663F19E7}" srcOrd="4" destOrd="0" presId="urn:microsoft.com/office/officeart/2005/8/layout/lProcess3"/>
    <dgm:cxn modelId="{4731DEBB-C817-4126-A966-55BCE86D0219}" type="presParOf" srcId="{5F0633B7-E4BF-4892-B2C2-BC38862EBA5B}" destId="{350E5E30-54B9-490E-AC18-E61C622FD8AC}" srcOrd="1" destOrd="0" presId="urn:microsoft.com/office/officeart/2005/8/layout/lProcess3"/>
    <dgm:cxn modelId="{2AABFC37-06EE-4DB9-9717-3F283AFB8D36}" type="presParOf" srcId="{5F0633B7-E4BF-4892-B2C2-BC38862EBA5B}" destId="{67F0C15C-21EE-4082-A6C9-67287300CDC5}" srcOrd="2" destOrd="0" presId="urn:microsoft.com/office/officeart/2005/8/layout/lProcess3"/>
    <dgm:cxn modelId="{715ED878-E834-47F5-BF21-2F97C0C7F05B}" type="presParOf" srcId="{67F0C15C-21EE-4082-A6C9-67287300CDC5}" destId="{5043602F-4526-448C-A62B-119EC73F1665}" srcOrd="0" destOrd="0" presId="urn:microsoft.com/office/officeart/2005/8/layout/lProcess3"/>
    <dgm:cxn modelId="{ED3F779C-6FA3-4EC1-9209-EEC09B2DF344}" type="presParOf" srcId="{67F0C15C-21EE-4082-A6C9-67287300CDC5}" destId="{03AE3297-F466-4323-94C4-FD0806652BC4}" srcOrd="1" destOrd="0" presId="urn:microsoft.com/office/officeart/2005/8/layout/lProcess3"/>
    <dgm:cxn modelId="{1C65F299-A9C9-4B23-B50C-2997472E7973}" type="presParOf" srcId="{67F0C15C-21EE-4082-A6C9-67287300CDC5}" destId="{ABCA7522-3972-4DE1-8562-FEA14C33F62A}" srcOrd="2" destOrd="0" presId="urn:microsoft.com/office/officeart/2005/8/layout/lProcess3"/>
    <dgm:cxn modelId="{BA37E337-E337-4AED-8D60-F9BB2E12167B}" type="presParOf" srcId="{67F0C15C-21EE-4082-A6C9-67287300CDC5}" destId="{B3D4AE97-30FE-4448-A8BA-191256946DD7}" srcOrd="3" destOrd="0" presId="urn:microsoft.com/office/officeart/2005/8/layout/lProcess3"/>
    <dgm:cxn modelId="{3F8F9649-BB65-45AC-AD2C-8CCEDA41B45E}" type="presParOf" srcId="{67F0C15C-21EE-4082-A6C9-67287300CDC5}" destId="{EABF2583-8993-4716-A6B1-E6F66AAB150D}" srcOrd="4" destOrd="0" presId="urn:microsoft.com/office/officeart/2005/8/layout/lProcess3"/>
    <dgm:cxn modelId="{54EFA338-B8EA-4EE0-ACE0-D4836DFB631D}" type="presParOf" srcId="{5F0633B7-E4BF-4892-B2C2-BC38862EBA5B}" destId="{8D8B0002-0E99-4750-867B-0D01D0B3680D}" srcOrd="3" destOrd="0" presId="urn:microsoft.com/office/officeart/2005/8/layout/lProcess3"/>
    <dgm:cxn modelId="{E04E16E6-526B-4DA4-A449-B4DE3AFF81CE}" type="presParOf" srcId="{5F0633B7-E4BF-4892-B2C2-BC38862EBA5B}" destId="{A1CBD71F-1CBA-4648-85D1-39FA5BF96E31}" srcOrd="4" destOrd="0" presId="urn:microsoft.com/office/officeart/2005/8/layout/lProcess3"/>
    <dgm:cxn modelId="{EFE90D08-273D-49FB-8CE0-55DBFA2414BA}" type="presParOf" srcId="{A1CBD71F-1CBA-4648-85D1-39FA5BF96E31}" destId="{44E860A2-40DE-48C4-84EC-9E405037EF13}" srcOrd="0" destOrd="0" presId="urn:microsoft.com/office/officeart/2005/8/layout/lProcess3"/>
    <dgm:cxn modelId="{7BFCC782-0D29-4C2B-AD50-6224B2C4D459}" type="presParOf" srcId="{A1CBD71F-1CBA-4648-85D1-39FA5BF96E31}" destId="{CA336918-342F-4B7C-9A6E-D21985590DD0}" srcOrd="1" destOrd="0" presId="urn:microsoft.com/office/officeart/2005/8/layout/lProcess3"/>
    <dgm:cxn modelId="{F97FDE7E-E5B2-4E17-9919-55F652007621}" type="presParOf" srcId="{A1CBD71F-1CBA-4648-85D1-39FA5BF96E31}" destId="{629EE4B7-62D0-4C4C-9869-990EBBC3E5B4}" srcOrd="2" destOrd="0" presId="urn:microsoft.com/office/officeart/2005/8/layout/lProcess3"/>
    <dgm:cxn modelId="{ABB1B446-6E9A-4B25-8F85-26FEEDDE17FC}" type="presParOf" srcId="{A1CBD71F-1CBA-4648-85D1-39FA5BF96E31}" destId="{0BF99777-B00D-4F57-9558-3591FE3542A0}" srcOrd="3" destOrd="0" presId="urn:microsoft.com/office/officeart/2005/8/layout/lProcess3"/>
    <dgm:cxn modelId="{B53CFEF8-BBC5-4437-9C52-9918B1738C13}" type="presParOf" srcId="{A1CBD71F-1CBA-4648-85D1-39FA5BF96E31}" destId="{FCB26E0C-AC38-4C6D-9E29-5196F7F0C180}" srcOrd="4" destOrd="0" presId="urn:microsoft.com/office/officeart/2005/8/layout/lProcess3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EA6F95C-F903-4001-AEEC-6B00CE1F61F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E55D175-5522-438D-B35B-DDFB5F503751}">
      <dgm:prSet phldrT="[文本]" custT="1"/>
      <dgm:spPr/>
      <dgm:t>
        <a:bodyPr tIns="720000"/>
        <a:lstStyle/>
        <a:p>
          <a:r>
            <a:rPr lang="zh-CN" altLang="en-US" sz="2000" dirty="0" smtClean="0"/>
            <a:t>销售后台</a:t>
          </a:r>
          <a:endParaRPr lang="zh-CN" altLang="en-US" sz="2000" dirty="0"/>
        </a:p>
      </dgm:t>
    </dgm:pt>
    <dgm:pt modelId="{6DD6C3EE-97A3-492C-812F-DF4638BA27AF}" type="parTrans" cxnId="{A87F2555-F52A-4230-9DBC-C80E9B8492AD}">
      <dgm:prSet/>
      <dgm:spPr/>
      <dgm:t>
        <a:bodyPr/>
        <a:lstStyle/>
        <a:p>
          <a:endParaRPr lang="zh-CN" altLang="en-US" sz="1400"/>
        </a:p>
      </dgm:t>
    </dgm:pt>
    <dgm:pt modelId="{E2A02F32-99A3-4331-A897-AEA4AA7E7982}" type="sibTrans" cxnId="{A87F2555-F52A-4230-9DBC-C80E9B8492AD}">
      <dgm:prSet/>
      <dgm:spPr/>
      <dgm:t>
        <a:bodyPr/>
        <a:lstStyle/>
        <a:p>
          <a:endParaRPr lang="zh-CN" altLang="en-US" sz="1400"/>
        </a:p>
      </dgm:t>
    </dgm:pt>
    <dgm:pt modelId="{682D0DE8-2B33-4384-94FF-E0EA7EBBD045}">
      <dgm:prSet phldrT="[文本]" custT="1"/>
      <dgm:spPr/>
      <dgm:t>
        <a:bodyPr/>
        <a:lstStyle/>
        <a:p>
          <a:r>
            <a:rPr lang="zh-CN" altLang="en-US" sz="1400" dirty="0" smtClean="0"/>
            <a:t>会员管理</a:t>
          </a:r>
          <a:endParaRPr lang="zh-CN" altLang="en-US" sz="1400" dirty="0"/>
        </a:p>
      </dgm:t>
    </dgm:pt>
    <dgm:pt modelId="{27C63EA6-33DA-430E-9276-A5DE854FB68D}" type="parTrans" cxnId="{2818F83F-F8BA-4470-9272-339EFD5FF22D}">
      <dgm:prSet/>
      <dgm:spPr/>
      <dgm:t>
        <a:bodyPr/>
        <a:lstStyle/>
        <a:p>
          <a:endParaRPr lang="zh-CN" altLang="en-US" sz="1400"/>
        </a:p>
      </dgm:t>
    </dgm:pt>
    <dgm:pt modelId="{B49926E3-962E-4AF6-8563-EC424DEB0AED}" type="sibTrans" cxnId="{2818F83F-F8BA-4470-9272-339EFD5FF22D}">
      <dgm:prSet/>
      <dgm:spPr/>
      <dgm:t>
        <a:bodyPr/>
        <a:lstStyle/>
        <a:p>
          <a:endParaRPr lang="zh-CN" altLang="en-US" sz="1400"/>
        </a:p>
      </dgm:t>
    </dgm:pt>
    <dgm:pt modelId="{DCB7D505-FC52-4438-BEBD-CBBFF1D2ED48}">
      <dgm:prSet phldrT="[文本]" custT="1"/>
      <dgm:spPr/>
      <dgm:t>
        <a:bodyPr/>
        <a:lstStyle/>
        <a:p>
          <a:r>
            <a:rPr lang="zh-CN" altLang="en-US" sz="1400" b="0" dirty="0" smtClean="0"/>
            <a:t>搜索引擎</a:t>
          </a:r>
          <a:endParaRPr lang="zh-CN" altLang="en-US" sz="1400" b="0" dirty="0"/>
        </a:p>
      </dgm:t>
    </dgm:pt>
    <dgm:pt modelId="{27A16098-049F-48D3-85FE-5AA647F8947F}" type="parTrans" cxnId="{DB8D8FCB-9069-410D-AFB0-DE185FB23C41}">
      <dgm:prSet/>
      <dgm:spPr/>
      <dgm:t>
        <a:bodyPr/>
        <a:lstStyle/>
        <a:p>
          <a:endParaRPr lang="zh-CN" altLang="en-US" sz="1400"/>
        </a:p>
      </dgm:t>
    </dgm:pt>
    <dgm:pt modelId="{B24424AD-123A-4E66-9DCC-A4B90F566642}" type="sibTrans" cxnId="{DB8D8FCB-9069-410D-AFB0-DE185FB23C41}">
      <dgm:prSet/>
      <dgm:spPr/>
      <dgm:t>
        <a:bodyPr/>
        <a:lstStyle/>
        <a:p>
          <a:endParaRPr lang="zh-CN" altLang="en-US" sz="1400"/>
        </a:p>
      </dgm:t>
    </dgm:pt>
    <dgm:pt modelId="{26AB1602-1FA1-42BC-B93C-503C1BE8167C}">
      <dgm:prSet phldrT="[文本]" custT="1"/>
      <dgm:spPr/>
      <dgm:t>
        <a:bodyPr/>
        <a:lstStyle/>
        <a:p>
          <a:r>
            <a:rPr lang="zh-CN" altLang="en-US" sz="1400" dirty="0" smtClean="0"/>
            <a:t>阿里旺旺</a:t>
          </a:r>
          <a:endParaRPr lang="zh-CN" altLang="en-US" sz="1400" dirty="0"/>
        </a:p>
      </dgm:t>
    </dgm:pt>
    <dgm:pt modelId="{F5AB3550-B97B-4481-A6A0-5D05066E4B00}" type="parTrans" cxnId="{9AB067AD-C23E-45D0-A497-DE77B12A3F8B}">
      <dgm:prSet/>
      <dgm:spPr/>
      <dgm:t>
        <a:bodyPr/>
        <a:lstStyle/>
        <a:p>
          <a:endParaRPr lang="zh-CN" altLang="en-US" sz="1400"/>
        </a:p>
      </dgm:t>
    </dgm:pt>
    <dgm:pt modelId="{83BECFDB-BF88-497C-87C4-B2CF863B4FE2}" type="sibTrans" cxnId="{9AB067AD-C23E-45D0-A497-DE77B12A3F8B}">
      <dgm:prSet/>
      <dgm:spPr/>
      <dgm:t>
        <a:bodyPr/>
        <a:lstStyle/>
        <a:p>
          <a:endParaRPr lang="zh-CN" altLang="en-US" sz="1400"/>
        </a:p>
      </dgm:t>
    </dgm:pt>
    <dgm:pt modelId="{1E8A5D27-5A7F-4A70-BE3B-986A4796F3D0}">
      <dgm:prSet phldrT="[文本]" custT="1"/>
      <dgm:spPr/>
      <dgm:t>
        <a:bodyPr/>
        <a:lstStyle/>
        <a:p>
          <a:r>
            <a:rPr lang="zh-CN" altLang="en-US" sz="1400" dirty="0" smtClean="0"/>
            <a:t>支付宝</a:t>
          </a:r>
          <a:endParaRPr lang="zh-CN" altLang="en-US" sz="1400" dirty="0"/>
        </a:p>
      </dgm:t>
    </dgm:pt>
    <dgm:pt modelId="{6B217126-F7B7-4FE4-8A09-193214789134}" type="parTrans" cxnId="{FFC4214D-FB70-4B44-ABAA-827AB87DDAD2}">
      <dgm:prSet/>
      <dgm:spPr/>
      <dgm:t>
        <a:bodyPr/>
        <a:lstStyle/>
        <a:p>
          <a:endParaRPr lang="zh-CN" altLang="en-US" sz="1400"/>
        </a:p>
      </dgm:t>
    </dgm:pt>
    <dgm:pt modelId="{E758E1E6-53B5-4B6B-B122-333867FEB553}" type="sibTrans" cxnId="{FFC4214D-FB70-4B44-ABAA-827AB87DDAD2}">
      <dgm:prSet/>
      <dgm:spPr/>
      <dgm:t>
        <a:bodyPr/>
        <a:lstStyle/>
        <a:p>
          <a:endParaRPr lang="zh-CN" altLang="en-US" sz="1400"/>
        </a:p>
      </dgm:t>
    </dgm:pt>
    <dgm:pt modelId="{925B64C4-6EF6-49F4-99F4-7C9CF2C6611F}">
      <dgm:prSet phldrT="[文本]" custT="1"/>
      <dgm:spPr/>
      <dgm:t>
        <a:bodyPr tIns="720000"/>
        <a:lstStyle/>
        <a:p>
          <a:r>
            <a:rPr lang="zh-CN" altLang="en-US" sz="2000" dirty="0" smtClean="0"/>
            <a:t>运营后台</a:t>
          </a:r>
          <a:endParaRPr lang="zh-CN" altLang="en-US" sz="2000" dirty="0"/>
        </a:p>
      </dgm:t>
    </dgm:pt>
    <dgm:pt modelId="{B0C9262C-6180-4D91-8BD5-44361B403009}" type="parTrans" cxnId="{D6A8021C-5852-4321-80C2-605E0F8CBAD8}">
      <dgm:prSet/>
      <dgm:spPr/>
      <dgm:t>
        <a:bodyPr/>
        <a:lstStyle/>
        <a:p>
          <a:endParaRPr lang="zh-CN" altLang="en-US"/>
        </a:p>
      </dgm:t>
    </dgm:pt>
    <dgm:pt modelId="{005E42E9-326F-4CEA-B9B2-C6D8BA65FD4A}" type="sibTrans" cxnId="{D6A8021C-5852-4321-80C2-605E0F8CBAD8}">
      <dgm:prSet/>
      <dgm:spPr/>
      <dgm:t>
        <a:bodyPr/>
        <a:lstStyle/>
        <a:p>
          <a:endParaRPr lang="zh-CN" altLang="en-US"/>
        </a:p>
      </dgm:t>
    </dgm:pt>
    <dgm:pt modelId="{D2374C42-B017-4FB3-B333-31409F67E00A}">
      <dgm:prSet custT="1"/>
      <dgm:spPr/>
      <dgm:t>
        <a:bodyPr/>
        <a:lstStyle/>
        <a:p>
          <a:r>
            <a:rPr lang="en-US" altLang="zh-CN" sz="1400" dirty="0" smtClean="0"/>
            <a:t>Offer</a:t>
          </a:r>
          <a:r>
            <a:rPr lang="zh-CN" altLang="en-US" sz="1400" dirty="0" smtClean="0"/>
            <a:t>审批</a:t>
          </a:r>
          <a:endParaRPr lang="zh-CN" altLang="en-US" sz="1400" dirty="0"/>
        </a:p>
      </dgm:t>
    </dgm:pt>
    <dgm:pt modelId="{6E413ABD-15BA-4E71-8E02-5821DA90E556}" type="parTrans" cxnId="{60762731-3B4A-482A-A81E-E2E8C18D736A}">
      <dgm:prSet/>
      <dgm:spPr/>
      <dgm:t>
        <a:bodyPr/>
        <a:lstStyle/>
        <a:p>
          <a:endParaRPr lang="zh-CN" altLang="en-US"/>
        </a:p>
      </dgm:t>
    </dgm:pt>
    <dgm:pt modelId="{51DF54E4-8B9A-44E1-B0BE-5CE9BA859782}" type="sibTrans" cxnId="{60762731-3B4A-482A-A81E-E2E8C18D736A}">
      <dgm:prSet/>
      <dgm:spPr/>
      <dgm:t>
        <a:bodyPr/>
        <a:lstStyle/>
        <a:p>
          <a:endParaRPr lang="zh-CN" altLang="en-US"/>
        </a:p>
      </dgm:t>
    </dgm:pt>
    <dgm:pt modelId="{F05283ED-DF93-49AB-81C0-2305831A42B5}">
      <dgm:prSet custT="1"/>
      <dgm:spPr/>
      <dgm:t>
        <a:bodyPr tIns="720000"/>
        <a:lstStyle/>
        <a:p>
          <a:r>
            <a:rPr lang="zh-CN" altLang="en-US" sz="2000" dirty="0" smtClean="0"/>
            <a:t>合作部门</a:t>
          </a:r>
        </a:p>
      </dgm:t>
    </dgm:pt>
    <dgm:pt modelId="{DAE0CD76-CCF7-412A-BC8C-A74160205D9C}" type="parTrans" cxnId="{8F1DA406-BA55-4727-A6D3-3DFDF45DA2F2}">
      <dgm:prSet/>
      <dgm:spPr/>
      <dgm:t>
        <a:bodyPr/>
        <a:lstStyle/>
        <a:p>
          <a:endParaRPr lang="zh-CN" altLang="en-US"/>
        </a:p>
      </dgm:t>
    </dgm:pt>
    <dgm:pt modelId="{79DDE4D9-6037-48DB-95CB-CFED7D9486DA}" type="sibTrans" cxnId="{8F1DA406-BA55-4727-A6D3-3DFDF45DA2F2}">
      <dgm:prSet/>
      <dgm:spPr/>
      <dgm:t>
        <a:bodyPr/>
        <a:lstStyle/>
        <a:p>
          <a:endParaRPr lang="zh-CN" altLang="en-US"/>
        </a:p>
      </dgm:t>
    </dgm:pt>
    <dgm:pt modelId="{4E7DB820-BF00-4849-A07E-E60248348947}">
      <dgm:prSet custT="1"/>
      <dgm:spPr/>
      <dgm:t>
        <a:bodyPr tIns="720000"/>
        <a:lstStyle/>
        <a:p>
          <a:r>
            <a:rPr lang="zh-CN" altLang="en-US" sz="2000" dirty="0" smtClean="0"/>
            <a:t>网站前台</a:t>
          </a:r>
        </a:p>
      </dgm:t>
    </dgm:pt>
    <dgm:pt modelId="{59AEC5DC-002C-4FDD-9F6C-E94243E2F463}" type="parTrans" cxnId="{7B5D5F3C-BA54-455C-904D-3C9F7C6E5085}">
      <dgm:prSet/>
      <dgm:spPr/>
      <dgm:t>
        <a:bodyPr/>
        <a:lstStyle/>
        <a:p>
          <a:endParaRPr lang="zh-CN" altLang="en-US"/>
        </a:p>
      </dgm:t>
    </dgm:pt>
    <dgm:pt modelId="{BB7B9C72-C226-4259-B03A-B9BDF8FE476D}" type="sibTrans" cxnId="{7B5D5F3C-BA54-455C-904D-3C9F7C6E5085}">
      <dgm:prSet/>
      <dgm:spPr/>
      <dgm:t>
        <a:bodyPr/>
        <a:lstStyle/>
        <a:p>
          <a:endParaRPr lang="zh-CN" altLang="en-US"/>
        </a:p>
      </dgm:t>
    </dgm:pt>
    <dgm:pt modelId="{CFD1335D-D580-4549-A2E3-CFB353D32DFF}">
      <dgm:prSet custT="1"/>
      <dgm:spPr/>
      <dgm:t>
        <a:bodyPr/>
        <a:lstStyle/>
        <a:p>
          <a:r>
            <a:rPr lang="zh-CN" altLang="en-US" sz="1400" dirty="0" smtClean="0"/>
            <a:t>用户前台</a:t>
          </a:r>
          <a:endParaRPr lang="zh-CN" altLang="en-US" sz="1400" dirty="0"/>
        </a:p>
      </dgm:t>
    </dgm:pt>
    <dgm:pt modelId="{674CDCA7-A0A7-43A5-88EC-A78CB4D80B79}" type="parTrans" cxnId="{56723C6A-5BFB-43D6-8CF8-20946FC8C488}">
      <dgm:prSet/>
      <dgm:spPr/>
      <dgm:t>
        <a:bodyPr/>
        <a:lstStyle/>
        <a:p>
          <a:endParaRPr lang="zh-CN" altLang="en-US"/>
        </a:p>
      </dgm:t>
    </dgm:pt>
    <dgm:pt modelId="{00D4751B-D137-4321-992A-4C34169CE1BE}" type="sibTrans" cxnId="{56723C6A-5BFB-43D6-8CF8-20946FC8C488}">
      <dgm:prSet/>
      <dgm:spPr/>
      <dgm:t>
        <a:bodyPr/>
        <a:lstStyle/>
        <a:p>
          <a:endParaRPr lang="zh-CN" altLang="en-US"/>
        </a:p>
      </dgm:t>
    </dgm:pt>
    <dgm:pt modelId="{F88FBD3B-0ED3-4188-8B29-B7639CD0F3EA}">
      <dgm:prSet custT="1"/>
      <dgm:spPr/>
      <dgm:t>
        <a:bodyPr/>
        <a:lstStyle/>
        <a:p>
          <a:r>
            <a:rPr lang="zh-CN" altLang="en-US" sz="1400" dirty="0" smtClean="0"/>
            <a:t>社区、论坛</a:t>
          </a:r>
          <a:endParaRPr lang="zh-CN" altLang="en-US" sz="1400" dirty="0"/>
        </a:p>
      </dgm:t>
    </dgm:pt>
    <dgm:pt modelId="{32C9D528-9381-4A93-9A1B-0653C763E37E}" type="parTrans" cxnId="{50099EFA-A2B9-4FE0-83C8-F84ABABFF91E}">
      <dgm:prSet/>
      <dgm:spPr/>
      <dgm:t>
        <a:bodyPr/>
        <a:lstStyle/>
        <a:p>
          <a:endParaRPr lang="zh-CN" altLang="en-US"/>
        </a:p>
      </dgm:t>
    </dgm:pt>
    <dgm:pt modelId="{16E7D1D6-BBCC-464A-8D2A-71E0FB62B719}" type="sibTrans" cxnId="{50099EFA-A2B9-4FE0-83C8-F84ABABFF91E}">
      <dgm:prSet/>
      <dgm:spPr/>
      <dgm:t>
        <a:bodyPr/>
        <a:lstStyle/>
        <a:p>
          <a:endParaRPr lang="zh-CN" altLang="en-US"/>
        </a:p>
      </dgm:t>
    </dgm:pt>
    <dgm:pt modelId="{58D19102-8E71-49A7-86DF-B2FED6868ABF}">
      <dgm:prSet custT="1"/>
      <dgm:spPr/>
      <dgm:t>
        <a:bodyPr/>
        <a:lstStyle/>
        <a:p>
          <a:r>
            <a:rPr lang="zh-CN" altLang="en-US" sz="1400" dirty="0" smtClean="0"/>
            <a:t>用户后台</a:t>
          </a:r>
          <a:endParaRPr lang="zh-CN" altLang="en-US" sz="1400" dirty="0"/>
        </a:p>
      </dgm:t>
    </dgm:pt>
    <dgm:pt modelId="{BA6C7DA5-1B88-4926-975C-5D859A2D873F}" type="parTrans" cxnId="{B09905ED-E896-48E2-A720-A216DE14EF0C}">
      <dgm:prSet/>
      <dgm:spPr/>
      <dgm:t>
        <a:bodyPr/>
        <a:lstStyle/>
        <a:p>
          <a:endParaRPr lang="zh-CN" altLang="en-US"/>
        </a:p>
      </dgm:t>
    </dgm:pt>
    <dgm:pt modelId="{086D3490-E206-4473-A7F8-B6EE09470B10}" type="sibTrans" cxnId="{B09905ED-E896-48E2-A720-A216DE14EF0C}">
      <dgm:prSet/>
      <dgm:spPr/>
      <dgm:t>
        <a:bodyPr/>
        <a:lstStyle/>
        <a:p>
          <a:endParaRPr lang="zh-CN" altLang="en-US"/>
        </a:p>
      </dgm:t>
    </dgm:pt>
    <dgm:pt modelId="{3BFB20B7-72B1-4EAC-A2FB-67591D963877}">
      <dgm:prSet custT="1"/>
      <dgm:spPr/>
      <dgm:t>
        <a:bodyPr/>
        <a:lstStyle/>
        <a:p>
          <a:r>
            <a:rPr lang="zh-CN" altLang="en-US" sz="1400" dirty="0" smtClean="0"/>
            <a:t>类目运营</a:t>
          </a:r>
          <a:endParaRPr lang="zh-CN" altLang="en-US" sz="1400" dirty="0"/>
        </a:p>
      </dgm:t>
    </dgm:pt>
    <dgm:pt modelId="{BC3EE5ED-4606-4773-B4D1-E7EA57E4C381}" type="parTrans" cxnId="{B6FE5CE6-A087-4B09-B48E-17907A194636}">
      <dgm:prSet/>
      <dgm:spPr/>
      <dgm:t>
        <a:bodyPr/>
        <a:lstStyle/>
        <a:p>
          <a:endParaRPr lang="zh-CN" altLang="en-US"/>
        </a:p>
      </dgm:t>
    </dgm:pt>
    <dgm:pt modelId="{2E8FB509-2F67-4539-843C-BB0BF620F7E9}" type="sibTrans" cxnId="{B6FE5CE6-A087-4B09-B48E-17907A194636}">
      <dgm:prSet/>
      <dgm:spPr/>
      <dgm:t>
        <a:bodyPr/>
        <a:lstStyle/>
        <a:p>
          <a:endParaRPr lang="zh-CN" altLang="en-US"/>
        </a:p>
      </dgm:t>
    </dgm:pt>
    <dgm:pt modelId="{3307288C-D726-4997-9AAB-DC9D1BFFDD85}">
      <dgm:prSet custT="1"/>
      <dgm:spPr/>
      <dgm:t>
        <a:bodyPr/>
        <a:lstStyle/>
        <a:p>
          <a:r>
            <a:rPr lang="zh-CN" altLang="en-US" sz="1400" dirty="0" smtClean="0"/>
            <a:t>会员审批</a:t>
          </a:r>
          <a:endParaRPr lang="zh-CN" altLang="en-US" sz="1400" dirty="0"/>
        </a:p>
      </dgm:t>
    </dgm:pt>
    <dgm:pt modelId="{62B46A00-9321-4749-9BF3-2CB43B6872A1}" type="parTrans" cxnId="{95A376B9-C953-4782-8F04-8E266D9F1C44}">
      <dgm:prSet/>
      <dgm:spPr/>
      <dgm:t>
        <a:bodyPr/>
        <a:lstStyle/>
        <a:p>
          <a:endParaRPr lang="zh-CN" altLang="en-US"/>
        </a:p>
      </dgm:t>
    </dgm:pt>
    <dgm:pt modelId="{D846AE05-7444-4FEF-9E36-672AB94271E1}" type="sibTrans" cxnId="{95A376B9-C953-4782-8F04-8E266D9F1C44}">
      <dgm:prSet/>
      <dgm:spPr/>
      <dgm:t>
        <a:bodyPr/>
        <a:lstStyle/>
        <a:p>
          <a:endParaRPr lang="zh-CN" altLang="en-US"/>
        </a:p>
      </dgm:t>
    </dgm:pt>
    <dgm:pt modelId="{2657F5BF-8FE4-43D7-87F0-DC3491CD5D2A}">
      <dgm:prSet custT="1"/>
      <dgm:spPr/>
      <dgm:t>
        <a:bodyPr/>
        <a:lstStyle/>
        <a:p>
          <a:r>
            <a:rPr lang="zh-CN" altLang="en-US" sz="1400" dirty="0" smtClean="0"/>
            <a:t>旺铺、广告</a:t>
          </a:r>
          <a:endParaRPr lang="zh-CN" altLang="en-US" sz="1400" dirty="0"/>
        </a:p>
      </dgm:t>
    </dgm:pt>
    <dgm:pt modelId="{C71CCC3D-731E-4838-AC75-40C808E6A271}" type="parTrans" cxnId="{2DFAF4FB-63CD-4C90-AA08-5DE9E80C5DFD}">
      <dgm:prSet/>
      <dgm:spPr/>
      <dgm:t>
        <a:bodyPr/>
        <a:lstStyle/>
        <a:p>
          <a:endParaRPr lang="zh-CN" altLang="en-US"/>
        </a:p>
      </dgm:t>
    </dgm:pt>
    <dgm:pt modelId="{70DD8E60-027B-40B1-B57E-0C0F5DA7832C}" type="sibTrans" cxnId="{2DFAF4FB-63CD-4C90-AA08-5DE9E80C5DFD}">
      <dgm:prSet/>
      <dgm:spPr/>
      <dgm:t>
        <a:bodyPr/>
        <a:lstStyle/>
        <a:p>
          <a:endParaRPr lang="zh-CN" altLang="en-US"/>
        </a:p>
      </dgm:t>
    </dgm:pt>
    <dgm:pt modelId="{068B288D-1CBA-4410-8DDC-141648E75E40}">
      <dgm:prSet phldrT="[文本]" custT="1"/>
      <dgm:spPr/>
      <dgm:t>
        <a:bodyPr/>
        <a:lstStyle/>
        <a:p>
          <a:r>
            <a:rPr lang="zh-CN" altLang="en-US" sz="1400" dirty="0" smtClean="0"/>
            <a:t>跟单管理</a:t>
          </a:r>
          <a:endParaRPr lang="zh-CN" altLang="en-US" sz="1400" dirty="0"/>
        </a:p>
      </dgm:t>
    </dgm:pt>
    <dgm:pt modelId="{67D75041-2B62-40CB-A41B-CF081B2BC1E8}" type="parTrans" cxnId="{1709A2D4-D975-4D40-940C-D4A9477D3CE1}">
      <dgm:prSet/>
      <dgm:spPr/>
      <dgm:t>
        <a:bodyPr/>
        <a:lstStyle/>
        <a:p>
          <a:endParaRPr lang="zh-CN" altLang="en-US"/>
        </a:p>
      </dgm:t>
    </dgm:pt>
    <dgm:pt modelId="{92FF17C4-F9C3-4219-AC12-E2F28D715AEE}" type="sibTrans" cxnId="{1709A2D4-D975-4D40-940C-D4A9477D3CE1}">
      <dgm:prSet/>
      <dgm:spPr/>
      <dgm:t>
        <a:bodyPr/>
        <a:lstStyle/>
        <a:p>
          <a:endParaRPr lang="zh-CN" altLang="en-US"/>
        </a:p>
      </dgm:t>
    </dgm:pt>
    <dgm:pt modelId="{1FB990A2-B1A3-4E59-8E00-11C82036A375}">
      <dgm:prSet phldrT="[文本]" custT="1"/>
      <dgm:spPr/>
      <dgm:t>
        <a:bodyPr/>
        <a:lstStyle/>
        <a:p>
          <a:r>
            <a:rPr lang="zh-CN" altLang="en-US" sz="1400" dirty="0" smtClean="0"/>
            <a:t>财务管理</a:t>
          </a:r>
          <a:endParaRPr lang="zh-CN" altLang="en-US" sz="1400" dirty="0"/>
        </a:p>
      </dgm:t>
    </dgm:pt>
    <dgm:pt modelId="{25584309-05D3-464C-92F8-531A21ED6633}" type="parTrans" cxnId="{20E75B25-095F-4F4C-89C5-55004F8FB340}">
      <dgm:prSet/>
      <dgm:spPr/>
      <dgm:t>
        <a:bodyPr/>
        <a:lstStyle/>
        <a:p>
          <a:endParaRPr lang="zh-CN" altLang="en-US"/>
        </a:p>
      </dgm:t>
    </dgm:pt>
    <dgm:pt modelId="{7FDE0EDC-E0E2-45A9-927E-02AD5E3FB0A9}" type="sibTrans" cxnId="{20E75B25-095F-4F4C-89C5-55004F8FB340}">
      <dgm:prSet/>
      <dgm:spPr/>
      <dgm:t>
        <a:bodyPr/>
        <a:lstStyle/>
        <a:p>
          <a:endParaRPr lang="zh-CN" altLang="en-US"/>
        </a:p>
      </dgm:t>
    </dgm:pt>
    <dgm:pt modelId="{A65996BF-ED0D-4C52-9FE6-031325214890}">
      <dgm:prSet custT="1"/>
      <dgm:spPr/>
      <dgm:t>
        <a:bodyPr/>
        <a:lstStyle/>
        <a:p>
          <a:r>
            <a:rPr lang="zh-CN" altLang="en-US" sz="1400" dirty="0" smtClean="0"/>
            <a:t>数据采集分析</a:t>
          </a:r>
          <a:endParaRPr lang="zh-CN" altLang="en-US" sz="1400" dirty="0"/>
        </a:p>
      </dgm:t>
    </dgm:pt>
    <dgm:pt modelId="{E7286C72-533D-4FC3-BE92-7FC956A56670}" type="parTrans" cxnId="{7EF50202-D6B7-443E-B3AA-DCA64B6C8724}">
      <dgm:prSet/>
      <dgm:spPr/>
      <dgm:t>
        <a:bodyPr/>
        <a:lstStyle/>
        <a:p>
          <a:endParaRPr lang="zh-CN" altLang="en-US"/>
        </a:p>
      </dgm:t>
    </dgm:pt>
    <dgm:pt modelId="{CFEA0D2E-0952-4E8D-954C-71F8861F9AF9}" type="sibTrans" cxnId="{7EF50202-D6B7-443E-B3AA-DCA64B6C8724}">
      <dgm:prSet/>
      <dgm:spPr/>
      <dgm:t>
        <a:bodyPr/>
        <a:lstStyle/>
        <a:p>
          <a:endParaRPr lang="zh-CN" altLang="en-US"/>
        </a:p>
      </dgm:t>
    </dgm:pt>
    <dgm:pt modelId="{A13E6297-FE8B-42F1-A283-3476E135F206}">
      <dgm:prSet custT="1"/>
      <dgm:spPr/>
      <dgm:t>
        <a:bodyPr/>
        <a:lstStyle/>
        <a:p>
          <a:r>
            <a:rPr lang="zh-CN" altLang="en-US" sz="1400" dirty="0" smtClean="0"/>
            <a:t>用户登录</a:t>
          </a:r>
          <a:endParaRPr lang="zh-CN" altLang="en-US" sz="1400" dirty="0"/>
        </a:p>
      </dgm:t>
    </dgm:pt>
    <dgm:pt modelId="{6A190C2C-2F0C-4C11-9EC8-0858A7E2BFAB}" type="parTrans" cxnId="{4D45D4FC-E3BF-4BF7-9EA1-CF79FAB564C7}">
      <dgm:prSet/>
      <dgm:spPr/>
      <dgm:t>
        <a:bodyPr/>
        <a:lstStyle/>
        <a:p>
          <a:endParaRPr lang="zh-CN" altLang="en-US"/>
        </a:p>
      </dgm:t>
    </dgm:pt>
    <dgm:pt modelId="{70D0B1EB-AB63-4498-9704-8D088053B281}" type="sibTrans" cxnId="{4D45D4FC-E3BF-4BF7-9EA1-CF79FAB564C7}">
      <dgm:prSet/>
      <dgm:spPr/>
      <dgm:t>
        <a:bodyPr/>
        <a:lstStyle/>
        <a:p>
          <a:endParaRPr lang="zh-CN" altLang="en-US"/>
        </a:p>
      </dgm:t>
    </dgm:pt>
    <dgm:pt modelId="{3F61CD83-E7C1-40B2-BE9F-8DBCB3F6CCE8}" type="pres">
      <dgm:prSet presAssocID="{DEA6F95C-F903-4001-AEEC-6B00CE1F61F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104C7AE-C588-4CB7-94F8-3D3A1ED5B59B}" type="pres">
      <dgm:prSet presAssocID="{2E55D175-5522-438D-B35B-DDFB5F503751}" presName="compNode" presStyleCnt="0"/>
      <dgm:spPr/>
    </dgm:pt>
    <dgm:pt modelId="{1CBD4E52-5E48-47B4-B186-5BEFA88CA303}" type="pres">
      <dgm:prSet presAssocID="{2E55D175-5522-438D-B35B-DDFB5F503751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8B1827E4-F6D8-4969-B677-51A84A2FAC8A}" type="pres">
      <dgm:prSet presAssocID="{2E55D175-5522-438D-B35B-DDFB5F503751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CCD15AAB-74A5-4741-BAC0-E3402FDDA82A}" type="pres">
      <dgm:prSet presAssocID="{2E55D175-5522-438D-B35B-DDFB5F503751}" presName="compChildNode" presStyleCnt="0"/>
      <dgm:spPr/>
    </dgm:pt>
    <dgm:pt modelId="{342520F7-5460-40F8-A13E-E2087AB7DB92}" type="pres">
      <dgm:prSet presAssocID="{2E55D175-5522-438D-B35B-DDFB5F503751}" presName="theInnerList" presStyleCnt="0"/>
      <dgm:spPr/>
    </dgm:pt>
    <dgm:pt modelId="{EDA151E7-7BE1-49A8-97F5-7B5FAA0C4094}" type="pres">
      <dgm:prSet presAssocID="{682D0DE8-2B33-4384-94FF-E0EA7EBBD045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D3EFD1-5DC7-4EC6-ABDA-34F37E974F6C}" type="pres">
      <dgm:prSet presAssocID="{682D0DE8-2B33-4384-94FF-E0EA7EBBD045}" presName="aSpace2" presStyleCnt="0"/>
      <dgm:spPr/>
    </dgm:pt>
    <dgm:pt modelId="{C796FF30-A9A1-4B51-BD2A-09C5C8C76536}" type="pres">
      <dgm:prSet presAssocID="{068B288D-1CBA-4410-8DDC-141648E75E40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196B6D-8044-4C7C-BD9C-A1D52C32A305}" type="pres">
      <dgm:prSet presAssocID="{068B288D-1CBA-4410-8DDC-141648E75E40}" presName="aSpace2" presStyleCnt="0"/>
      <dgm:spPr/>
    </dgm:pt>
    <dgm:pt modelId="{C05F15F1-E41D-44C0-A3DC-3F7A11277C73}" type="pres">
      <dgm:prSet presAssocID="{1FB990A2-B1A3-4E59-8E00-11C82036A375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FA3029-D80D-4506-BAE5-587CB7D3E75B}" type="pres">
      <dgm:prSet presAssocID="{2E55D175-5522-438D-B35B-DDFB5F503751}" presName="aSpace" presStyleCnt="0"/>
      <dgm:spPr/>
    </dgm:pt>
    <dgm:pt modelId="{C8783B87-0F7C-44A1-824D-244125EE27C2}" type="pres">
      <dgm:prSet presAssocID="{925B64C4-6EF6-49F4-99F4-7C9CF2C6611F}" presName="compNode" presStyleCnt="0"/>
      <dgm:spPr/>
    </dgm:pt>
    <dgm:pt modelId="{9F84B4AB-7853-4799-B7DF-6CF680D5FBC6}" type="pres">
      <dgm:prSet presAssocID="{925B64C4-6EF6-49F4-99F4-7C9CF2C6611F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FA99F69F-2073-411C-A247-D8F8F344CFC0}" type="pres">
      <dgm:prSet presAssocID="{925B64C4-6EF6-49F4-99F4-7C9CF2C6611F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4171DA2B-F384-4ABF-A4F2-D1C978F0A27F}" type="pres">
      <dgm:prSet presAssocID="{925B64C4-6EF6-49F4-99F4-7C9CF2C6611F}" presName="compChildNode" presStyleCnt="0"/>
      <dgm:spPr/>
    </dgm:pt>
    <dgm:pt modelId="{8CDB6CB6-1368-45EB-862A-F98BC0428DAC}" type="pres">
      <dgm:prSet presAssocID="{925B64C4-6EF6-49F4-99F4-7C9CF2C6611F}" presName="theInnerList" presStyleCnt="0"/>
      <dgm:spPr/>
    </dgm:pt>
    <dgm:pt modelId="{B2EE398F-95BF-41DB-8811-332CB9EA3A15}" type="pres">
      <dgm:prSet presAssocID="{D2374C42-B017-4FB3-B333-31409F67E00A}" presName="childNode" presStyleLbl="node1" presStyleIdx="3" presStyleCnt="15" custScaleY="1003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ED7B5F-07F6-4ED2-B987-A5C858D1759B}" type="pres">
      <dgm:prSet presAssocID="{D2374C42-B017-4FB3-B333-31409F67E00A}" presName="aSpace2" presStyleCnt="0"/>
      <dgm:spPr/>
    </dgm:pt>
    <dgm:pt modelId="{B6789A55-DDEF-411C-81F7-DBCFEAADDCD1}" type="pres">
      <dgm:prSet presAssocID="{3307288C-D726-4997-9AAB-DC9D1BFFDD85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E462DF-C809-496F-978E-103CBB4DC418}" type="pres">
      <dgm:prSet presAssocID="{3307288C-D726-4997-9AAB-DC9D1BFFDD85}" presName="aSpace2" presStyleCnt="0"/>
      <dgm:spPr/>
    </dgm:pt>
    <dgm:pt modelId="{D0E22425-12DF-40D9-B969-D69E5DC1FFC0}" type="pres">
      <dgm:prSet presAssocID="{3BFB20B7-72B1-4EAC-A2FB-67591D963877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109FD6-22F5-446D-9E81-A02E6056AFD0}" type="pres">
      <dgm:prSet presAssocID="{3BFB20B7-72B1-4EAC-A2FB-67591D963877}" presName="aSpace2" presStyleCnt="0"/>
      <dgm:spPr/>
    </dgm:pt>
    <dgm:pt modelId="{FA0D13F4-CF6A-4C39-8B59-97D7ACC42333}" type="pres">
      <dgm:prSet presAssocID="{A65996BF-ED0D-4C52-9FE6-031325214890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BA5710-81EB-42B2-B4EA-A6D54C613524}" type="pres">
      <dgm:prSet presAssocID="{925B64C4-6EF6-49F4-99F4-7C9CF2C6611F}" presName="aSpace" presStyleCnt="0"/>
      <dgm:spPr/>
    </dgm:pt>
    <dgm:pt modelId="{D0FB4D48-CB65-4C87-9C38-EF071F83A9C4}" type="pres">
      <dgm:prSet presAssocID="{4E7DB820-BF00-4849-A07E-E60248348947}" presName="compNode" presStyleCnt="0"/>
      <dgm:spPr/>
    </dgm:pt>
    <dgm:pt modelId="{27B740A1-A379-410D-AA23-45588214D0CD}" type="pres">
      <dgm:prSet presAssocID="{4E7DB820-BF00-4849-A07E-E60248348947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2C6A74C3-FFBC-470A-8BC2-FF51004F22F6}" type="pres">
      <dgm:prSet presAssocID="{4E7DB820-BF00-4849-A07E-E60248348947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31B2ABED-ADD5-44EC-B432-957C4ABA8FAE}" type="pres">
      <dgm:prSet presAssocID="{4E7DB820-BF00-4849-A07E-E60248348947}" presName="compChildNode" presStyleCnt="0"/>
      <dgm:spPr/>
    </dgm:pt>
    <dgm:pt modelId="{6C7BE6C0-669C-4CA0-8B61-A2615EED6C0B}" type="pres">
      <dgm:prSet presAssocID="{4E7DB820-BF00-4849-A07E-E60248348947}" presName="theInnerList" presStyleCnt="0"/>
      <dgm:spPr/>
    </dgm:pt>
    <dgm:pt modelId="{6BA3B5E7-E806-43CE-8785-0CF4497A5515}" type="pres">
      <dgm:prSet presAssocID="{A13E6297-FE8B-42F1-A283-3476E135F206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D26033-64E2-4BB1-9E87-9F5021D41B63}" type="pres">
      <dgm:prSet presAssocID="{A13E6297-FE8B-42F1-A283-3476E135F206}" presName="aSpace2" presStyleCnt="0"/>
      <dgm:spPr/>
    </dgm:pt>
    <dgm:pt modelId="{A9DD3897-F26C-4D42-A9A7-B53A7D8CA14B}" type="pres">
      <dgm:prSet presAssocID="{CFD1335D-D580-4549-A2E3-CFB353D32DFF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50DF53-7923-4EE4-9BCE-F1FC54EC9A35}" type="pres">
      <dgm:prSet presAssocID="{CFD1335D-D580-4549-A2E3-CFB353D32DFF}" presName="aSpace2" presStyleCnt="0"/>
      <dgm:spPr/>
    </dgm:pt>
    <dgm:pt modelId="{02349C94-1016-46A4-93BA-F8D24CEB2D38}" type="pres">
      <dgm:prSet presAssocID="{58D19102-8E71-49A7-86DF-B2FED6868ABF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15F573-3445-4824-AEF9-5E5B9143CF68}" type="pres">
      <dgm:prSet presAssocID="{58D19102-8E71-49A7-86DF-B2FED6868ABF}" presName="aSpace2" presStyleCnt="0"/>
      <dgm:spPr/>
    </dgm:pt>
    <dgm:pt modelId="{13F1BBC8-38EF-4378-8080-44174802F0FE}" type="pres">
      <dgm:prSet presAssocID="{2657F5BF-8FE4-43D7-87F0-DC3491CD5D2A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EC76A3-38EC-40BB-BFAD-88D017F15FBA}" type="pres">
      <dgm:prSet presAssocID="{2657F5BF-8FE4-43D7-87F0-DC3491CD5D2A}" presName="aSpace2" presStyleCnt="0"/>
      <dgm:spPr/>
    </dgm:pt>
    <dgm:pt modelId="{BCBDE34C-C8F7-4963-8CD3-71D528A2B5F0}" type="pres">
      <dgm:prSet presAssocID="{F88FBD3B-0ED3-4188-8B29-B7639CD0F3EA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3DCE08-6D3C-4C07-A4CD-72F4E21108AA}" type="pres">
      <dgm:prSet presAssocID="{4E7DB820-BF00-4849-A07E-E60248348947}" presName="aSpace" presStyleCnt="0"/>
      <dgm:spPr/>
    </dgm:pt>
    <dgm:pt modelId="{865AA177-5C70-4920-AAE0-CFEB0B0A9D4B}" type="pres">
      <dgm:prSet presAssocID="{F05283ED-DF93-49AB-81C0-2305831A42B5}" presName="compNode" presStyleCnt="0"/>
      <dgm:spPr/>
    </dgm:pt>
    <dgm:pt modelId="{000379F8-F0F7-4985-AA35-B853E71DC950}" type="pres">
      <dgm:prSet presAssocID="{F05283ED-DF93-49AB-81C0-2305831A42B5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FAF12226-FAF5-4FC9-8FF5-04725D0C9F0B}" type="pres">
      <dgm:prSet presAssocID="{F05283ED-DF93-49AB-81C0-2305831A42B5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AFAB5BE9-7F60-4DF2-AF18-2D3E40479349}" type="pres">
      <dgm:prSet presAssocID="{F05283ED-DF93-49AB-81C0-2305831A42B5}" presName="compChildNode" presStyleCnt="0"/>
      <dgm:spPr/>
    </dgm:pt>
    <dgm:pt modelId="{F1D7EEF2-4F1B-4370-BAE7-30AE887942CB}" type="pres">
      <dgm:prSet presAssocID="{F05283ED-DF93-49AB-81C0-2305831A42B5}" presName="theInnerList" presStyleCnt="0"/>
      <dgm:spPr/>
    </dgm:pt>
    <dgm:pt modelId="{001EF3B8-60A4-4E89-AC04-5E7EBFB227C4}" type="pres">
      <dgm:prSet presAssocID="{DCB7D505-FC52-4438-BEBD-CBBFF1D2ED48}" presName="childNode" presStyleLbl="node1" presStyleIdx="12" presStyleCnt="15" custScaleY="1151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96F1FC-3801-4E8D-BB1A-E0FFAE4A4D4C}" type="pres">
      <dgm:prSet presAssocID="{DCB7D505-FC52-4438-BEBD-CBBFF1D2ED48}" presName="aSpace2" presStyleCnt="0"/>
      <dgm:spPr/>
    </dgm:pt>
    <dgm:pt modelId="{D6DD39CF-E4BD-4252-A327-1F099F1D93C5}" type="pres">
      <dgm:prSet presAssocID="{26AB1602-1FA1-42BC-B93C-503C1BE8167C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6B6EBB-8143-4039-A92E-45FC80A6D867}" type="pres">
      <dgm:prSet presAssocID="{26AB1602-1FA1-42BC-B93C-503C1BE8167C}" presName="aSpace2" presStyleCnt="0"/>
      <dgm:spPr/>
    </dgm:pt>
    <dgm:pt modelId="{FBF2D946-6A6C-4107-ADDF-F21CD433B788}" type="pres">
      <dgm:prSet presAssocID="{1E8A5D27-5A7F-4A70-BE3B-986A4796F3D0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2AD636D-8B58-4BBE-9B90-61B45D10097B}" type="presOf" srcId="{A13E6297-FE8B-42F1-A283-3476E135F206}" destId="{6BA3B5E7-E806-43CE-8785-0CF4497A5515}" srcOrd="0" destOrd="0" presId="urn:microsoft.com/office/officeart/2005/8/layout/lProcess2"/>
    <dgm:cxn modelId="{B09905ED-E896-48E2-A720-A216DE14EF0C}" srcId="{4E7DB820-BF00-4849-A07E-E60248348947}" destId="{58D19102-8E71-49A7-86DF-B2FED6868ABF}" srcOrd="2" destOrd="0" parTransId="{BA6C7DA5-1B88-4926-975C-5D859A2D873F}" sibTransId="{086D3490-E206-4473-A7F8-B6EE09470B10}"/>
    <dgm:cxn modelId="{FC967E9B-EB47-4C3D-9BF4-015BC99050D8}" type="presOf" srcId="{D2374C42-B017-4FB3-B333-31409F67E00A}" destId="{B2EE398F-95BF-41DB-8811-332CB9EA3A15}" srcOrd="0" destOrd="0" presId="urn:microsoft.com/office/officeart/2005/8/layout/lProcess2"/>
    <dgm:cxn modelId="{8F1DA406-BA55-4727-A6D3-3DFDF45DA2F2}" srcId="{DEA6F95C-F903-4001-AEEC-6B00CE1F61F7}" destId="{F05283ED-DF93-49AB-81C0-2305831A42B5}" srcOrd="3" destOrd="0" parTransId="{DAE0CD76-CCF7-412A-BC8C-A74160205D9C}" sibTransId="{79DDE4D9-6037-48DB-95CB-CFED7D9486DA}"/>
    <dgm:cxn modelId="{2818F83F-F8BA-4470-9272-339EFD5FF22D}" srcId="{2E55D175-5522-438D-B35B-DDFB5F503751}" destId="{682D0DE8-2B33-4384-94FF-E0EA7EBBD045}" srcOrd="0" destOrd="0" parTransId="{27C63EA6-33DA-430E-9276-A5DE854FB68D}" sibTransId="{B49926E3-962E-4AF6-8563-EC424DEB0AED}"/>
    <dgm:cxn modelId="{5D901424-79B3-4DFA-AF39-839870A8901D}" type="presOf" srcId="{4E7DB820-BF00-4849-A07E-E60248348947}" destId="{2C6A74C3-FFBC-470A-8BC2-FF51004F22F6}" srcOrd="1" destOrd="0" presId="urn:microsoft.com/office/officeart/2005/8/layout/lProcess2"/>
    <dgm:cxn modelId="{98669FB0-E81C-44B8-BA7D-7C8BEE004C84}" type="presOf" srcId="{DCB7D505-FC52-4438-BEBD-CBBFF1D2ED48}" destId="{001EF3B8-60A4-4E89-AC04-5E7EBFB227C4}" srcOrd="0" destOrd="0" presId="urn:microsoft.com/office/officeart/2005/8/layout/lProcess2"/>
    <dgm:cxn modelId="{DB8D8FCB-9069-410D-AFB0-DE185FB23C41}" srcId="{F05283ED-DF93-49AB-81C0-2305831A42B5}" destId="{DCB7D505-FC52-4438-BEBD-CBBFF1D2ED48}" srcOrd="0" destOrd="0" parTransId="{27A16098-049F-48D3-85FE-5AA647F8947F}" sibTransId="{B24424AD-123A-4E66-9DCC-A4B90F566642}"/>
    <dgm:cxn modelId="{6066B940-4720-4841-8210-05E97B05F75C}" type="presOf" srcId="{CFD1335D-D580-4549-A2E3-CFB353D32DFF}" destId="{A9DD3897-F26C-4D42-A9A7-B53A7D8CA14B}" srcOrd="0" destOrd="0" presId="urn:microsoft.com/office/officeart/2005/8/layout/lProcess2"/>
    <dgm:cxn modelId="{DD7B2B0E-DDA4-459F-9A7D-9E5094ED24C5}" type="presOf" srcId="{4E7DB820-BF00-4849-A07E-E60248348947}" destId="{27B740A1-A379-410D-AA23-45588214D0CD}" srcOrd="0" destOrd="0" presId="urn:microsoft.com/office/officeart/2005/8/layout/lProcess2"/>
    <dgm:cxn modelId="{F8CEAC9D-2617-4BE5-A05A-058683F9D923}" type="presOf" srcId="{F05283ED-DF93-49AB-81C0-2305831A42B5}" destId="{000379F8-F0F7-4985-AA35-B853E71DC950}" srcOrd="0" destOrd="0" presId="urn:microsoft.com/office/officeart/2005/8/layout/lProcess2"/>
    <dgm:cxn modelId="{51501915-9B03-46B4-874B-027B70B26AEA}" type="presOf" srcId="{3BFB20B7-72B1-4EAC-A2FB-67591D963877}" destId="{D0E22425-12DF-40D9-B969-D69E5DC1FFC0}" srcOrd="0" destOrd="0" presId="urn:microsoft.com/office/officeart/2005/8/layout/lProcess2"/>
    <dgm:cxn modelId="{0D36E0B9-999E-4D27-B862-CB01F2BC5332}" type="presOf" srcId="{F88FBD3B-0ED3-4188-8B29-B7639CD0F3EA}" destId="{BCBDE34C-C8F7-4963-8CD3-71D528A2B5F0}" srcOrd="0" destOrd="0" presId="urn:microsoft.com/office/officeart/2005/8/layout/lProcess2"/>
    <dgm:cxn modelId="{46BF62CB-5501-435D-B705-E6851F3E72CD}" type="presOf" srcId="{682D0DE8-2B33-4384-94FF-E0EA7EBBD045}" destId="{EDA151E7-7BE1-49A8-97F5-7B5FAA0C4094}" srcOrd="0" destOrd="0" presId="urn:microsoft.com/office/officeart/2005/8/layout/lProcess2"/>
    <dgm:cxn modelId="{95A376B9-C953-4782-8F04-8E266D9F1C44}" srcId="{925B64C4-6EF6-49F4-99F4-7C9CF2C6611F}" destId="{3307288C-D726-4997-9AAB-DC9D1BFFDD85}" srcOrd="1" destOrd="0" parTransId="{62B46A00-9321-4749-9BF3-2CB43B6872A1}" sibTransId="{D846AE05-7444-4FEF-9E36-672AB94271E1}"/>
    <dgm:cxn modelId="{D6A8021C-5852-4321-80C2-605E0F8CBAD8}" srcId="{DEA6F95C-F903-4001-AEEC-6B00CE1F61F7}" destId="{925B64C4-6EF6-49F4-99F4-7C9CF2C6611F}" srcOrd="1" destOrd="0" parTransId="{B0C9262C-6180-4D91-8BD5-44361B403009}" sibTransId="{005E42E9-326F-4CEA-B9B2-C6D8BA65FD4A}"/>
    <dgm:cxn modelId="{FBE04E6B-30B9-4442-9AC3-09C32888406E}" type="presOf" srcId="{1FB990A2-B1A3-4E59-8E00-11C82036A375}" destId="{C05F15F1-E41D-44C0-A3DC-3F7A11277C73}" srcOrd="0" destOrd="0" presId="urn:microsoft.com/office/officeart/2005/8/layout/lProcess2"/>
    <dgm:cxn modelId="{E92D929F-460D-4D73-9AEF-05E6863FA934}" type="presOf" srcId="{2E55D175-5522-438D-B35B-DDFB5F503751}" destId="{8B1827E4-F6D8-4969-B677-51A84A2FAC8A}" srcOrd="1" destOrd="0" presId="urn:microsoft.com/office/officeart/2005/8/layout/lProcess2"/>
    <dgm:cxn modelId="{7B5D5F3C-BA54-455C-904D-3C9F7C6E5085}" srcId="{DEA6F95C-F903-4001-AEEC-6B00CE1F61F7}" destId="{4E7DB820-BF00-4849-A07E-E60248348947}" srcOrd="2" destOrd="0" parTransId="{59AEC5DC-002C-4FDD-9F6C-E94243E2F463}" sibTransId="{BB7B9C72-C226-4259-B03A-B9BDF8FE476D}"/>
    <dgm:cxn modelId="{2C33353A-C9B7-4864-9353-46AD5D0C0C73}" type="presOf" srcId="{58D19102-8E71-49A7-86DF-B2FED6868ABF}" destId="{02349C94-1016-46A4-93BA-F8D24CEB2D38}" srcOrd="0" destOrd="0" presId="urn:microsoft.com/office/officeart/2005/8/layout/lProcess2"/>
    <dgm:cxn modelId="{A87F2555-F52A-4230-9DBC-C80E9B8492AD}" srcId="{DEA6F95C-F903-4001-AEEC-6B00CE1F61F7}" destId="{2E55D175-5522-438D-B35B-DDFB5F503751}" srcOrd="0" destOrd="0" parTransId="{6DD6C3EE-97A3-492C-812F-DF4638BA27AF}" sibTransId="{E2A02F32-99A3-4331-A897-AEA4AA7E7982}"/>
    <dgm:cxn modelId="{E327B410-047A-40BC-8991-29CB325966D0}" type="presOf" srcId="{A65996BF-ED0D-4C52-9FE6-031325214890}" destId="{FA0D13F4-CF6A-4C39-8B59-97D7ACC42333}" srcOrd="0" destOrd="0" presId="urn:microsoft.com/office/officeart/2005/8/layout/lProcess2"/>
    <dgm:cxn modelId="{1709A2D4-D975-4D40-940C-D4A9477D3CE1}" srcId="{2E55D175-5522-438D-B35B-DDFB5F503751}" destId="{068B288D-1CBA-4410-8DDC-141648E75E40}" srcOrd="1" destOrd="0" parTransId="{67D75041-2B62-40CB-A41B-CF081B2BC1E8}" sibTransId="{92FF17C4-F9C3-4219-AC12-E2F28D715AEE}"/>
    <dgm:cxn modelId="{0297695C-8609-4CA0-A9B4-79F5C166500C}" type="presOf" srcId="{1E8A5D27-5A7F-4A70-BE3B-986A4796F3D0}" destId="{FBF2D946-6A6C-4107-ADDF-F21CD433B788}" srcOrd="0" destOrd="0" presId="urn:microsoft.com/office/officeart/2005/8/layout/lProcess2"/>
    <dgm:cxn modelId="{56723C6A-5BFB-43D6-8CF8-20946FC8C488}" srcId="{4E7DB820-BF00-4849-A07E-E60248348947}" destId="{CFD1335D-D580-4549-A2E3-CFB353D32DFF}" srcOrd="1" destOrd="0" parTransId="{674CDCA7-A0A7-43A5-88EC-A78CB4D80B79}" sibTransId="{00D4751B-D137-4321-992A-4C34169CE1BE}"/>
    <dgm:cxn modelId="{46A3CF9E-CEB0-4908-AE57-141278CE5DA7}" type="presOf" srcId="{26AB1602-1FA1-42BC-B93C-503C1BE8167C}" destId="{D6DD39CF-E4BD-4252-A327-1F099F1D93C5}" srcOrd="0" destOrd="0" presId="urn:microsoft.com/office/officeart/2005/8/layout/lProcess2"/>
    <dgm:cxn modelId="{2DD196DE-2C8D-4912-93C1-5B72C59C8EC2}" type="presOf" srcId="{2657F5BF-8FE4-43D7-87F0-DC3491CD5D2A}" destId="{13F1BBC8-38EF-4378-8080-44174802F0FE}" srcOrd="0" destOrd="0" presId="urn:microsoft.com/office/officeart/2005/8/layout/lProcess2"/>
    <dgm:cxn modelId="{507007F7-8012-4C44-AA8D-2F9E5DEFB661}" type="presOf" srcId="{3307288C-D726-4997-9AAB-DC9D1BFFDD85}" destId="{B6789A55-DDEF-411C-81F7-DBCFEAADDCD1}" srcOrd="0" destOrd="0" presId="urn:microsoft.com/office/officeart/2005/8/layout/lProcess2"/>
    <dgm:cxn modelId="{50099EFA-A2B9-4FE0-83C8-F84ABABFF91E}" srcId="{4E7DB820-BF00-4849-A07E-E60248348947}" destId="{F88FBD3B-0ED3-4188-8B29-B7639CD0F3EA}" srcOrd="4" destOrd="0" parTransId="{32C9D528-9381-4A93-9A1B-0653C763E37E}" sibTransId="{16E7D1D6-BBCC-464A-8D2A-71E0FB62B719}"/>
    <dgm:cxn modelId="{9AB067AD-C23E-45D0-A497-DE77B12A3F8B}" srcId="{F05283ED-DF93-49AB-81C0-2305831A42B5}" destId="{26AB1602-1FA1-42BC-B93C-503C1BE8167C}" srcOrd="1" destOrd="0" parTransId="{F5AB3550-B97B-4481-A6A0-5D05066E4B00}" sibTransId="{83BECFDB-BF88-497C-87C4-B2CF863B4FE2}"/>
    <dgm:cxn modelId="{46DD0BBC-5248-403F-9A40-7F4725E288BB}" type="presOf" srcId="{068B288D-1CBA-4410-8DDC-141648E75E40}" destId="{C796FF30-A9A1-4B51-BD2A-09C5C8C76536}" srcOrd="0" destOrd="0" presId="urn:microsoft.com/office/officeart/2005/8/layout/lProcess2"/>
    <dgm:cxn modelId="{4D45D4FC-E3BF-4BF7-9EA1-CF79FAB564C7}" srcId="{4E7DB820-BF00-4849-A07E-E60248348947}" destId="{A13E6297-FE8B-42F1-A283-3476E135F206}" srcOrd="0" destOrd="0" parTransId="{6A190C2C-2F0C-4C11-9EC8-0858A7E2BFAB}" sibTransId="{70D0B1EB-AB63-4498-9704-8D088053B281}"/>
    <dgm:cxn modelId="{B6FE5CE6-A087-4B09-B48E-17907A194636}" srcId="{925B64C4-6EF6-49F4-99F4-7C9CF2C6611F}" destId="{3BFB20B7-72B1-4EAC-A2FB-67591D963877}" srcOrd="2" destOrd="0" parTransId="{BC3EE5ED-4606-4773-B4D1-E7EA57E4C381}" sibTransId="{2E8FB509-2F67-4539-843C-BB0BF620F7E9}"/>
    <dgm:cxn modelId="{7EF50202-D6B7-443E-B3AA-DCA64B6C8724}" srcId="{925B64C4-6EF6-49F4-99F4-7C9CF2C6611F}" destId="{A65996BF-ED0D-4C52-9FE6-031325214890}" srcOrd="3" destOrd="0" parTransId="{E7286C72-533D-4FC3-BE92-7FC956A56670}" sibTransId="{CFEA0D2E-0952-4E8D-954C-71F8861F9AF9}"/>
    <dgm:cxn modelId="{FFC4214D-FB70-4B44-ABAA-827AB87DDAD2}" srcId="{F05283ED-DF93-49AB-81C0-2305831A42B5}" destId="{1E8A5D27-5A7F-4A70-BE3B-986A4796F3D0}" srcOrd="2" destOrd="0" parTransId="{6B217126-F7B7-4FE4-8A09-193214789134}" sibTransId="{E758E1E6-53B5-4B6B-B122-333867FEB553}"/>
    <dgm:cxn modelId="{BBA4E5E2-38C1-4B3A-8B3C-9EB553F4618C}" type="presOf" srcId="{925B64C4-6EF6-49F4-99F4-7C9CF2C6611F}" destId="{FA99F69F-2073-411C-A247-D8F8F344CFC0}" srcOrd="1" destOrd="0" presId="urn:microsoft.com/office/officeart/2005/8/layout/lProcess2"/>
    <dgm:cxn modelId="{4C1E0B06-BEB9-4188-9E6B-C66F405296C5}" type="presOf" srcId="{DEA6F95C-F903-4001-AEEC-6B00CE1F61F7}" destId="{3F61CD83-E7C1-40B2-BE9F-8DBCB3F6CCE8}" srcOrd="0" destOrd="0" presId="urn:microsoft.com/office/officeart/2005/8/layout/lProcess2"/>
    <dgm:cxn modelId="{20E75B25-095F-4F4C-89C5-55004F8FB340}" srcId="{2E55D175-5522-438D-B35B-DDFB5F503751}" destId="{1FB990A2-B1A3-4E59-8E00-11C82036A375}" srcOrd="2" destOrd="0" parTransId="{25584309-05D3-464C-92F8-531A21ED6633}" sibTransId="{7FDE0EDC-E0E2-45A9-927E-02AD5E3FB0A9}"/>
    <dgm:cxn modelId="{60762731-3B4A-482A-A81E-E2E8C18D736A}" srcId="{925B64C4-6EF6-49F4-99F4-7C9CF2C6611F}" destId="{D2374C42-B017-4FB3-B333-31409F67E00A}" srcOrd="0" destOrd="0" parTransId="{6E413ABD-15BA-4E71-8E02-5821DA90E556}" sibTransId="{51DF54E4-8B9A-44E1-B0BE-5CE9BA859782}"/>
    <dgm:cxn modelId="{8E417677-BD9F-4333-86FB-3908C8938BEE}" type="presOf" srcId="{F05283ED-DF93-49AB-81C0-2305831A42B5}" destId="{FAF12226-FAF5-4FC9-8FF5-04725D0C9F0B}" srcOrd="1" destOrd="0" presId="urn:microsoft.com/office/officeart/2005/8/layout/lProcess2"/>
    <dgm:cxn modelId="{9E650D77-AACE-444C-9FB6-FD212EA622A3}" type="presOf" srcId="{925B64C4-6EF6-49F4-99F4-7C9CF2C6611F}" destId="{9F84B4AB-7853-4799-B7DF-6CF680D5FBC6}" srcOrd="0" destOrd="0" presId="urn:microsoft.com/office/officeart/2005/8/layout/lProcess2"/>
    <dgm:cxn modelId="{7EADF7C5-F852-41A7-9D48-22010EFCC7EB}" type="presOf" srcId="{2E55D175-5522-438D-B35B-DDFB5F503751}" destId="{1CBD4E52-5E48-47B4-B186-5BEFA88CA303}" srcOrd="0" destOrd="0" presId="urn:microsoft.com/office/officeart/2005/8/layout/lProcess2"/>
    <dgm:cxn modelId="{2DFAF4FB-63CD-4C90-AA08-5DE9E80C5DFD}" srcId="{4E7DB820-BF00-4849-A07E-E60248348947}" destId="{2657F5BF-8FE4-43D7-87F0-DC3491CD5D2A}" srcOrd="3" destOrd="0" parTransId="{C71CCC3D-731E-4838-AC75-40C808E6A271}" sibTransId="{70DD8E60-027B-40B1-B57E-0C0F5DA7832C}"/>
    <dgm:cxn modelId="{664DD763-D3A6-4D9D-A2C0-947C2BD00BAA}" type="presParOf" srcId="{3F61CD83-E7C1-40B2-BE9F-8DBCB3F6CCE8}" destId="{F104C7AE-C588-4CB7-94F8-3D3A1ED5B59B}" srcOrd="0" destOrd="0" presId="urn:microsoft.com/office/officeart/2005/8/layout/lProcess2"/>
    <dgm:cxn modelId="{11A008F2-CF16-4FB4-A1BD-DD783CB37747}" type="presParOf" srcId="{F104C7AE-C588-4CB7-94F8-3D3A1ED5B59B}" destId="{1CBD4E52-5E48-47B4-B186-5BEFA88CA303}" srcOrd="0" destOrd="0" presId="urn:microsoft.com/office/officeart/2005/8/layout/lProcess2"/>
    <dgm:cxn modelId="{F73DEDD0-EDC7-46D8-88F2-73BDA2DD921F}" type="presParOf" srcId="{F104C7AE-C588-4CB7-94F8-3D3A1ED5B59B}" destId="{8B1827E4-F6D8-4969-B677-51A84A2FAC8A}" srcOrd="1" destOrd="0" presId="urn:microsoft.com/office/officeart/2005/8/layout/lProcess2"/>
    <dgm:cxn modelId="{92E3B468-C385-4F6E-B0D9-D8B35866E00A}" type="presParOf" srcId="{F104C7AE-C588-4CB7-94F8-3D3A1ED5B59B}" destId="{CCD15AAB-74A5-4741-BAC0-E3402FDDA82A}" srcOrd="2" destOrd="0" presId="urn:microsoft.com/office/officeart/2005/8/layout/lProcess2"/>
    <dgm:cxn modelId="{CD9B5F90-A5CA-4A15-9357-DF94FC488D7A}" type="presParOf" srcId="{CCD15AAB-74A5-4741-BAC0-E3402FDDA82A}" destId="{342520F7-5460-40F8-A13E-E2087AB7DB92}" srcOrd="0" destOrd="0" presId="urn:microsoft.com/office/officeart/2005/8/layout/lProcess2"/>
    <dgm:cxn modelId="{FE8B995B-AA53-4446-B24A-BDDA7FF3F396}" type="presParOf" srcId="{342520F7-5460-40F8-A13E-E2087AB7DB92}" destId="{EDA151E7-7BE1-49A8-97F5-7B5FAA0C4094}" srcOrd="0" destOrd="0" presId="urn:microsoft.com/office/officeart/2005/8/layout/lProcess2"/>
    <dgm:cxn modelId="{2EC41400-977E-4DE4-8196-4CB81D7FEB0A}" type="presParOf" srcId="{342520F7-5460-40F8-A13E-E2087AB7DB92}" destId="{13D3EFD1-5DC7-4EC6-ABDA-34F37E974F6C}" srcOrd="1" destOrd="0" presId="urn:microsoft.com/office/officeart/2005/8/layout/lProcess2"/>
    <dgm:cxn modelId="{A7B78072-0163-4589-B391-6FF6DAD2AC73}" type="presParOf" srcId="{342520F7-5460-40F8-A13E-E2087AB7DB92}" destId="{C796FF30-A9A1-4B51-BD2A-09C5C8C76536}" srcOrd="2" destOrd="0" presId="urn:microsoft.com/office/officeart/2005/8/layout/lProcess2"/>
    <dgm:cxn modelId="{49027177-3AE3-4FE2-8734-C6D23AEC8932}" type="presParOf" srcId="{342520F7-5460-40F8-A13E-E2087AB7DB92}" destId="{06196B6D-8044-4C7C-BD9C-A1D52C32A305}" srcOrd="3" destOrd="0" presId="urn:microsoft.com/office/officeart/2005/8/layout/lProcess2"/>
    <dgm:cxn modelId="{2FA10DBE-A952-4076-9260-AE07C3A02369}" type="presParOf" srcId="{342520F7-5460-40F8-A13E-E2087AB7DB92}" destId="{C05F15F1-E41D-44C0-A3DC-3F7A11277C73}" srcOrd="4" destOrd="0" presId="urn:microsoft.com/office/officeart/2005/8/layout/lProcess2"/>
    <dgm:cxn modelId="{627E7682-C8BE-413F-B6D5-DEF59B2D6CA3}" type="presParOf" srcId="{3F61CD83-E7C1-40B2-BE9F-8DBCB3F6CCE8}" destId="{C8FA3029-D80D-4506-BAE5-587CB7D3E75B}" srcOrd="1" destOrd="0" presId="urn:microsoft.com/office/officeart/2005/8/layout/lProcess2"/>
    <dgm:cxn modelId="{1933C9A4-0703-497E-BF59-97677EEDA199}" type="presParOf" srcId="{3F61CD83-E7C1-40B2-BE9F-8DBCB3F6CCE8}" destId="{C8783B87-0F7C-44A1-824D-244125EE27C2}" srcOrd="2" destOrd="0" presId="urn:microsoft.com/office/officeart/2005/8/layout/lProcess2"/>
    <dgm:cxn modelId="{07E18CAB-8869-421A-986E-468372D33F8E}" type="presParOf" srcId="{C8783B87-0F7C-44A1-824D-244125EE27C2}" destId="{9F84B4AB-7853-4799-B7DF-6CF680D5FBC6}" srcOrd="0" destOrd="0" presId="urn:microsoft.com/office/officeart/2005/8/layout/lProcess2"/>
    <dgm:cxn modelId="{41B5CF6E-F814-46EA-85C1-6A49C699C9AB}" type="presParOf" srcId="{C8783B87-0F7C-44A1-824D-244125EE27C2}" destId="{FA99F69F-2073-411C-A247-D8F8F344CFC0}" srcOrd="1" destOrd="0" presId="urn:microsoft.com/office/officeart/2005/8/layout/lProcess2"/>
    <dgm:cxn modelId="{B9A13FB3-1272-4B63-BD8B-9C6E2BC22D4B}" type="presParOf" srcId="{C8783B87-0F7C-44A1-824D-244125EE27C2}" destId="{4171DA2B-F384-4ABF-A4F2-D1C978F0A27F}" srcOrd="2" destOrd="0" presId="urn:microsoft.com/office/officeart/2005/8/layout/lProcess2"/>
    <dgm:cxn modelId="{1549DA44-5498-434A-8D4C-BD150BFD8144}" type="presParOf" srcId="{4171DA2B-F384-4ABF-A4F2-D1C978F0A27F}" destId="{8CDB6CB6-1368-45EB-862A-F98BC0428DAC}" srcOrd="0" destOrd="0" presId="urn:microsoft.com/office/officeart/2005/8/layout/lProcess2"/>
    <dgm:cxn modelId="{F07A6384-D26D-4C5B-AF3B-1D54C124B207}" type="presParOf" srcId="{8CDB6CB6-1368-45EB-862A-F98BC0428DAC}" destId="{B2EE398F-95BF-41DB-8811-332CB9EA3A15}" srcOrd="0" destOrd="0" presId="urn:microsoft.com/office/officeart/2005/8/layout/lProcess2"/>
    <dgm:cxn modelId="{C49EE777-4DB6-4B30-A935-B34799CD0626}" type="presParOf" srcId="{8CDB6CB6-1368-45EB-862A-F98BC0428DAC}" destId="{7BED7B5F-07F6-4ED2-B987-A5C858D1759B}" srcOrd="1" destOrd="0" presId="urn:microsoft.com/office/officeart/2005/8/layout/lProcess2"/>
    <dgm:cxn modelId="{6E89EA5F-D3F5-479A-A126-9573D1765FDB}" type="presParOf" srcId="{8CDB6CB6-1368-45EB-862A-F98BC0428DAC}" destId="{B6789A55-DDEF-411C-81F7-DBCFEAADDCD1}" srcOrd="2" destOrd="0" presId="urn:microsoft.com/office/officeart/2005/8/layout/lProcess2"/>
    <dgm:cxn modelId="{5EEB2046-EC81-4748-9676-D71A6EF35489}" type="presParOf" srcId="{8CDB6CB6-1368-45EB-862A-F98BC0428DAC}" destId="{06E462DF-C809-496F-978E-103CBB4DC418}" srcOrd="3" destOrd="0" presId="urn:microsoft.com/office/officeart/2005/8/layout/lProcess2"/>
    <dgm:cxn modelId="{9553B8A9-63F6-4D3B-9F3F-A4584C5B336F}" type="presParOf" srcId="{8CDB6CB6-1368-45EB-862A-F98BC0428DAC}" destId="{D0E22425-12DF-40D9-B969-D69E5DC1FFC0}" srcOrd="4" destOrd="0" presId="urn:microsoft.com/office/officeart/2005/8/layout/lProcess2"/>
    <dgm:cxn modelId="{3F1284A3-E6E6-4B04-8268-5A847AFE25E2}" type="presParOf" srcId="{8CDB6CB6-1368-45EB-862A-F98BC0428DAC}" destId="{2F109FD6-22F5-446D-9E81-A02E6056AFD0}" srcOrd="5" destOrd="0" presId="urn:microsoft.com/office/officeart/2005/8/layout/lProcess2"/>
    <dgm:cxn modelId="{F9A02165-0893-41C2-85E4-2682D6B8E0E6}" type="presParOf" srcId="{8CDB6CB6-1368-45EB-862A-F98BC0428DAC}" destId="{FA0D13F4-CF6A-4C39-8B59-97D7ACC42333}" srcOrd="6" destOrd="0" presId="urn:microsoft.com/office/officeart/2005/8/layout/lProcess2"/>
    <dgm:cxn modelId="{39138EF7-4436-4090-A047-DFFDB0C59346}" type="presParOf" srcId="{3F61CD83-E7C1-40B2-BE9F-8DBCB3F6CCE8}" destId="{E8BA5710-81EB-42B2-B4EA-A6D54C613524}" srcOrd="3" destOrd="0" presId="urn:microsoft.com/office/officeart/2005/8/layout/lProcess2"/>
    <dgm:cxn modelId="{75E5C51F-ACB7-45F2-B8B0-8AA14D897A26}" type="presParOf" srcId="{3F61CD83-E7C1-40B2-BE9F-8DBCB3F6CCE8}" destId="{D0FB4D48-CB65-4C87-9C38-EF071F83A9C4}" srcOrd="4" destOrd="0" presId="urn:microsoft.com/office/officeart/2005/8/layout/lProcess2"/>
    <dgm:cxn modelId="{D57B2C03-A065-4765-A58B-161752A42FBA}" type="presParOf" srcId="{D0FB4D48-CB65-4C87-9C38-EF071F83A9C4}" destId="{27B740A1-A379-410D-AA23-45588214D0CD}" srcOrd="0" destOrd="0" presId="urn:microsoft.com/office/officeart/2005/8/layout/lProcess2"/>
    <dgm:cxn modelId="{77B167C2-FA60-4C14-9DD6-7B11A8CE2CEB}" type="presParOf" srcId="{D0FB4D48-CB65-4C87-9C38-EF071F83A9C4}" destId="{2C6A74C3-FFBC-470A-8BC2-FF51004F22F6}" srcOrd="1" destOrd="0" presId="urn:microsoft.com/office/officeart/2005/8/layout/lProcess2"/>
    <dgm:cxn modelId="{86D9633B-ADFD-4041-9ABC-444EBD1F0573}" type="presParOf" srcId="{D0FB4D48-CB65-4C87-9C38-EF071F83A9C4}" destId="{31B2ABED-ADD5-44EC-B432-957C4ABA8FAE}" srcOrd="2" destOrd="0" presId="urn:microsoft.com/office/officeart/2005/8/layout/lProcess2"/>
    <dgm:cxn modelId="{539CD221-62A3-4EF8-A81E-2C340AEB4BED}" type="presParOf" srcId="{31B2ABED-ADD5-44EC-B432-957C4ABA8FAE}" destId="{6C7BE6C0-669C-4CA0-8B61-A2615EED6C0B}" srcOrd="0" destOrd="0" presId="urn:microsoft.com/office/officeart/2005/8/layout/lProcess2"/>
    <dgm:cxn modelId="{EC47B513-5A06-4F13-91A9-79B309B3744B}" type="presParOf" srcId="{6C7BE6C0-669C-4CA0-8B61-A2615EED6C0B}" destId="{6BA3B5E7-E806-43CE-8785-0CF4497A5515}" srcOrd="0" destOrd="0" presId="urn:microsoft.com/office/officeart/2005/8/layout/lProcess2"/>
    <dgm:cxn modelId="{D18277FC-936A-462B-B565-D71A7FDB53ED}" type="presParOf" srcId="{6C7BE6C0-669C-4CA0-8B61-A2615EED6C0B}" destId="{79D26033-64E2-4BB1-9E87-9F5021D41B63}" srcOrd="1" destOrd="0" presId="urn:microsoft.com/office/officeart/2005/8/layout/lProcess2"/>
    <dgm:cxn modelId="{2E6272BB-63D4-485E-9788-70F28671B197}" type="presParOf" srcId="{6C7BE6C0-669C-4CA0-8B61-A2615EED6C0B}" destId="{A9DD3897-F26C-4D42-A9A7-B53A7D8CA14B}" srcOrd="2" destOrd="0" presId="urn:microsoft.com/office/officeart/2005/8/layout/lProcess2"/>
    <dgm:cxn modelId="{395FCCEE-F990-41D5-A60C-16399BD91E79}" type="presParOf" srcId="{6C7BE6C0-669C-4CA0-8B61-A2615EED6C0B}" destId="{3750DF53-7923-4EE4-9BCE-F1FC54EC9A35}" srcOrd="3" destOrd="0" presId="urn:microsoft.com/office/officeart/2005/8/layout/lProcess2"/>
    <dgm:cxn modelId="{60520671-DD06-4FBD-8B8F-AA3542B30DBC}" type="presParOf" srcId="{6C7BE6C0-669C-4CA0-8B61-A2615EED6C0B}" destId="{02349C94-1016-46A4-93BA-F8D24CEB2D38}" srcOrd="4" destOrd="0" presId="urn:microsoft.com/office/officeart/2005/8/layout/lProcess2"/>
    <dgm:cxn modelId="{5CAB08E7-9C77-443B-8140-E80CCDE3358D}" type="presParOf" srcId="{6C7BE6C0-669C-4CA0-8B61-A2615EED6C0B}" destId="{5E15F573-3445-4824-AEF9-5E5B9143CF68}" srcOrd="5" destOrd="0" presId="urn:microsoft.com/office/officeart/2005/8/layout/lProcess2"/>
    <dgm:cxn modelId="{6E9C4D17-7DD5-49DA-9D0C-01F2084087C5}" type="presParOf" srcId="{6C7BE6C0-669C-4CA0-8B61-A2615EED6C0B}" destId="{13F1BBC8-38EF-4378-8080-44174802F0FE}" srcOrd="6" destOrd="0" presId="urn:microsoft.com/office/officeart/2005/8/layout/lProcess2"/>
    <dgm:cxn modelId="{803323C6-6AC6-412F-9F53-207968EB99CE}" type="presParOf" srcId="{6C7BE6C0-669C-4CA0-8B61-A2615EED6C0B}" destId="{E7EC76A3-38EC-40BB-BFAD-88D017F15FBA}" srcOrd="7" destOrd="0" presId="urn:microsoft.com/office/officeart/2005/8/layout/lProcess2"/>
    <dgm:cxn modelId="{A94E748A-0A5B-4708-98BE-B81ED2B6742D}" type="presParOf" srcId="{6C7BE6C0-669C-4CA0-8B61-A2615EED6C0B}" destId="{BCBDE34C-C8F7-4963-8CD3-71D528A2B5F0}" srcOrd="8" destOrd="0" presId="urn:microsoft.com/office/officeart/2005/8/layout/lProcess2"/>
    <dgm:cxn modelId="{40714B10-44BD-4823-A11B-465F85D81314}" type="presParOf" srcId="{3F61CD83-E7C1-40B2-BE9F-8DBCB3F6CCE8}" destId="{1D3DCE08-6D3C-4C07-A4CD-72F4E21108AA}" srcOrd="5" destOrd="0" presId="urn:microsoft.com/office/officeart/2005/8/layout/lProcess2"/>
    <dgm:cxn modelId="{5524361D-F294-4BC3-8B4E-A2E9B1CA97DA}" type="presParOf" srcId="{3F61CD83-E7C1-40B2-BE9F-8DBCB3F6CCE8}" destId="{865AA177-5C70-4920-AAE0-CFEB0B0A9D4B}" srcOrd="6" destOrd="0" presId="urn:microsoft.com/office/officeart/2005/8/layout/lProcess2"/>
    <dgm:cxn modelId="{CC057276-7CCD-43AC-8E76-A74F5E46DBE2}" type="presParOf" srcId="{865AA177-5C70-4920-AAE0-CFEB0B0A9D4B}" destId="{000379F8-F0F7-4985-AA35-B853E71DC950}" srcOrd="0" destOrd="0" presId="urn:microsoft.com/office/officeart/2005/8/layout/lProcess2"/>
    <dgm:cxn modelId="{EB428BFF-C0B7-43A2-846F-0A2C93335968}" type="presParOf" srcId="{865AA177-5C70-4920-AAE0-CFEB0B0A9D4B}" destId="{FAF12226-FAF5-4FC9-8FF5-04725D0C9F0B}" srcOrd="1" destOrd="0" presId="urn:microsoft.com/office/officeart/2005/8/layout/lProcess2"/>
    <dgm:cxn modelId="{4BBD4EEB-1BFA-4703-9F7A-BCA2B05817CB}" type="presParOf" srcId="{865AA177-5C70-4920-AAE0-CFEB0B0A9D4B}" destId="{AFAB5BE9-7F60-4DF2-AF18-2D3E40479349}" srcOrd="2" destOrd="0" presId="urn:microsoft.com/office/officeart/2005/8/layout/lProcess2"/>
    <dgm:cxn modelId="{B1F524C5-3328-4974-A494-A7C1572F8902}" type="presParOf" srcId="{AFAB5BE9-7F60-4DF2-AF18-2D3E40479349}" destId="{F1D7EEF2-4F1B-4370-BAE7-30AE887942CB}" srcOrd="0" destOrd="0" presId="urn:microsoft.com/office/officeart/2005/8/layout/lProcess2"/>
    <dgm:cxn modelId="{729E1D7F-8B14-4868-B2A4-447E109615FD}" type="presParOf" srcId="{F1D7EEF2-4F1B-4370-BAE7-30AE887942CB}" destId="{001EF3B8-60A4-4E89-AC04-5E7EBFB227C4}" srcOrd="0" destOrd="0" presId="urn:microsoft.com/office/officeart/2005/8/layout/lProcess2"/>
    <dgm:cxn modelId="{37760C5D-0DD1-42D1-AA1F-0F6B382844E7}" type="presParOf" srcId="{F1D7EEF2-4F1B-4370-BAE7-30AE887942CB}" destId="{5396F1FC-3801-4E8D-BB1A-E0FFAE4A4D4C}" srcOrd="1" destOrd="0" presId="urn:microsoft.com/office/officeart/2005/8/layout/lProcess2"/>
    <dgm:cxn modelId="{4A30CD9B-91D6-4FC5-AE58-78D0F9371F59}" type="presParOf" srcId="{F1D7EEF2-4F1B-4370-BAE7-30AE887942CB}" destId="{D6DD39CF-E4BD-4252-A327-1F099F1D93C5}" srcOrd="2" destOrd="0" presId="urn:microsoft.com/office/officeart/2005/8/layout/lProcess2"/>
    <dgm:cxn modelId="{029408BD-5450-46D3-A6C8-A73A815629AC}" type="presParOf" srcId="{F1D7EEF2-4F1B-4370-BAE7-30AE887942CB}" destId="{436B6EBB-8143-4039-A92E-45FC80A6D867}" srcOrd="3" destOrd="0" presId="urn:microsoft.com/office/officeart/2005/8/layout/lProcess2"/>
    <dgm:cxn modelId="{87E197FE-CCBB-4622-BE09-55BBD4185604}" type="presParOf" srcId="{F1D7EEF2-4F1B-4370-BAE7-30AE887942CB}" destId="{FBF2D946-6A6C-4107-ADDF-F21CD433B788}" srcOrd="4" destOrd="0" presId="urn:microsoft.com/office/officeart/2005/8/layout/lProcess2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6A762EB-DF34-4C1B-9326-D0031FFB7248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10C9CBC6-0774-4FF4-B9AF-552799ECE778}">
      <dgm:prSet phldrT="[文本]"/>
      <dgm:spPr/>
      <dgm:t>
        <a:bodyPr/>
        <a:lstStyle/>
        <a:p>
          <a:r>
            <a:rPr lang="zh-CN" altLang="en-US" dirty="0" smtClean="0"/>
            <a:t>会员体系</a:t>
          </a:r>
          <a:endParaRPr lang="zh-CN" altLang="en-US" dirty="0"/>
        </a:p>
      </dgm:t>
    </dgm:pt>
    <dgm:pt modelId="{976BB1B5-32F0-46F2-9D3A-F9D533BC395A}" type="parTrans" cxnId="{43F1CEC6-FD9B-4FFE-89AF-6545B1C1E101}">
      <dgm:prSet/>
      <dgm:spPr/>
      <dgm:t>
        <a:bodyPr/>
        <a:lstStyle/>
        <a:p>
          <a:endParaRPr lang="zh-CN" altLang="en-US"/>
        </a:p>
      </dgm:t>
    </dgm:pt>
    <dgm:pt modelId="{CF5FE15C-47AE-4477-9D62-BEBBB68D22B2}" type="sibTrans" cxnId="{43F1CEC6-FD9B-4FFE-89AF-6545B1C1E101}">
      <dgm:prSet/>
      <dgm:spPr/>
      <dgm:t>
        <a:bodyPr/>
        <a:lstStyle/>
        <a:p>
          <a:endParaRPr lang="zh-CN" altLang="en-US"/>
        </a:p>
      </dgm:t>
    </dgm:pt>
    <dgm:pt modelId="{1836EE43-F4B4-4132-8484-3A45D5D028F8}">
      <dgm:prSet phldrT="[文本]"/>
      <dgm:spPr/>
      <dgm:t>
        <a:bodyPr/>
        <a:lstStyle/>
        <a:p>
          <a:r>
            <a:rPr lang="zh-CN" altLang="en-US" dirty="0" smtClean="0"/>
            <a:t>运营体系</a:t>
          </a:r>
          <a:endParaRPr lang="zh-CN" altLang="en-US" dirty="0"/>
        </a:p>
      </dgm:t>
    </dgm:pt>
    <dgm:pt modelId="{C5FEBD16-E27B-4DE4-B8A7-36F00AB86F69}" type="parTrans" cxnId="{3D7957C6-0B04-462F-8016-5EEA3CA0C167}">
      <dgm:prSet/>
      <dgm:spPr/>
      <dgm:t>
        <a:bodyPr/>
        <a:lstStyle/>
        <a:p>
          <a:endParaRPr lang="zh-CN" altLang="en-US"/>
        </a:p>
      </dgm:t>
    </dgm:pt>
    <dgm:pt modelId="{D482E5E1-385D-4713-9D47-F9C26AB1F227}" type="sibTrans" cxnId="{3D7957C6-0B04-462F-8016-5EEA3CA0C167}">
      <dgm:prSet/>
      <dgm:spPr/>
      <dgm:t>
        <a:bodyPr/>
        <a:lstStyle/>
        <a:p>
          <a:endParaRPr lang="zh-CN" altLang="en-US"/>
        </a:p>
      </dgm:t>
    </dgm:pt>
    <dgm:pt modelId="{F69E4E62-7919-4D07-B4B9-3D30725CFF7C}">
      <dgm:prSet phldrT="[文本]"/>
      <dgm:spPr/>
      <dgm:t>
        <a:bodyPr/>
        <a:lstStyle/>
        <a:p>
          <a:r>
            <a:rPr lang="zh-CN" altLang="en-US" dirty="0" smtClean="0"/>
            <a:t>业务体系</a:t>
          </a:r>
          <a:endParaRPr lang="zh-CN" altLang="en-US" dirty="0"/>
        </a:p>
      </dgm:t>
    </dgm:pt>
    <dgm:pt modelId="{6D741208-5F73-4234-A2AE-7C313A4ABAAA}" type="parTrans" cxnId="{4CFA22B0-0E83-4BBA-AB11-49537C8E91E8}">
      <dgm:prSet/>
      <dgm:spPr/>
      <dgm:t>
        <a:bodyPr/>
        <a:lstStyle/>
        <a:p>
          <a:endParaRPr lang="zh-CN" altLang="en-US"/>
        </a:p>
      </dgm:t>
    </dgm:pt>
    <dgm:pt modelId="{1E372DC7-7CEB-4940-807D-ABC5D8AF1B93}" type="sibTrans" cxnId="{4CFA22B0-0E83-4BBA-AB11-49537C8E91E8}">
      <dgm:prSet/>
      <dgm:spPr/>
      <dgm:t>
        <a:bodyPr/>
        <a:lstStyle/>
        <a:p>
          <a:endParaRPr lang="zh-CN" altLang="en-US"/>
        </a:p>
      </dgm:t>
    </dgm:pt>
    <dgm:pt modelId="{64ADE0FD-B456-4CEA-9354-1DCA4F1B700C}" type="pres">
      <dgm:prSet presAssocID="{56A762EB-DF34-4C1B-9326-D0031FFB724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D054411-C873-4518-B262-FBE45836DDFE}" type="pres">
      <dgm:prSet presAssocID="{10C9CBC6-0774-4FF4-B9AF-552799ECE778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3E9DDA-2580-40A3-8D02-592FC81FA298}" type="pres">
      <dgm:prSet presAssocID="{10C9CBC6-0774-4FF4-B9AF-552799ECE778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3052FDE0-8123-49CB-B18D-72B9801A9B57}" type="pres">
      <dgm:prSet presAssocID="{10C9CBC6-0774-4FF4-B9AF-552799ECE778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D8545FEA-1B86-42BD-9559-F11437F6D982}" type="pres">
      <dgm:prSet presAssocID="{1836EE43-F4B4-4132-8484-3A45D5D028F8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F7B95A-3CDB-40B3-92E3-5C740982BFCC}" type="pres">
      <dgm:prSet presAssocID="{1836EE43-F4B4-4132-8484-3A45D5D028F8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387A1B97-3D24-42B8-B623-194BD492801B}" type="pres">
      <dgm:prSet presAssocID="{1836EE43-F4B4-4132-8484-3A45D5D028F8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8275EBD3-1371-4339-8A1A-4DBDE9B66C22}" type="pres">
      <dgm:prSet presAssocID="{F69E4E62-7919-4D07-B4B9-3D30725CFF7C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3652DF3C-9108-416A-8863-8FFE0A8D3FD5}" type="pres">
      <dgm:prSet presAssocID="{F69E4E62-7919-4D07-B4B9-3D30725CFF7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91F451-73B1-4315-8B63-91C117F3FD2B}" type="pres">
      <dgm:prSet presAssocID="{F69E4E62-7919-4D07-B4B9-3D30725CFF7C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39E91545-048C-41BD-9B74-FD9DAA4D09E4}" type="pres">
      <dgm:prSet presAssocID="{F69E4E62-7919-4D07-B4B9-3D30725CFF7C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5C8F7905-F16D-436B-ACEF-FDFDADBE7F9A}" type="pres">
      <dgm:prSet presAssocID="{CF5FE15C-47AE-4477-9D62-BEBBB68D22B2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0ECC0A05-AF17-4054-93B9-A4A8DAE84FAB}" type="pres">
      <dgm:prSet presAssocID="{D482E5E1-385D-4713-9D47-F9C26AB1F227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4B30B8BD-A944-4D90-A725-0B578DE513B3}" type="pres">
      <dgm:prSet presAssocID="{1E372DC7-7CEB-4940-807D-ABC5D8AF1B93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4CFA22B0-0E83-4BBA-AB11-49537C8E91E8}" srcId="{56A762EB-DF34-4C1B-9326-D0031FFB7248}" destId="{F69E4E62-7919-4D07-B4B9-3D30725CFF7C}" srcOrd="2" destOrd="0" parTransId="{6D741208-5F73-4234-A2AE-7C313A4ABAAA}" sibTransId="{1E372DC7-7CEB-4940-807D-ABC5D8AF1B93}"/>
    <dgm:cxn modelId="{43F1CEC6-FD9B-4FFE-89AF-6545B1C1E101}" srcId="{56A762EB-DF34-4C1B-9326-D0031FFB7248}" destId="{10C9CBC6-0774-4FF4-B9AF-552799ECE778}" srcOrd="0" destOrd="0" parTransId="{976BB1B5-32F0-46F2-9D3A-F9D533BC395A}" sibTransId="{CF5FE15C-47AE-4477-9D62-BEBBB68D22B2}"/>
    <dgm:cxn modelId="{A6031C58-60CE-449A-B947-D760664CD5DE}" type="presOf" srcId="{D482E5E1-385D-4713-9D47-F9C26AB1F227}" destId="{0ECC0A05-AF17-4054-93B9-A4A8DAE84FAB}" srcOrd="0" destOrd="0" presId="urn:microsoft.com/office/officeart/2005/8/layout/gear1"/>
    <dgm:cxn modelId="{5E396547-D9CC-4404-966F-836051F2DB2B}" type="presOf" srcId="{1836EE43-F4B4-4132-8484-3A45D5D028F8}" destId="{D8545FEA-1B86-42BD-9559-F11437F6D982}" srcOrd="0" destOrd="0" presId="urn:microsoft.com/office/officeart/2005/8/layout/gear1"/>
    <dgm:cxn modelId="{188AADF5-8084-4468-8F93-2F54FDAB20E0}" type="presOf" srcId="{56A762EB-DF34-4C1B-9326-D0031FFB7248}" destId="{64ADE0FD-B456-4CEA-9354-1DCA4F1B700C}" srcOrd="0" destOrd="0" presId="urn:microsoft.com/office/officeart/2005/8/layout/gear1"/>
    <dgm:cxn modelId="{6DEA4623-8068-4AC9-9725-3FAA1C788713}" type="presOf" srcId="{10C9CBC6-0774-4FF4-B9AF-552799ECE778}" destId="{9D054411-C873-4518-B262-FBE45836DDFE}" srcOrd="0" destOrd="0" presId="urn:microsoft.com/office/officeart/2005/8/layout/gear1"/>
    <dgm:cxn modelId="{F54B867C-3ED4-471A-B7E0-92AA5F306D6C}" type="presOf" srcId="{CF5FE15C-47AE-4477-9D62-BEBBB68D22B2}" destId="{5C8F7905-F16D-436B-ACEF-FDFDADBE7F9A}" srcOrd="0" destOrd="0" presId="urn:microsoft.com/office/officeart/2005/8/layout/gear1"/>
    <dgm:cxn modelId="{CD0D3B30-0057-43AD-9B8F-54380F502251}" type="presOf" srcId="{1836EE43-F4B4-4132-8484-3A45D5D028F8}" destId="{83F7B95A-3CDB-40B3-92E3-5C740982BFCC}" srcOrd="1" destOrd="0" presId="urn:microsoft.com/office/officeart/2005/8/layout/gear1"/>
    <dgm:cxn modelId="{F2CFF228-B77F-4CC7-B915-EA0C2E10775B}" type="presOf" srcId="{1836EE43-F4B4-4132-8484-3A45D5D028F8}" destId="{387A1B97-3D24-42B8-B623-194BD492801B}" srcOrd="2" destOrd="0" presId="urn:microsoft.com/office/officeart/2005/8/layout/gear1"/>
    <dgm:cxn modelId="{A7BC8898-670C-4832-93F2-9C52D5F0CC1E}" type="presOf" srcId="{10C9CBC6-0774-4FF4-B9AF-552799ECE778}" destId="{3052FDE0-8123-49CB-B18D-72B9801A9B57}" srcOrd="2" destOrd="0" presId="urn:microsoft.com/office/officeart/2005/8/layout/gear1"/>
    <dgm:cxn modelId="{E97CAFBC-4273-4EDF-8D08-39CE58B39DB2}" type="presOf" srcId="{F69E4E62-7919-4D07-B4B9-3D30725CFF7C}" destId="{3652DF3C-9108-416A-8863-8FFE0A8D3FD5}" srcOrd="1" destOrd="0" presId="urn:microsoft.com/office/officeart/2005/8/layout/gear1"/>
    <dgm:cxn modelId="{3A41DBA8-59C1-4494-8A91-0E9F03672D56}" type="presOf" srcId="{F69E4E62-7919-4D07-B4B9-3D30725CFF7C}" destId="{CC91F451-73B1-4315-8B63-91C117F3FD2B}" srcOrd="2" destOrd="0" presId="urn:microsoft.com/office/officeart/2005/8/layout/gear1"/>
    <dgm:cxn modelId="{C485FF1A-17CF-41E4-B1B7-C5746982C03D}" type="presOf" srcId="{F69E4E62-7919-4D07-B4B9-3D30725CFF7C}" destId="{39E91545-048C-41BD-9B74-FD9DAA4D09E4}" srcOrd="3" destOrd="0" presId="urn:microsoft.com/office/officeart/2005/8/layout/gear1"/>
    <dgm:cxn modelId="{A092288D-4730-44F6-BEB2-8278F7C9136F}" type="presOf" srcId="{F69E4E62-7919-4D07-B4B9-3D30725CFF7C}" destId="{8275EBD3-1371-4339-8A1A-4DBDE9B66C22}" srcOrd="0" destOrd="0" presId="urn:microsoft.com/office/officeart/2005/8/layout/gear1"/>
    <dgm:cxn modelId="{A5F1E75E-9CBE-419D-8EDC-089205A758FD}" type="presOf" srcId="{1E372DC7-7CEB-4940-807D-ABC5D8AF1B93}" destId="{4B30B8BD-A944-4D90-A725-0B578DE513B3}" srcOrd="0" destOrd="0" presId="urn:microsoft.com/office/officeart/2005/8/layout/gear1"/>
    <dgm:cxn modelId="{F8C71E8A-66FF-4F93-89CE-AC4D0029B1A5}" type="presOf" srcId="{10C9CBC6-0774-4FF4-B9AF-552799ECE778}" destId="{513E9DDA-2580-40A3-8D02-592FC81FA298}" srcOrd="1" destOrd="0" presId="urn:microsoft.com/office/officeart/2005/8/layout/gear1"/>
    <dgm:cxn modelId="{3D7957C6-0B04-462F-8016-5EEA3CA0C167}" srcId="{56A762EB-DF34-4C1B-9326-D0031FFB7248}" destId="{1836EE43-F4B4-4132-8484-3A45D5D028F8}" srcOrd="1" destOrd="0" parTransId="{C5FEBD16-E27B-4DE4-B8A7-36F00AB86F69}" sibTransId="{D482E5E1-385D-4713-9D47-F9C26AB1F227}"/>
    <dgm:cxn modelId="{1DD7BF43-B2C3-4321-9878-21C7D8D8B247}" type="presParOf" srcId="{64ADE0FD-B456-4CEA-9354-1DCA4F1B700C}" destId="{9D054411-C873-4518-B262-FBE45836DDFE}" srcOrd="0" destOrd="0" presId="urn:microsoft.com/office/officeart/2005/8/layout/gear1"/>
    <dgm:cxn modelId="{8DC9695A-B899-47E3-AB9D-5607268D1826}" type="presParOf" srcId="{64ADE0FD-B456-4CEA-9354-1DCA4F1B700C}" destId="{513E9DDA-2580-40A3-8D02-592FC81FA298}" srcOrd="1" destOrd="0" presId="urn:microsoft.com/office/officeart/2005/8/layout/gear1"/>
    <dgm:cxn modelId="{0C39A347-EE55-4052-87F5-CFC5FCC7C457}" type="presParOf" srcId="{64ADE0FD-B456-4CEA-9354-1DCA4F1B700C}" destId="{3052FDE0-8123-49CB-B18D-72B9801A9B57}" srcOrd="2" destOrd="0" presId="urn:microsoft.com/office/officeart/2005/8/layout/gear1"/>
    <dgm:cxn modelId="{06ECDB07-7DB3-4B87-9083-820D592A1C48}" type="presParOf" srcId="{64ADE0FD-B456-4CEA-9354-1DCA4F1B700C}" destId="{D8545FEA-1B86-42BD-9559-F11437F6D982}" srcOrd="3" destOrd="0" presId="urn:microsoft.com/office/officeart/2005/8/layout/gear1"/>
    <dgm:cxn modelId="{07B70115-BD56-432A-A208-0113068AA689}" type="presParOf" srcId="{64ADE0FD-B456-4CEA-9354-1DCA4F1B700C}" destId="{83F7B95A-3CDB-40B3-92E3-5C740982BFCC}" srcOrd="4" destOrd="0" presId="urn:microsoft.com/office/officeart/2005/8/layout/gear1"/>
    <dgm:cxn modelId="{1532090B-FE09-4801-A5BA-3ACFD35C1773}" type="presParOf" srcId="{64ADE0FD-B456-4CEA-9354-1DCA4F1B700C}" destId="{387A1B97-3D24-42B8-B623-194BD492801B}" srcOrd="5" destOrd="0" presId="urn:microsoft.com/office/officeart/2005/8/layout/gear1"/>
    <dgm:cxn modelId="{BD331FCF-145D-4CEB-AD53-44E2DB25A9EF}" type="presParOf" srcId="{64ADE0FD-B456-4CEA-9354-1DCA4F1B700C}" destId="{8275EBD3-1371-4339-8A1A-4DBDE9B66C22}" srcOrd="6" destOrd="0" presId="urn:microsoft.com/office/officeart/2005/8/layout/gear1"/>
    <dgm:cxn modelId="{C7A4AF04-569A-482A-A4DB-468FB69BEE19}" type="presParOf" srcId="{64ADE0FD-B456-4CEA-9354-1DCA4F1B700C}" destId="{3652DF3C-9108-416A-8863-8FFE0A8D3FD5}" srcOrd="7" destOrd="0" presId="urn:microsoft.com/office/officeart/2005/8/layout/gear1"/>
    <dgm:cxn modelId="{3220704E-4693-4B69-9653-5458F3BF4FCC}" type="presParOf" srcId="{64ADE0FD-B456-4CEA-9354-1DCA4F1B700C}" destId="{CC91F451-73B1-4315-8B63-91C117F3FD2B}" srcOrd="8" destOrd="0" presId="urn:microsoft.com/office/officeart/2005/8/layout/gear1"/>
    <dgm:cxn modelId="{A0B46FDD-EEAF-4D91-9FA5-F961314418AD}" type="presParOf" srcId="{64ADE0FD-B456-4CEA-9354-1DCA4F1B700C}" destId="{39E91545-048C-41BD-9B74-FD9DAA4D09E4}" srcOrd="9" destOrd="0" presId="urn:microsoft.com/office/officeart/2005/8/layout/gear1"/>
    <dgm:cxn modelId="{7295E60D-B953-416C-8271-3CF6292E59D5}" type="presParOf" srcId="{64ADE0FD-B456-4CEA-9354-1DCA4F1B700C}" destId="{5C8F7905-F16D-436B-ACEF-FDFDADBE7F9A}" srcOrd="10" destOrd="0" presId="urn:microsoft.com/office/officeart/2005/8/layout/gear1"/>
    <dgm:cxn modelId="{47C8566C-98CC-41B5-A48E-38FC8E56C95C}" type="presParOf" srcId="{64ADE0FD-B456-4CEA-9354-1DCA4F1B700C}" destId="{0ECC0A05-AF17-4054-93B9-A4A8DAE84FAB}" srcOrd="11" destOrd="0" presId="urn:microsoft.com/office/officeart/2005/8/layout/gear1"/>
    <dgm:cxn modelId="{CD7D2B58-D375-4FDA-B5B3-EBD9FD773EC6}" type="presParOf" srcId="{64ADE0FD-B456-4CEA-9354-1DCA4F1B700C}" destId="{4B30B8BD-A944-4D90-A725-0B578DE513B3}" srcOrd="12" destOrd="0" presId="urn:microsoft.com/office/officeart/2005/8/layout/gear1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EA6F95C-F903-4001-AEEC-6B00CE1F61F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E55D175-5522-438D-B35B-DDFB5F503751}">
      <dgm:prSet phldrT="[文本]" custT="1"/>
      <dgm:spPr/>
      <dgm:t>
        <a:bodyPr tIns="720000"/>
        <a:lstStyle/>
        <a:p>
          <a:r>
            <a:rPr lang="zh-CN" altLang="en-US" sz="2000" dirty="0" smtClean="0"/>
            <a:t>表现层</a:t>
          </a:r>
          <a:endParaRPr lang="zh-CN" altLang="en-US" sz="2000" dirty="0"/>
        </a:p>
      </dgm:t>
    </dgm:pt>
    <dgm:pt modelId="{6DD6C3EE-97A3-492C-812F-DF4638BA27AF}" type="parTrans" cxnId="{A87F2555-F52A-4230-9DBC-C80E9B8492AD}">
      <dgm:prSet/>
      <dgm:spPr/>
      <dgm:t>
        <a:bodyPr/>
        <a:lstStyle/>
        <a:p>
          <a:endParaRPr lang="zh-CN" altLang="en-US" sz="1400"/>
        </a:p>
      </dgm:t>
    </dgm:pt>
    <dgm:pt modelId="{E2A02F32-99A3-4331-A897-AEA4AA7E7982}" type="sibTrans" cxnId="{A87F2555-F52A-4230-9DBC-C80E9B8492AD}">
      <dgm:prSet/>
      <dgm:spPr/>
      <dgm:t>
        <a:bodyPr/>
        <a:lstStyle/>
        <a:p>
          <a:endParaRPr lang="zh-CN" altLang="en-US" sz="1400"/>
        </a:p>
      </dgm:t>
    </dgm:pt>
    <dgm:pt modelId="{682D0DE8-2B33-4384-94FF-E0EA7EBBD045}">
      <dgm:prSet phldrT="[文本]" custT="1"/>
      <dgm:spPr/>
      <dgm:t>
        <a:bodyPr/>
        <a:lstStyle/>
        <a:p>
          <a:r>
            <a:rPr lang="en-US" altLang="zh-CN" sz="1400" dirty="0" smtClean="0"/>
            <a:t>Velocity</a:t>
          </a:r>
          <a:endParaRPr lang="zh-CN" altLang="en-US" sz="1400" dirty="0"/>
        </a:p>
      </dgm:t>
    </dgm:pt>
    <dgm:pt modelId="{27C63EA6-33DA-430E-9276-A5DE854FB68D}" type="parTrans" cxnId="{2818F83F-F8BA-4470-9272-339EFD5FF22D}">
      <dgm:prSet/>
      <dgm:spPr/>
      <dgm:t>
        <a:bodyPr/>
        <a:lstStyle/>
        <a:p>
          <a:endParaRPr lang="zh-CN" altLang="en-US" sz="1400"/>
        </a:p>
      </dgm:t>
    </dgm:pt>
    <dgm:pt modelId="{B49926E3-962E-4AF6-8563-EC424DEB0AED}" type="sibTrans" cxnId="{2818F83F-F8BA-4470-9272-339EFD5FF22D}">
      <dgm:prSet/>
      <dgm:spPr/>
      <dgm:t>
        <a:bodyPr/>
        <a:lstStyle/>
        <a:p>
          <a:endParaRPr lang="zh-CN" altLang="en-US" sz="1400"/>
        </a:p>
      </dgm:t>
    </dgm:pt>
    <dgm:pt modelId="{DCB7D505-FC52-4438-BEBD-CBBFF1D2ED48}">
      <dgm:prSet phldrT="[文本]" custT="1"/>
      <dgm:spPr/>
      <dgm:t>
        <a:bodyPr/>
        <a:lstStyle/>
        <a:p>
          <a:r>
            <a:rPr lang="zh-CN" altLang="en-US" sz="1400" b="0" dirty="0" smtClean="0"/>
            <a:t>日志</a:t>
          </a:r>
          <a:endParaRPr lang="zh-CN" altLang="en-US" sz="1400" b="0" dirty="0"/>
        </a:p>
      </dgm:t>
    </dgm:pt>
    <dgm:pt modelId="{27A16098-049F-48D3-85FE-5AA647F8947F}" type="parTrans" cxnId="{DB8D8FCB-9069-410D-AFB0-DE185FB23C41}">
      <dgm:prSet/>
      <dgm:spPr/>
      <dgm:t>
        <a:bodyPr/>
        <a:lstStyle/>
        <a:p>
          <a:endParaRPr lang="zh-CN" altLang="en-US" sz="1400"/>
        </a:p>
      </dgm:t>
    </dgm:pt>
    <dgm:pt modelId="{B24424AD-123A-4E66-9DCC-A4B90F566642}" type="sibTrans" cxnId="{DB8D8FCB-9069-410D-AFB0-DE185FB23C41}">
      <dgm:prSet/>
      <dgm:spPr/>
      <dgm:t>
        <a:bodyPr/>
        <a:lstStyle/>
        <a:p>
          <a:endParaRPr lang="zh-CN" altLang="en-US" sz="1400"/>
        </a:p>
      </dgm:t>
    </dgm:pt>
    <dgm:pt modelId="{26AB1602-1FA1-42BC-B93C-503C1BE8167C}">
      <dgm:prSet phldrT="[文本]" custT="1"/>
      <dgm:spPr/>
      <dgm:t>
        <a:bodyPr/>
        <a:lstStyle/>
        <a:p>
          <a:r>
            <a:rPr lang="en-US" altLang="zh-CN" sz="1400" dirty="0" smtClean="0"/>
            <a:t>Build</a:t>
          </a:r>
          <a:endParaRPr lang="zh-CN" altLang="en-US" sz="1400" dirty="0"/>
        </a:p>
      </dgm:t>
    </dgm:pt>
    <dgm:pt modelId="{F5AB3550-B97B-4481-A6A0-5D05066E4B00}" type="parTrans" cxnId="{9AB067AD-C23E-45D0-A497-DE77B12A3F8B}">
      <dgm:prSet/>
      <dgm:spPr/>
      <dgm:t>
        <a:bodyPr/>
        <a:lstStyle/>
        <a:p>
          <a:endParaRPr lang="zh-CN" altLang="en-US" sz="1400"/>
        </a:p>
      </dgm:t>
    </dgm:pt>
    <dgm:pt modelId="{83BECFDB-BF88-497C-87C4-B2CF863B4FE2}" type="sibTrans" cxnId="{9AB067AD-C23E-45D0-A497-DE77B12A3F8B}">
      <dgm:prSet/>
      <dgm:spPr/>
      <dgm:t>
        <a:bodyPr/>
        <a:lstStyle/>
        <a:p>
          <a:endParaRPr lang="zh-CN" altLang="en-US" sz="1400"/>
        </a:p>
      </dgm:t>
    </dgm:pt>
    <dgm:pt modelId="{925B64C4-6EF6-49F4-99F4-7C9CF2C6611F}">
      <dgm:prSet phldrT="[文本]" custT="1"/>
      <dgm:spPr/>
      <dgm:t>
        <a:bodyPr tIns="720000"/>
        <a:lstStyle/>
        <a:p>
          <a:r>
            <a:rPr lang="zh-CN" altLang="en-US" sz="2000" dirty="0" smtClean="0"/>
            <a:t>业务逻辑层</a:t>
          </a:r>
          <a:endParaRPr lang="zh-CN" altLang="en-US" sz="2000" dirty="0"/>
        </a:p>
      </dgm:t>
    </dgm:pt>
    <dgm:pt modelId="{B0C9262C-6180-4D91-8BD5-44361B403009}" type="parTrans" cxnId="{D6A8021C-5852-4321-80C2-605E0F8CBAD8}">
      <dgm:prSet/>
      <dgm:spPr/>
      <dgm:t>
        <a:bodyPr/>
        <a:lstStyle/>
        <a:p>
          <a:endParaRPr lang="zh-CN" altLang="en-US"/>
        </a:p>
      </dgm:t>
    </dgm:pt>
    <dgm:pt modelId="{005E42E9-326F-4CEA-B9B2-C6D8BA65FD4A}" type="sibTrans" cxnId="{D6A8021C-5852-4321-80C2-605E0F8CBAD8}">
      <dgm:prSet/>
      <dgm:spPr/>
      <dgm:t>
        <a:bodyPr/>
        <a:lstStyle/>
        <a:p>
          <a:endParaRPr lang="zh-CN" altLang="en-US"/>
        </a:p>
      </dgm:t>
    </dgm:pt>
    <dgm:pt modelId="{D2374C42-B017-4FB3-B333-31409F67E00A}">
      <dgm:prSet custT="1"/>
      <dgm:spPr/>
      <dgm:t>
        <a:bodyPr/>
        <a:lstStyle/>
        <a:p>
          <a:r>
            <a:rPr lang="en-US" altLang="zh-CN" sz="1400" dirty="0" smtClean="0"/>
            <a:t>IOC (Spring)</a:t>
          </a:r>
          <a:endParaRPr lang="zh-CN" altLang="en-US" sz="1400" dirty="0"/>
        </a:p>
      </dgm:t>
    </dgm:pt>
    <dgm:pt modelId="{6E413ABD-15BA-4E71-8E02-5821DA90E556}" type="parTrans" cxnId="{60762731-3B4A-482A-A81E-E2E8C18D736A}">
      <dgm:prSet/>
      <dgm:spPr/>
      <dgm:t>
        <a:bodyPr/>
        <a:lstStyle/>
        <a:p>
          <a:endParaRPr lang="zh-CN" altLang="en-US"/>
        </a:p>
      </dgm:t>
    </dgm:pt>
    <dgm:pt modelId="{51DF54E4-8B9A-44E1-B0BE-5CE9BA859782}" type="sibTrans" cxnId="{60762731-3B4A-482A-A81E-E2E8C18D736A}">
      <dgm:prSet/>
      <dgm:spPr/>
      <dgm:t>
        <a:bodyPr/>
        <a:lstStyle/>
        <a:p>
          <a:endParaRPr lang="zh-CN" altLang="en-US"/>
        </a:p>
      </dgm:t>
    </dgm:pt>
    <dgm:pt modelId="{F05283ED-DF93-49AB-81C0-2305831A42B5}">
      <dgm:prSet custT="1"/>
      <dgm:spPr/>
      <dgm:t>
        <a:bodyPr tIns="720000"/>
        <a:lstStyle/>
        <a:p>
          <a:r>
            <a:rPr lang="zh-CN" altLang="en-US" sz="2000" dirty="0" smtClean="0"/>
            <a:t>工具</a:t>
          </a:r>
        </a:p>
      </dgm:t>
    </dgm:pt>
    <dgm:pt modelId="{DAE0CD76-CCF7-412A-BC8C-A74160205D9C}" type="parTrans" cxnId="{8F1DA406-BA55-4727-A6D3-3DFDF45DA2F2}">
      <dgm:prSet/>
      <dgm:spPr/>
      <dgm:t>
        <a:bodyPr/>
        <a:lstStyle/>
        <a:p>
          <a:endParaRPr lang="zh-CN" altLang="en-US"/>
        </a:p>
      </dgm:t>
    </dgm:pt>
    <dgm:pt modelId="{79DDE4D9-6037-48DB-95CB-CFED7D9486DA}" type="sibTrans" cxnId="{8F1DA406-BA55-4727-A6D3-3DFDF45DA2F2}">
      <dgm:prSet/>
      <dgm:spPr/>
      <dgm:t>
        <a:bodyPr/>
        <a:lstStyle/>
        <a:p>
          <a:endParaRPr lang="zh-CN" altLang="en-US"/>
        </a:p>
      </dgm:t>
    </dgm:pt>
    <dgm:pt modelId="{4E7DB820-BF00-4849-A07E-E60248348947}">
      <dgm:prSet custT="1"/>
      <dgm:spPr/>
      <dgm:t>
        <a:bodyPr tIns="720000"/>
        <a:lstStyle/>
        <a:p>
          <a:r>
            <a:rPr lang="zh-CN" altLang="en-US" sz="2000" dirty="0" smtClean="0"/>
            <a:t>数据访问层</a:t>
          </a:r>
        </a:p>
      </dgm:t>
    </dgm:pt>
    <dgm:pt modelId="{59AEC5DC-002C-4FDD-9F6C-E94243E2F463}" type="parTrans" cxnId="{7B5D5F3C-BA54-455C-904D-3C9F7C6E5085}">
      <dgm:prSet/>
      <dgm:spPr/>
      <dgm:t>
        <a:bodyPr/>
        <a:lstStyle/>
        <a:p>
          <a:endParaRPr lang="zh-CN" altLang="en-US"/>
        </a:p>
      </dgm:t>
    </dgm:pt>
    <dgm:pt modelId="{BB7B9C72-C226-4259-B03A-B9BDF8FE476D}" type="sibTrans" cxnId="{7B5D5F3C-BA54-455C-904D-3C9F7C6E5085}">
      <dgm:prSet/>
      <dgm:spPr/>
      <dgm:t>
        <a:bodyPr/>
        <a:lstStyle/>
        <a:p>
          <a:endParaRPr lang="zh-CN" altLang="en-US"/>
        </a:p>
      </dgm:t>
    </dgm:pt>
    <dgm:pt modelId="{CFD1335D-D580-4549-A2E3-CFB353D32DFF}">
      <dgm:prSet custT="1"/>
      <dgm:spPr/>
      <dgm:t>
        <a:bodyPr/>
        <a:lstStyle/>
        <a:p>
          <a:r>
            <a:rPr lang="en-US" altLang="zh-CN" sz="1400" dirty="0" err="1" smtClean="0"/>
            <a:t>iBatis</a:t>
          </a:r>
          <a:endParaRPr lang="zh-CN" altLang="en-US" sz="1400" dirty="0"/>
        </a:p>
      </dgm:t>
    </dgm:pt>
    <dgm:pt modelId="{674CDCA7-A0A7-43A5-88EC-A78CB4D80B79}" type="parTrans" cxnId="{56723C6A-5BFB-43D6-8CF8-20946FC8C488}">
      <dgm:prSet/>
      <dgm:spPr/>
      <dgm:t>
        <a:bodyPr/>
        <a:lstStyle/>
        <a:p>
          <a:endParaRPr lang="zh-CN" altLang="en-US"/>
        </a:p>
      </dgm:t>
    </dgm:pt>
    <dgm:pt modelId="{00D4751B-D137-4321-992A-4C34169CE1BE}" type="sibTrans" cxnId="{56723C6A-5BFB-43D6-8CF8-20946FC8C488}">
      <dgm:prSet/>
      <dgm:spPr/>
      <dgm:t>
        <a:bodyPr/>
        <a:lstStyle/>
        <a:p>
          <a:endParaRPr lang="zh-CN" altLang="en-US"/>
        </a:p>
      </dgm:t>
    </dgm:pt>
    <dgm:pt modelId="{58D19102-8E71-49A7-86DF-B2FED6868ABF}">
      <dgm:prSet custT="1"/>
      <dgm:spPr/>
      <dgm:t>
        <a:bodyPr/>
        <a:lstStyle/>
        <a:p>
          <a:r>
            <a:rPr lang="en-US" altLang="zh-CN" sz="1400" dirty="0" smtClean="0"/>
            <a:t>CMP</a:t>
          </a:r>
          <a:endParaRPr lang="zh-CN" altLang="en-US" sz="1400" dirty="0"/>
        </a:p>
      </dgm:t>
    </dgm:pt>
    <dgm:pt modelId="{BA6C7DA5-1B88-4926-975C-5D859A2D873F}" type="parTrans" cxnId="{B09905ED-E896-48E2-A720-A216DE14EF0C}">
      <dgm:prSet/>
      <dgm:spPr/>
      <dgm:t>
        <a:bodyPr/>
        <a:lstStyle/>
        <a:p>
          <a:endParaRPr lang="zh-CN" altLang="en-US"/>
        </a:p>
      </dgm:t>
    </dgm:pt>
    <dgm:pt modelId="{086D3490-E206-4473-A7F8-B6EE09470B10}" type="sibTrans" cxnId="{B09905ED-E896-48E2-A720-A216DE14EF0C}">
      <dgm:prSet/>
      <dgm:spPr/>
      <dgm:t>
        <a:bodyPr/>
        <a:lstStyle/>
        <a:p>
          <a:endParaRPr lang="zh-CN" altLang="en-US"/>
        </a:p>
      </dgm:t>
    </dgm:pt>
    <dgm:pt modelId="{3307288C-D726-4997-9AAB-DC9D1BFFDD85}">
      <dgm:prSet custT="1"/>
      <dgm:spPr/>
      <dgm:t>
        <a:bodyPr/>
        <a:lstStyle/>
        <a:p>
          <a:r>
            <a:rPr lang="en-US" altLang="zh-CN" sz="1400" dirty="0" smtClean="0"/>
            <a:t>SOA (</a:t>
          </a:r>
          <a:r>
            <a:rPr lang="en-US" altLang="zh-CN" sz="1400" dirty="0" err="1" smtClean="0"/>
            <a:t>Pampus</a:t>
          </a:r>
          <a:r>
            <a:rPr lang="en-US" altLang="zh-CN" sz="1400" dirty="0" smtClean="0"/>
            <a:t>)</a:t>
          </a:r>
          <a:endParaRPr lang="zh-CN" altLang="en-US" sz="1400" dirty="0"/>
        </a:p>
      </dgm:t>
    </dgm:pt>
    <dgm:pt modelId="{62B46A00-9321-4749-9BF3-2CB43B6872A1}" type="parTrans" cxnId="{95A376B9-C953-4782-8F04-8E266D9F1C44}">
      <dgm:prSet/>
      <dgm:spPr/>
      <dgm:t>
        <a:bodyPr/>
        <a:lstStyle/>
        <a:p>
          <a:endParaRPr lang="zh-CN" altLang="en-US"/>
        </a:p>
      </dgm:t>
    </dgm:pt>
    <dgm:pt modelId="{D846AE05-7444-4FEF-9E36-672AB94271E1}" type="sibTrans" cxnId="{95A376B9-C953-4782-8F04-8E266D9F1C44}">
      <dgm:prSet/>
      <dgm:spPr/>
      <dgm:t>
        <a:bodyPr/>
        <a:lstStyle/>
        <a:p>
          <a:endParaRPr lang="zh-CN" altLang="en-US"/>
        </a:p>
      </dgm:t>
    </dgm:pt>
    <dgm:pt modelId="{068B288D-1CBA-4410-8DDC-141648E75E40}">
      <dgm:prSet phldrT="[文本]" custT="1"/>
      <dgm:spPr/>
      <dgm:t>
        <a:bodyPr/>
        <a:lstStyle/>
        <a:p>
          <a:r>
            <a:rPr lang="en-US" altLang="zh-CN" sz="1400" dirty="0" smtClean="0"/>
            <a:t>Spring MVC</a:t>
          </a:r>
          <a:endParaRPr lang="zh-CN" altLang="en-US" sz="1400" dirty="0"/>
        </a:p>
      </dgm:t>
    </dgm:pt>
    <dgm:pt modelId="{67D75041-2B62-40CB-A41B-CF081B2BC1E8}" type="parTrans" cxnId="{1709A2D4-D975-4D40-940C-D4A9477D3CE1}">
      <dgm:prSet/>
      <dgm:spPr/>
      <dgm:t>
        <a:bodyPr/>
        <a:lstStyle/>
        <a:p>
          <a:endParaRPr lang="zh-CN" altLang="en-US"/>
        </a:p>
      </dgm:t>
    </dgm:pt>
    <dgm:pt modelId="{92FF17C4-F9C3-4219-AC12-E2F28D715AEE}" type="sibTrans" cxnId="{1709A2D4-D975-4D40-940C-D4A9477D3CE1}">
      <dgm:prSet/>
      <dgm:spPr/>
      <dgm:t>
        <a:bodyPr/>
        <a:lstStyle/>
        <a:p>
          <a:endParaRPr lang="zh-CN" altLang="en-US"/>
        </a:p>
      </dgm:t>
    </dgm:pt>
    <dgm:pt modelId="{FD149543-6851-48A0-AA9B-6C23E476DF26}">
      <dgm:prSet phldrT="[文本]" custT="1"/>
      <dgm:spPr/>
      <dgm:t>
        <a:bodyPr/>
        <a:lstStyle/>
        <a:p>
          <a:r>
            <a:rPr lang="en-US" altLang="zh-CN" sz="1400" dirty="0" err="1" smtClean="0"/>
            <a:t>WebX</a:t>
          </a:r>
          <a:endParaRPr lang="zh-CN" altLang="en-US" sz="1400" dirty="0"/>
        </a:p>
      </dgm:t>
    </dgm:pt>
    <dgm:pt modelId="{5A2E263C-5C92-4564-9DE0-564EAA5D3EEA}" type="parTrans" cxnId="{47795BEB-2925-45A4-B8AC-8A68214A913C}">
      <dgm:prSet/>
      <dgm:spPr/>
      <dgm:t>
        <a:bodyPr/>
        <a:lstStyle/>
        <a:p>
          <a:endParaRPr lang="zh-CN" altLang="en-US"/>
        </a:p>
      </dgm:t>
    </dgm:pt>
    <dgm:pt modelId="{21E89327-6663-41DE-B22C-32CEA410793F}" type="sibTrans" cxnId="{47795BEB-2925-45A4-B8AC-8A68214A913C}">
      <dgm:prSet/>
      <dgm:spPr/>
      <dgm:t>
        <a:bodyPr/>
        <a:lstStyle/>
        <a:p>
          <a:endParaRPr lang="zh-CN" altLang="en-US"/>
        </a:p>
      </dgm:t>
    </dgm:pt>
    <dgm:pt modelId="{96E44E45-BE53-4663-AFBC-9FF9CAE4CE6C}">
      <dgm:prSet custT="1"/>
      <dgm:spPr/>
      <dgm:t>
        <a:bodyPr/>
        <a:lstStyle/>
        <a:p>
          <a:r>
            <a:rPr lang="en-US" altLang="zh-CN" sz="1400" dirty="0" smtClean="0"/>
            <a:t>EJB</a:t>
          </a:r>
          <a:endParaRPr lang="zh-CN" altLang="en-US" sz="1400" dirty="0"/>
        </a:p>
      </dgm:t>
    </dgm:pt>
    <dgm:pt modelId="{E028736E-5FDF-4E21-8442-D717B3E71873}" type="parTrans" cxnId="{032B83CD-D516-47C7-8C1B-91561AF28501}">
      <dgm:prSet/>
      <dgm:spPr/>
      <dgm:t>
        <a:bodyPr/>
        <a:lstStyle/>
        <a:p>
          <a:endParaRPr lang="zh-CN" altLang="en-US"/>
        </a:p>
      </dgm:t>
    </dgm:pt>
    <dgm:pt modelId="{2BACEF5C-A6A7-4521-AEDE-AA0627A73DD2}" type="sibTrans" cxnId="{032B83CD-D516-47C7-8C1B-91561AF28501}">
      <dgm:prSet/>
      <dgm:spPr/>
      <dgm:t>
        <a:bodyPr/>
        <a:lstStyle/>
        <a:p>
          <a:endParaRPr lang="zh-CN" altLang="en-US"/>
        </a:p>
      </dgm:t>
    </dgm:pt>
    <dgm:pt modelId="{AE581677-4191-4089-BE02-4F5E430B976F}">
      <dgm:prSet custT="1"/>
      <dgm:spPr/>
      <dgm:t>
        <a:bodyPr/>
        <a:lstStyle/>
        <a:p>
          <a:r>
            <a:rPr lang="en-US" altLang="zh-CN" sz="1400" dirty="0" smtClean="0"/>
            <a:t>JMS</a:t>
          </a:r>
          <a:endParaRPr lang="zh-CN" altLang="en-US" sz="1400" dirty="0"/>
        </a:p>
      </dgm:t>
    </dgm:pt>
    <dgm:pt modelId="{58D04B36-3437-4EF6-B0A7-96C3EA5155E1}" type="parTrans" cxnId="{72FE13A5-901F-44F5-B8F9-4DAD19369975}">
      <dgm:prSet/>
      <dgm:spPr/>
      <dgm:t>
        <a:bodyPr/>
        <a:lstStyle/>
        <a:p>
          <a:endParaRPr lang="zh-CN" altLang="en-US"/>
        </a:p>
      </dgm:t>
    </dgm:pt>
    <dgm:pt modelId="{E02594A2-BA71-4224-B10E-661CE5BEB77D}" type="sibTrans" cxnId="{72FE13A5-901F-44F5-B8F9-4DAD19369975}">
      <dgm:prSet/>
      <dgm:spPr/>
      <dgm:t>
        <a:bodyPr/>
        <a:lstStyle/>
        <a:p>
          <a:endParaRPr lang="zh-CN" altLang="en-US"/>
        </a:p>
      </dgm:t>
    </dgm:pt>
    <dgm:pt modelId="{CADFF409-7575-42B0-B538-E8E84D266DE1}">
      <dgm:prSet phldrT="[文本]" custT="1"/>
      <dgm:spPr/>
      <dgm:t>
        <a:bodyPr/>
        <a:lstStyle/>
        <a:p>
          <a:r>
            <a:rPr lang="zh-CN" altLang="en-US" sz="1400" b="0" dirty="0" smtClean="0"/>
            <a:t>安全</a:t>
          </a:r>
          <a:endParaRPr lang="zh-CN" altLang="en-US" sz="1400" b="0" dirty="0"/>
        </a:p>
      </dgm:t>
    </dgm:pt>
    <dgm:pt modelId="{CF473DF6-F4A3-40C9-9201-C6F4129D3771}" type="parTrans" cxnId="{65E4DDD2-1EB5-4518-9542-7CF6B78F1EA2}">
      <dgm:prSet/>
      <dgm:spPr/>
      <dgm:t>
        <a:bodyPr/>
        <a:lstStyle/>
        <a:p>
          <a:endParaRPr lang="zh-CN" altLang="en-US"/>
        </a:p>
      </dgm:t>
    </dgm:pt>
    <dgm:pt modelId="{3ED5D1B4-89F4-432D-989E-BC11DB2D5BE6}" type="sibTrans" cxnId="{65E4DDD2-1EB5-4518-9542-7CF6B78F1EA2}">
      <dgm:prSet/>
      <dgm:spPr/>
      <dgm:t>
        <a:bodyPr/>
        <a:lstStyle/>
        <a:p>
          <a:endParaRPr lang="zh-CN" altLang="en-US"/>
        </a:p>
      </dgm:t>
    </dgm:pt>
    <dgm:pt modelId="{8080E7C5-FA23-437C-9173-E85F3200A704}">
      <dgm:prSet phldrT="[文本]" custT="1"/>
      <dgm:spPr/>
      <dgm:t>
        <a:bodyPr/>
        <a:lstStyle/>
        <a:p>
          <a:r>
            <a:rPr lang="zh-CN" altLang="en-US" sz="1400" b="0" dirty="0" smtClean="0"/>
            <a:t>容错</a:t>
          </a:r>
          <a:endParaRPr lang="zh-CN" altLang="en-US" sz="1400" b="0" dirty="0"/>
        </a:p>
      </dgm:t>
    </dgm:pt>
    <dgm:pt modelId="{6B2F4D83-6338-4E70-8E03-8E221E1DC5CF}" type="parTrans" cxnId="{4F77DA9E-B42E-484A-A58D-5E9366FFF166}">
      <dgm:prSet/>
      <dgm:spPr/>
    </dgm:pt>
    <dgm:pt modelId="{915BE0CE-0DB4-44F7-8D18-3843B0F51946}" type="sibTrans" cxnId="{4F77DA9E-B42E-484A-A58D-5E9366FFF166}">
      <dgm:prSet/>
      <dgm:spPr/>
    </dgm:pt>
    <dgm:pt modelId="{182ACCAA-55C8-4F16-9467-2394E8E2D315}">
      <dgm:prSet phldrT="[文本]" custT="1"/>
      <dgm:spPr/>
      <dgm:t>
        <a:bodyPr/>
        <a:lstStyle/>
        <a:p>
          <a:r>
            <a:rPr lang="zh-CN" altLang="en-US" sz="1400" b="0" dirty="0" smtClean="0"/>
            <a:t>管理监控</a:t>
          </a:r>
          <a:endParaRPr lang="zh-CN" altLang="en-US" sz="1400" b="0" dirty="0"/>
        </a:p>
      </dgm:t>
    </dgm:pt>
    <dgm:pt modelId="{B3E6BD38-D974-4593-87BF-AEDED55FE21D}" type="parTrans" cxnId="{F136CEBD-65A9-4417-8BC7-0E45D6E65F17}">
      <dgm:prSet/>
      <dgm:spPr/>
    </dgm:pt>
    <dgm:pt modelId="{1150B094-08BE-4C85-9217-C8954BFA24FC}" type="sibTrans" cxnId="{F136CEBD-65A9-4417-8BC7-0E45D6E65F17}">
      <dgm:prSet/>
      <dgm:spPr/>
    </dgm:pt>
    <dgm:pt modelId="{3F61CD83-E7C1-40B2-BE9F-8DBCB3F6CCE8}" type="pres">
      <dgm:prSet presAssocID="{DEA6F95C-F903-4001-AEEC-6B00CE1F61F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104C7AE-C588-4CB7-94F8-3D3A1ED5B59B}" type="pres">
      <dgm:prSet presAssocID="{2E55D175-5522-438D-B35B-DDFB5F503751}" presName="compNode" presStyleCnt="0"/>
      <dgm:spPr/>
    </dgm:pt>
    <dgm:pt modelId="{1CBD4E52-5E48-47B4-B186-5BEFA88CA303}" type="pres">
      <dgm:prSet presAssocID="{2E55D175-5522-438D-B35B-DDFB5F503751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8B1827E4-F6D8-4969-B677-51A84A2FAC8A}" type="pres">
      <dgm:prSet presAssocID="{2E55D175-5522-438D-B35B-DDFB5F503751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CCD15AAB-74A5-4741-BAC0-E3402FDDA82A}" type="pres">
      <dgm:prSet presAssocID="{2E55D175-5522-438D-B35B-DDFB5F503751}" presName="compChildNode" presStyleCnt="0"/>
      <dgm:spPr/>
    </dgm:pt>
    <dgm:pt modelId="{342520F7-5460-40F8-A13E-E2087AB7DB92}" type="pres">
      <dgm:prSet presAssocID="{2E55D175-5522-438D-B35B-DDFB5F503751}" presName="theInnerList" presStyleCnt="0"/>
      <dgm:spPr/>
    </dgm:pt>
    <dgm:pt modelId="{9475856C-C1CB-4FA9-AD62-133A257B1AC3}" type="pres">
      <dgm:prSet presAssocID="{FD149543-6851-48A0-AA9B-6C23E476DF26}" presName="child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59BE12-A57B-4CA2-87C0-3B447416099B}" type="pres">
      <dgm:prSet presAssocID="{FD149543-6851-48A0-AA9B-6C23E476DF26}" presName="aSpace2" presStyleCnt="0"/>
      <dgm:spPr/>
    </dgm:pt>
    <dgm:pt modelId="{EDA151E7-7BE1-49A8-97F5-7B5FAA0C4094}" type="pres">
      <dgm:prSet presAssocID="{682D0DE8-2B33-4384-94FF-E0EA7EBBD045}" presName="child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D3EFD1-5DC7-4EC6-ABDA-34F37E974F6C}" type="pres">
      <dgm:prSet presAssocID="{682D0DE8-2B33-4384-94FF-E0EA7EBBD045}" presName="aSpace2" presStyleCnt="0"/>
      <dgm:spPr/>
    </dgm:pt>
    <dgm:pt modelId="{C796FF30-A9A1-4B51-BD2A-09C5C8C76536}" type="pres">
      <dgm:prSet presAssocID="{068B288D-1CBA-4410-8DDC-141648E75E40}" presName="child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FA3029-D80D-4506-BAE5-587CB7D3E75B}" type="pres">
      <dgm:prSet presAssocID="{2E55D175-5522-438D-B35B-DDFB5F503751}" presName="aSpace" presStyleCnt="0"/>
      <dgm:spPr/>
    </dgm:pt>
    <dgm:pt modelId="{C8783B87-0F7C-44A1-824D-244125EE27C2}" type="pres">
      <dgm:prSet presAssocID="{925B64C4-6EF6-49F4-99F4-7C9CF2C6611F}" presName="compNode" presStyleCnt="0"/>
      <dgm:spPr/>
    </dgm:pt>
    <dgm:pt modelId="{9F84B4AB-7853-4799-B7DF-6CF680D5FBC6}" type="pres">
      <dgm:prSet presAssocID="{925B64C4-6EF6-49F4-99F4-7C9CF2C6611F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FA99F69F-2073-411C-A247-D8F8F344CFC0}" type="pres">
      <dgm:prSet presAssocID="{925B64C4-6EF6-49F4-99F4-7C9CF2C6611F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4171DA2B-F384-4ABF-A4F2-D1C978F0A27F}" type="pres">
      <dgm:prSet presAssocID="{925B64C4-6EF6-49F4-99F4-7C9CF2C6611F}" presName="compChildNode" presStyleCnt="0"/>
      <dgm:spPr/>
    </dgm:pt>
    <dgm:pt modelId="{8CDB6CB6-1368-45EB-862A-F98BC0428DAC}" type="pres">
      <dgm:prSet presAssocID="{925B64C4-6EF6-49F4-99F4-7C9CF2C6611F}" presName="theInnerList" presStyleCnt="0"/>
      <dgm:spPr/>
    </dgm:pt>
    <dgm:pt modelId="{B2EE398F-95BF-41DB-8811-332CB9EA3A15}" type="pres">
      <dgm:prSet presAssocID="{D2374C42-B017-4FB3-B333-31409F67E00A}" presName="childNode" presStyleLbl="node1" presStyleIdx="3" presStyleCnt="14" custScaleY="1003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ED7B5F-07F6-4ED2-B987-A5C858D1759B}" type="pres">
      <dgm:prSet presAssocID="{D2374C42-B017-4FB3-B333-31409F67E00A}" presName="aSpace2" presStyleCnt="0"/>
      <dgm:spPr/>
    </dgm:pt>
    <dgm:pt modelId="{B6789A55-DDEF-411C-81F7-DBCFEAADDCD1}" type="pres">
      <dgm:prSet presAssocID="{3307288C-D726-4997-9AAB-DC9D1BFFDD85}" presName="child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E462DF-C809-496F-978E-103CBB4DC418}" type="pres">
      <dgm:prSet presAssocID="{3307288C-D726-4997-9AAB-DC9D1BFFDD85}" presName="aSpace2" presStyleCnt="0"/>
      <dgm:spPr/>
    </dgm:pt>
    <dgm:pt modelId="{2818334C-E301-4355-AEFD-D94344487AE1}" type="pres">
      <dgm:prSet presAssocID="{96E44E45-BE53-4663-AFBC-9FF9CAE4CE6C}" presName="child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BA5710-81EB-42B2-B4EA-A6D54C613524}" type="pres">
      <dgm:prSet presAssocID="{925B64C4-6EF6-49F4-99F4-7C9CF2C6611F}" presName="aSpace" presStyleCnt="0"/>
      <dgm:spPr/>
    </dgm:pt>
    <dgm:pt modelId="{D0FB4D48-CB65-4C87-9C38-EF071F83A9C4}" type="pres">
      <dgm:prSet presAssocID="{4E7DB820-BF00-4849-A07E-E60248348947}" presName="compNode" presStyleCnt="0"/>
      <dgm:spPr/>
    </dgm:pt>
    <dgm:pt modelId="{27B740A1-A379-410D-AA23-45588214D0CD}" type="pres">
      <dgm:prSet presAssocID="{4E7DB820-BF00-4849-A07E-E60248348947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2C6A74C3-FFBC-470A-8BC2-FF51004F22F6}" type="pres">
      <dgm:prSet presAssocID="{4E7DB820-BF00-4849-A07E-E60248348947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31B2ABED-ADD5-44EC-B432-957C4ABA8FAE}" type="pres">
      <dgm:prSet presAssocID="{4E7DB820-BF00-4849-A07E-E60248348947}" presName="compChildNode" presStyleCnt="0"/>
      <dgm:spPr/>
    </dgm:pt>
    <dgm:pt modelId="{6C7BE6C0-669C-4CA0-8B61-A2615EED6C0B}" type="pres">
      <dgm:prSet presAssocID="{4E7DB820-BF00-4849-A07E-E60248348947}" presName="theInnerList" presStyleCnt="0"/>
      <dgm:spPr/>
    </dgm:pt>
    <dgm:pt modelId="{A9DD3897-F26C-4D42-A9A7-B53A7D8CA14B}" type="pres">
      <dgm:prSet presAssocID="{CFD1335D-D580-4549-A2E3-CFB353D32DFF}" presName="child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50DF53-7923-4EE4-9BCE-F1FC54EC9A35}" type="pres">
      <dgm:prSet presAssocID="{CFD1335D-D580-4549-A2E3-CFB353D32DFF}" presName="aSpace2" presStyleCnt="0"/>
      <dgm:spPr/>
    </dgm:pt>
    <dgm:pt modelId="{02349C94-1016-46A4-93BA-F8D24CEB2D38}" type="pres">
      <dgm:prSet presAssocID="{58D19102-8E71-49A7-86DF-B2FED6868ABF}" presName="child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15F573-3445-4824-AEF9-5E5B9143CF68}" type="pres">
      <dgm:prSet presAssocID="{58D19102-8E71-49A7-86DF-B2FED6868ABF}" presName="aSpace2" presStyleCnt="0"/>
      <dgm:spPr/>
    </dgm:pt>
    <dgm:pt modelId="{92D8FF9C-C536-4A6D-941B-E47047D2CF0E}" type="pres">
      <dgm:prSet presAssocID="{AE581677-4191-4089-BE02-4F5E430B976F}" presName="child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3DCE08-6D3C-4C07-A4CD-72F4E21108AA}" type="pres">
      <dgm:prSet presAssocID="{4E7DB820-BF00-4849-A07E-E60248348947}" presName="aSpace" presStyleCnt="0"/>
      <dgm:spPr/>
    </dgm:pt>
    <dgm:pt modelId="{865AA177-5C70-4920-AAE0-CFEB0B0A9D4B}" type="pres">
      <dgm:prSet presAssocID="{F05283ED-DF93-49AB-81C0-2305831A42B5}" presName="compNode" presStyleCnt="0"/>
      <dgm:spPr/>
    </dgm:pt>
    <dgm:pt modelId="{000379F8-F0F7-4985-AA35-B853E71DC950}" type="pres">
      <dgm:prSet presAssocID="{F05283ED-DF93-49AB-81C0-2305831A42B5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FAF12226-FAF5-4FC9-8FF5-04725D0C9F0B}" type="pres">
      <dgm:prSet presAssocID="{F05283ED-DF93-49AB-81C0-2305831A42B5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AFAB5BE9-7F60-4DF2-AF18-2D3E40479349}" type="pres">
      <dgm:prSet presAssocID="{F05283ED-DF93-49AB-81C0-2305831A42B5}" presName="compChildNode" presStyleCnt="0"/>
      <dgm:spPr/>
    </dgm:pt>
    <dgm:pt modelId="{F1D7EEF2-4F1B-4370-BAE7-30AE887942CB}" type="pres">
      <dgm:prSet presAssocID="{F05283ED-DF93-49AB-81C0-2305831A42B5}" presName="theInnerList" presStyleCnt="0"/>
      <dgm:spPr/>
    </dgm:pt>
    <dgm:pt modelId="{ADB8BBAC-3268-4105-96F6-690D7EB32461}" type="pres">
      <dgm:prSet presAssocID="{CADFF409-7575-42B0-B538-E8E84D266DE1}" presName="child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C049E7-BA96-465A-B0EC-0F89DCAD305D}" type="pres">
      <dgm:prSet presAssocID="{CADFF409-7575-42B0-B538-E8E84D266DE1}" presName="aSpace2" presStyleCnt="0"/>
      <dgm:spPr/>
    </dgm:pt>
    <dgm:pt modelId="{F0632579-F8EB-463D-9B80-7D05FB997B98}" type="pres">
      <dgm:prSet presAssocID="{8080E7C5-FA23-437C-9173-E85F3200A704}" presName="child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C7BB58-83E7-4D02-8C9D-0F913C515281}" type="pres">
      <dgm:prSet presAssocID="{8080E7C5-FA23-437C-9173-E85F3200A704}" presName="aSpace2" presStyleCnt="0"/>
      <dgm:spPr/>
    </dgm:pt>
    <dgm:pt modelId="{53EE4D8B-FD69-4195-9320-7FE18748A6AE}" type="pres">
      <dgm:prSet presAssocID="{182ACCAA-55C8-4F16-9467-2394E8E2D315}" presName="child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2101F1-97A8-4A9B-8BE8-F5BF333E5CC9}" type="pres">
      <dgm:prSet presAssocID="{182ACCAA-55C8-4F16-9467-2394E8E2D315}" presName="aSpace2" presStyleCnt="0"/>
      <dgm:spPr/>
    </dgm:pt>
    <dgm:pt modelId="{001EF3B8-60A4-4E89-AC04-5E7EBFB227C4}" type="pres">
      <dgm:prSet presAssocID="{DCB7D505-FC52-4438-BEBD-CBBFF1D2ED48}" presName="childNode" presStyleLbl="node1" presStyleIdx="12" presStyleCnt="14" custScaleY="909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96F1FC-3801-4E8D-BB1A-E0FFAE4A4D4C}" type="pres">
      <dgm:prSet presAssocID="{DCB7D505-FC52-4438-BEBD-CBBFF1D2ED48}" presName="aSpace2" presStyleCnt="0"/>
      <dgm:spPr/>
    </dgm:pt>
    <dgm:pt modelId="{D6DD39CF-E4BD-4252-A327-1F099F1D93C5}" type="pres">
      <dgm:prSet presAssocID="{26AB1602-1FA1-42BC-B93C-503C1BE8167C}" presName="child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F77DA9E-B42E-484A-A58D-5E9366FFF166}" srcId="{F05283ED-DF93-49AB-81C0-2305831A42B5}" destId="{8080E7C5-FA23-437C-9173-E85F3200A704}" srcOrd="1" destOrd="0" parTransId="{6B2F4D83-6338-4E70-8E03-8E221E1DC5CF}" sibTransId="{915BE0CE-0DB4-44F7-8D18-3843B0F51946}"/>
    <dgm:cxn modelId="{499A7C51-8960-46CB-BEA6-EDF9B51EB173}" type="presOf" srcId="{068B288D-1CBA-4410-8DDC-141648E75E40}" destId="{C796FF30-A9A1-4B51-BD2A-09C5C8C76536}" srcOrd="0" destOrd="0" presId="urn:microsoft.com/office/officeart/2005/8/layout/lProcess2"/>
    <dgm:cxn modelId="{56723C6A-5BFB-43D6-8CF8-20946FC8C488}" srcId="{4E7DB820-BF00-4849-A07E-E60248348947}" destId="{CFD1335D-D580-4549-A2E3-CFB353D32DFF}" srcOrd="0" destOrd="0" parTransId="{674CDCA7-A0A7-43A5-88EC-A78CB4D80B79}" sibTransId="{00D4751B-D137-4321-992A-4C34169CE1BE}"/>
    <dgm:cxn modelId="{D6A8021C-5852-4321-80C2-605E0F8CBAD8}" srcId="{DEA6F95C-F903-4001-AEEC-6B00CE1F61F7}" destId="{925B64C4-6EF6-49F4-99F4-7C9CF2C6611F}" srcOrd="1" destOrd="0" parTransId="{B0C9262C-6180-4D91-8BD5-44361B403009}" sibTransId="{005E42E9-326F-4CEA-B9B2-C6D8BA65FD4A}"/>
    <dgm:cxn modelId="{50FED625-3AED-4721-899B-B9959279A8BC}" type="presOf" srcId="{26AB1602-1FA1-42BC-B93C-503C1BE8167C}" destId="{D6DD39CF-E4BD-4252-A327-1F099F1D93C5}" srcOrd="0" destOrd="0" presId="urn:microsoft.com/office/officeart/2005/8/layout/lProcess2"/>
    <dgm:cxn modelId="{9AB067AD-C23E-45D0-A497-DE77B12A3F8B}" srcId="{F05283ED-DF93-49AB-81C0-2305831A42B5}" destId="{26AB1602-1FA1-42BC-B93C-503C1BE8167C}" srcOrd="4" destOrd="0" parTransId="{F5AB3550-B97B-4481-A6A0-5D05066E4B00}" sibTransId="{83BECFDB-BF88-497C-87C4-B2CF863B4FE2}"/>
    <dgm:cxn modelId="{C7C961A0-5D93-4400-A70B-3E15BE37AF84}" type="presOf" srcId="{CFD1335D-D580-4549-A2E3-CFB353D32DFF}" destId="{A9DD3897-F26C-4D42-A9A7-B53A7D8CA14B}" srcOrd="0" destOrd="0" presId="urn:microsoft.com/office/officeart/2005/8/layout/lProcess2"/>
    <dgm:cxn modelId="{2818F83F-F8BA-4470-9272-339EFD5FF22D}" srcId="{2E55D175-5522-438D-B35B-DDFB5F503751}" destId="{682D0DE8-2B33-4384-94FF-E0EA7EBBD045}" srcOrd="1" destOrd="0" parTransId="{27C63EA6-33DA-430E-9276-A5DE854FB68D}" sibTransId="{B49926E3-962E-4AF6-8563-EC424DEB0AED}"/>
    <dgm:cxn modelId="{65E4DDD2-1EB5-4518-9542-7CF6B78F1EA2}" srcId="{F05283ED-DF93-49AB-81C0-2305831A42B5}" destId="{CADFF409-7575-42B0-B538-E8E84D266DE1}" srcOrd="0" destOrd="0" parTransId="{CF473DF6-F4A3-40C9-9201-C6F4129D3771}" sibTransId="{3ED5D1B4-89F4-432D-989E-BC11DB2D5BE6}"/>
    <dgm:cxn modelId="{8250286E-5399-4AC7-A2A5-D907DD32BC31}" type="presOf" srcId="{CADFF409-7575-42B0-B538-E8E84D266DE1}" destId="{ADB8BBAC-3268-4105-96F6-690D7EB32461}" srcOrd="0" destOrd="0" presId="urn:microsoft.com/office/officeart/2005/8/layout/lProcess2"/>
    <dgm:cxn modelId="{95A376B9-C953-4782-8F04-8E266D9F1C44}" srcId="{925B64C4-6EF6-49F4-99F4-7C9CF2C6611F}" destId="{3307288C-D726-4997-9AAB-DC9D1BFFDD85}" srcOrd="1" destOrd="0" parTransId="{62B46A00-9321-4749-9BF3-2CB43B6872A1}" sibTransId="{D846AE05-7444-4FEF-9E36-672AB94271E1}"/>
    <dgm:cxn modelId="{BBACA261-84AB-4E29-B2E5-675490FD818B}" type="presOf" srcId="{DEA6F95C-F903-4001-AEEC-6B00CE1F61F7}" destId="{3F61CD83-E7C1-40B2-BE9F-8DBCB3F6CCE8}" srcOrd="0" destOrd="0" presId="urn:microsoft.com/office/officeart/2005/8/layout/lProcess2"/>
    <dgm:cxn modelId="{F5A7F432-5700-4734-B889-D6442A088F1E}" type="presOf" srcId="{FD149543-6851-48A0-AA9B-6C23E476DF26}" destId="{9475856C-C1CB-4FA9-AD62-133A257B1AC3}" srcOrd="0" destOrd="0" presId="urn:microsoft.com/office/officeart/2005/8/layout/lProcess2"/>
    <dgm:cxn modelId="{20BA3590-D949-4227-AC50-285710106916}" type="presOf" srcId="{925B64C4-6EF6-49F4-99F4-7C9CF2C6611F}" destId="{FA99F69F-2073-411C-A247-D8F8F344CFC0}" srcOrd="1" destOrd="0" presId="urn:microsoft.com/office/officeart/2005/8/layout/lProcess2"/>
    <dgm:cxn modelId="{60762731-3B4A-482A-A81E-E2E8C18D736A}" srcId="{925B64C4-6EF6-49F4-99F4-7C9CF2C6611F}" destId="{D2374C42-B017-4FB3-B333-31409F67E00A}" srcOrd="0" destOrd="0" parTransId="{6E413ABD-15BA-4E71-8E02-5821DA90E556}" sibTransId="{51DF54E4-8B9A-44E1-B0BE-5CE9BA859782}"/>
    <dgm:cxn modelId="{032B83CD-D516-47C7-8C1B-91561AF28501}" srcId="{925B64C4-6EF6-49F4-99F4-7C9CF2C6611F}" destId="{96E44E45-BE53-4663-AFBC-9FF9CAE4CE6C}" srcOrd="2" destOrd="0" parTransId="{E028736E-5FDF-4E21-8442-D717B3E71873}" sibTransId="{2BACEF5C-A6A7-4521-AEDE-AA0627A73DD2}"/>
    <dgm:cxn modelId="{47795BEB-2925-45A4-B8AC-8A68214A913C}" srcId="{2E55D175-5522-438D-B35B-DDFB5F503751}" destId="{FD149543-6851-48A0-AA9B-6C23E476DF26}" srcOrd="0" destOrd="0" parTransId="{5A2E263C-5C92-4564-9DE0-564EAA5D3EEA}" sibTransId="{21E89327-6663-41DE-B22C-32CEA410793F}"/>
    <dgm:cxn modelId="{A87F2555-F52A-4230-9DBC-C80E9B8492AD}" srcId="{DEA6F95C-F903-4001-AEEC-6B00CE1F61F7}" destId="{2E55D175-5522-438D-B35B-DDFB5F503751}" srcOrd="0" destOrd="0" parTransId="{6DD6C3EE-97A3-492C-812F-DF4638BA27AF}" sibTransId="{E2A02F32-99A3-4331-A897-AEA4AA7E7982}"/>
    <dgm:cxn modelId="{E9BE3D65-11ED-49D6-9D50-7B4994DC5014}" type="presOf" srcId="{182ACCAA-55C8-4F16-9467-2394E8E2D315}" destId="{53EE4D8B-FD69-4195-9320-7FE18748A6AE}" srcOrd="0" destOrd="0" presId="urn:microsoft.com/office/officeart/2005/8/layout/lProcess2"/>
    <dgm:cxn modelId="{DD767F93-589C-4DC6-B22B-00373FA48D37}" type="presOf" srcId="{D2374C42-B017-4FB3-B333-31409F67E00A}" destId="{B2EE398F-95BF-41DB-8811-332CB9EA3A15}" srcOrd="0" destOrd="0" presId="urn:microsoft.com/office/officeart/2005/8/layout/lProcess2"/>
    <dgm:cxn modelId="{425F90CD-A300-4D2A-BEFA-95B096353134}" type="presOf" srcId="{58D19102-8E71-49A7-86DF-B2FED6868ABF}" destId="{02349C94-1016-46A4-93BA-F8D24CEB2D38}" srcOrd="0" destOrd="0" presId="urn:microsoft.com/office/officeart/2005/8/layout/lProcess2"/>
    <dgm:cxn modelId="{F136CEBD-65A9-4417-8BC7-0E45D6E65F17}" srcId="{F05283ED-DF93-49AB-81C0-2305831A42B5}" destId="{182ACCAA-55C8-4F16-9467-2394E8E2D315}" srcOrd="2" destOrd="0" parTransId="{B3E6BD38-D974-4593-87BF-AEDED55FE21D}" sibTransId="{1150B094-08BE-4C85-9217-C8954BFA24FC}"/>
    <dgm:cxn modelId="{50B8F245-77B7-4B4C-AF3E-1C89C5BCAE0E}" type="presOf" srcId="{4E7DB820-BF00-4849-A07E-E60248348947}" destId="{27B740A1-A379-410D-AA23-45588214D0CD}" srcOrd="0" destOrd="0" presId="urn:microsoft.com/office/officeart/2005/8/layout/lProcess2"/>
    <dgm:cxn modelId="{CCF02EA0-6859-47C6-8258-BE172D6B3A24}" type="presOf" srcId="{682D0DE8-2B33-4384-94FF-E0EA7EBBD045}" destId="{EDA151E7-7BE1-49A8-97F5-7B5FAA0C4094}" srcOrd="0" destOrd="0" presId="urn:microsoft.com/office/officeart/2005/8/layout/lProcess2"/>
    <dgm:cxn modelId="{B5F2C55A-C269-43CA-9E1C-B8ED1D2DDC00}" type="presOf" srcId="{4E7DB820-BF00-4849-A07E-E60248348947}" destId="{2C6A74C3-FFBC-470A-8BC2-FF51004F22F6}" srcOrd="1" destOrd="0" presId="urn:microsoft.com/office/officeart/2005/8/layout/lProcess2"/>
    <dgm:cxn modelId="{1709A2D4-D975-4D40-940C-D4A9477D3CE1}" srcId="{2E55D175-5522-438D-B35B-DDFB5F503751}" destId="{068B288D-1CBA-4410-8DDC-141648E75E40}" srcOrd="2" destOrd="0" parTransId="{67D75041-2B62-40CB-A41B-CF081B2BC1E8}" sibTransId="{92FF17C4-F9C3-4219-AC12-E2F28D715AEE}"/>
    <dgm:cxn modelId="{5BD6BFAE-0177-4307-BAB9-E43AB929CCFB}" type="presOf" srcId="{F05283ED-DF93-49AB-81C0-2305831A42B5}" destId="{000379F8-F0F7-4985-AA35-B853E71DC950}" srcOrd="0" destOrd="0" presId="urn:microsoft.com/office/officeart/2005/8/layout/lProcess2"/>
    <dgm:cxn modelId="{827AE3BA-9E71-4728-AB04-B783DFA2F799}" type="presOf" srcId="{F05283ED-DF93-49AB-81C0-2305831A42B5}" destId="{FAF12226-FAF5-4FC9-8FF5-04725D0C9F0B}" srcOrd="1" destOrd="0" presId="urn:microsoft.com/office/officeart/2005/8/layout/lProcess2"/>
    <dgm:cxn modelId="{AB624189-1E36-452A-9004-DD71A9EB7A95}" type="presOf" srcId="{925B64C4-6EF6-49F4-99F4-7C9CF2C6611F}" destId="{9F84B4AB-7853-4799-B7DF-6CF680D5FBC6}" srcOrd="0" destOrd="0" presId="urn:microsoft.com/office/officeart/2005/8/layout/lProcess2"/>
    <dgm:cxn modelId="{72FE13A5-901F-44F5-B8F9-4DAD19369975}" srcId="{4E7DB820-BF00-4849-A07E-E60248348947}" destId="{AE581677-4191-4089-BE02-4F5E430B976F}" srcOrd="2" destOrd="0" parTransId="{58D04B36-3437-4EF6-B0A7-96C3EA5155E1}" sibTransId="{E02594A2-BA71-4224-B10E-661CE5BEB77D}"/>
    <dgm:cxn modelId="{31770DEE-C551-4229-80BF-D112F5421786}" type="presOf" srcId="{2E55D175-5522-438D-B35B-DDFB5F503751}" destId="{8B1827E4-F6D8-4969-B677-51A84A2FAC8A}" srcOrd="1" destOrd="0" presId="urn:microsoft.com/office/officeart/2005/8/layout/lProcess2"/>
    <dgm:cxn modelId="{DB8D8FCB-9069-410D-AFB0-DE185FB23C41}" srcId="{F05283ED-DF93-49AB-81C0-2305831A42B5}" destId="{DCB7D505-FC52-4438-BEBD-CBBFF1D2ED48}" srcOrd="3" destOrd="0" parTransId="{27A16098-049F-48D3-85FE-5AA647F8947F}" sibTransId="{B24424AD-123A-4E66-9DCC-A4B90F566642}"/>
    <dgm:cxn modelId="{25A76BBE-016F-46D4-BAF2-8F280E6A0436}" type="presOf" srcId="{DCB7D505-FC52-4438-BEBD-CBBFF1D2ED48}" destId="{001EF3B8-60A4-4E89-AC04-5E7EBFB227C4}" srcOrd="0" destOrd="0" presId="urn:microsoft.com/office/officeart/2005/8/layout/lProcess2"/>
    <dgm:cxn modelId="{49BF2519-FA2C-468B-BF89-1346CC6F426E}" type="presOf" srcId="{96E44E45-BE53-4663-AFBC-9FF9CAE4CE6C}" destId="{2818334C-E301-4355-AEFD-D94344487AE1}" srcOrd="0" destOrd="0" presId="urn:microsoft.com/office/officeart/2005/8/layout/lProcess2"/>
    <dgm:cxn modelId="{CE5A9643-F7D7-4E90-A34E-95A6AE5D2E66}" type="presOf" srcId="{8080E7C5-FA23-437C-9173-E85F3200A704}" destId="{F0632579-F8EB-463D-9B80-7D05FB997B98}" srcOrd="0" destOrd="0" presId="urn:microsoft.com/office/officeart/2005/8/layout/lProcess2"/>
    <dgm:cxn modelId="{F83A50FC-2945-487B-8196-CB005A2EE463}" type="presOf" srcId="{2E55D175-5522-438D-B35B-DDFB5F503751}" destId="{1CBD4E52-5E48-47B4-B186-5BEFA88CA303}" srcOrd="0" destOrd="0" presId="urn:microsoft.com/office/officeart/2005/8/layout/lProcess2"/>
    <dgm:cxn modelId="{FA2992BB-9940-4012-83F5-56065E2D92F9}" type="presOf" srcId="{AE581677-4191-4089-BE02-4F5E430B976F}" destId="{92D8FF9C-C536-4A6D-941B-E47047D2CF0E}" srcOrd="0" destOrd="0" presId="urn:microsoft.com/office/officeart/2005/8/layout/lProcess2"/>
    <dgm:cxn modelId="{B09905ED-E896-48E2-A720-A216DE14EF0C}" srcId="{4E7DB820-BF00-4849-A07E-E60248348947}" destId="{58D19102-8E71-49A7-86DF-B2FED6868ABF}" srcOrd="1" destOrd="0" parTransId="{BA6C7DA5-1B88-4926-975C-5D859A2D873F}" sibTransId="{086D3490-E206-4473-A7F8-B6EE09470B10}"/>
    <dgm:cxn modelId="{7B5D5F3C-BA54-455C-904D-3C9F7C6E5085}" srcId="{DEA6F95C-F903-4001-AEEC-6B00CE1F61F7}" destId="{4E7DB820-BF00-4849-A07E-E60248348947}" srcOrd="2" destOrd="0" parTransId="{59AEC5DC-002C-4FDD-9F6C-E94243E2F463}" sibTransId="{BB7B9C72-C226-4259-B03A-B9BDF8FE476D}"/>
    <dgm:cxn modelId="{9E30684B-ADE8-4A1F-AC1D-295B6F5F0493}" type="presOf" srcId="{3307288C-D726-4997-9AAB-DC9D1BFFDD85}" destId="{B6789A55-DDEF-411C-81F7-DBCFEAADDCD1}" srcOrd="0" destOrd="0" presId="urn:microsoft.com/office/officeart/2005/8/layout/lProcess2"/>
    <dgm:cxn modelId="{8F1DA406-BA55-4727-A6D3-3DFDF45DA2F2}" srcId="{DEA6F95C-F903-4001-AEEC-6B00CE1F61F7}" destId="{F05283ED-DF93-49AB-81C0-2305831A42B5}" srcOrd="3" destOrd="0" parTransId="{DAE0CD76-CCF7-412A-BC8C-A74160205D9C}" sibTransId="{79DDE4D9-6037-48DB-95CB-CFED7D9486DA}"/>
    <dgm:cxn modelId="{D8211A59-C8E8-4E0E-9452-17D579EE3287}" type="presParOf" srcId="{3F61CD83-E7C1-40B2-BE9F-8DBCB3F6CCE8}" destId="{F104C7AE-C588-4CB7-94F8-3D3A1ED5B59B}" srcOrd="0" destOrd="0" presId="urn:microsoft.com/office/officeart/2005/8/layout/lProcess2"/>
    <dgm:cxn modelId="{62DB49D9-5687-4CDB-A419-6186D102C952}" type="presParOf" srcId="{F104C7AE-C588-4CB7-94F8-3D3A1ED5B59B}" destId="{1CBD4E52-5E48-47B4-B186-5BEFA88CA303}" srcOrd="0" destOrd="0" presId="urn:microsoft.com/office/officeart/2005/8/layout/lProcess2"/>
    <dgm:cxn modelId="{7E2F8181-9B22-4344-BBF6-E9C7707B1A86}" type="presParOf" srcId="{F104C7AE-C588-4CB7-94F8-3D3A1ED5B59B}" destId="{8B1827E4-F6D8-4969-B677-51A84A2FAC8A}" srcOrd="1" destOrd="0" presId="urn:microsoft.com/office/officeart/2005/8/layout/lProcess2"/>
    <dgm:cxn modelId="{CD717C03-F98D-4BD9-A3B9-53AAE9371B18}" type="presParOf" srcId="{F104C7AE-C588-4CB7-94F8-3D3A1ED5B59B}" destId="{CCD15AAB-74A5-4741-BAC0-E3402FDDA82A}" srcOrd="2" destOrd="0" presId="urn:microsoft.com/office/officeart/2005/8/layout/lProcess2"/>
    <dgm:cxn modelId="{590A3927-03B3-4E42-8E45-75DF21BBEF3D}" type="presParOf" srcId="{CCD15AAB-74A5-4741-BAC0-E3402FDDA82A}" destId="{342520F7-5460-40F8-A13E-E2087AB7DB92}" srcOrd="0" destOrd="0" presId="urn:microsoft.com/office/officeart/2005/8/layout/lProcess2"/>
    <dgm:cxn modelId="{718D6053-8F54-458D-8D3A-EB65995BC9D3}" type="presParOf" srcId="{342520F7-5460-40F8-A13E-E2087AB7DB92}" destId="{9475856C-C1CB-4FA9-AD62-133A257B1AC3}" srcOrd="0" destOrd="0" presId="urn:microsoft.com/office/officeart/2005/8/layout/lProcess2"/>
    <dgm:cxn modelId="{74BAFF68-A725-4BB0-AB91-C7577E04AB1B}" type="presParOf" srcId="{342520F7-5460-40F8-A13E-E2087AB7DB92}" destId="{3D59BE12-A57B-4CA2-87C0-3B447416099B}" srcOrd="1" destOrd="0" presId="urn:microsoft.com/office/officeart/2005/8/layout/lProcess2"/>
    <dgm:cxn modelId="{2685209E-A17D-4D8F-AEB4-6BC7A6CB1705}" type="presParOf" srcId="{342520F7-5460-40F8-A13E-E2087AB7DB92}" destId="{EDA151E7-7BE1-49A8-97F5-7B5FAA0C4094}" srcOrd="2" destOrd="0" presId="urn:microsoft.com/office/officeart/2005/8/layout/lProcess2"/>
    <dgm:cxn modelId="{09C4FF84-5E86-42FC-8C53-D431C9BD0581}" type="presParOf" srcId="{342520F7-5460-40F8-A13E-E2087AB7DB92}" destId="{13D3EFD1-5DC7-4EC6-ABDA-34F37E974F6C}" srcOrd="3" destOrd="0" presId="urn:microsoft.com/office/officeart/2005/8/layout/lProcess2"/>
    <dgm:cxn modelId="{96316466-A24F-42E6-93EC-7E1C27ECA47F}" type="presParOf" srcId="{342520F7-5460-40F8-A13E-E2087AB7DB92}" destId="{C796FF30-A9A1-4B51-BD2A-09C5C8C76536}" srcOrd="4" destOrd="0" presId="urn:microsoft.com/office/officeart/2005/8/layout/lProcess2"/>
    <dgm:cxn modelId="{B7C0C9B0-50B4-429C-A022-BD9BE313B0F1}" type="presParOf" srcId="{3F61CD83-E7C1-40B2-BE9F-8DBCB3F6CCE8}" destId="{C8FA3029-D80D-4506-BAE5-587CB7D3E75B}" srcOrd="1" destOrd="0" presId="urn:microsoft.com/office/officeart/2005/8/layout/lProcess2"/>
    <dgm:cxn modelId="{B2723E61-3496-4EAA-A944-444FFD8FC131}" type="presParOf" srcId="{3F61CD83-E7C1-40B2-BE9F-8DBCB3F6CCE8}" destId="{C8783B87-0F7C-44A1-824D-244125EE27C2}" srcOrd="2" destOrd="0" presId="urn:microsoft.com/office/officeart/2005/8/layout/lProcess2"/>
    <dgm:cxn modelId="{B9780506-F26E-4B21-B354-BF09CE0CC13B}" type="presParOf" srcId="{C8783B87-0F7C-44A1-824D-244125EE27C2}" destId="{9F84B4AB-7853-4799-B7DF-6CF680D5FBC6}" srcOrd="0" destOrd="0" presId="urn:microsoft.com/office/officeart/2005/8/layout/lProcess2"/>
    <dgm:cxn modelId="{AA001645-ACE7-4511-B8FC-FFF9EB62DD37}" type="presParOf" srcId="{C8783B87-0F7C-44A1-824D-244125EE27C2}" destId="{FA99F69F-2073-411C-A247-D8F8F344CFC0}" srcOrd="1" destOrd="0" presId="urn:microsoft.com/office/officeart/2005/8/layout/lProcess2"/>
    <dgm:cxn modelId="{80A187D8-ED6C-424D-B61E-EBAF1C9403B4}" type="presParOf" srcId="{C8783B87-0F7C-44A1-824D-244125EE27C2}" destId="{4171DA2B-F384-4ABF-A4F2-D1C978F0A27F}" srcOrd="2" destOrd="0" presId="urn:microsoft.com/office/officeart/2005/8/layout/lProcess2"/>
    <dgm:cxn modelId="{0F7B4FC8-EEAE-4813-BF6B-DF7F7920E8DC}" type="presParOf" srcId="{4171DA2B-F384-4ABF-A4F2-D1C978F0A27F}" destId="{8CDB6CB6-1368-45EB-862A-F98BC0428DAC}" srcOrd="0" destOrd="0" presId="urn:microsoft.com/office/officeart/2005/8/layout/lProcess2"/>
    <dgm:cxn modelId="{04F4E5B7-6691-4DC1-A983-774C455A2F97}" type="presParOf" srcId="{8CDB6CB6-1368-45EB-862A-F98BC0428DAC}" destId="{B2EE398F-95BF-41DB-8811-332CB9EA3A15}" srcOrd="0" destOrd="0" presId="urn:microsoft.com/office/officeart/2005/8/layout/lProcess2"/>
    <dgm:cxn modelId="{570D90F9-A403-4B3A-A251-181C0D8F7F7E}" type="presParOf" srcId="{8CDB6CB6-1368-45EB-862A-F98BC0428DAC}" destId="{7BED7B5F-07F6-4ED2-B987-A5C858D1759B}" srcOrd="1" destOrd="0" presId="urn:microsoft.com/office/officeart/2005/8/layout/lProcess2"/>
    <dgm:cxn modelId="{AF0F44F3-2B8D-4FEC-9502-F6D98ABBFD8D}" type="presParOf" srcId="{8CDB6CB6-1368-45EB-862A-F98BC0428DAC}" destId="{B6789A55-DDEF-411C-81F7-DBCFEAADDCD1}" srcOrd="2" destOrd="0" presId="urn:microsoft.com/office/officeart/2005/8/layout/lProcess2"/>
    <dgm:cxn modelId="{D562D830-5F34-42A1-AB3E-3FEFCFA8D40B}" type="presParOf" srcId="{8CDB6CB6-1368-45EB-862A-F98BC0428DAC}" destId="{06E462DF-C809-496F-978E-103CBB4DC418}" srcOrd="3" destOrd="0" presId="urn:microsoft.com/office/officeart/2005/8/layout/lProcess2"/>
    <dgm:cxn modelId="{B236A2FB-8E13-48C2-B101-7057CEEEFF5A}" type="presParOf" srcId="{8CDB6CB6-1368-45EB-862A-F98BC0428DAC}" destId="{2818334C-E301-4355-AEFD-D94344487AE1}" srcOrd="4" destOrd="0" presId="urn:microsoft.com/office/officeart/2005/8/layout/lProcess2"/>
    <dgm:cxn modelId="{6E8BA346-A7B8-4FA5-ADA9-D9EA61F57CE2}" type="presParOf" srcId="{3F61CD83-E7C1-40B2-BE9F-8DBCB3F6CCE8}" destId="{E8BA5710-81EB-42B2-B4EA-A6D54C613524}" srcOrd="3" destOrd="0" presId="urn:microsoft.com/office/officeart/2005/8/layout/lProcess2"/>
    <dgm:cxn modelId="{5D087092-879A-4B72-9553-DAE37A91E8D3}" type="presParOf" srcId="{3F61CD83-E7C1-40B2-BE9F-8DBCB3F6CCE8}" destId="{D0FB4D48-CB65-4C87-9C38-EF071F83A9C4}" srcOrd="4" destOrd="0" presId="urn:microsoft.com/office/officeart/2005/8/layout/lProcess2"/>
    <dgm:cxn modelId="{9026C597-E8CF-47A7-B3CE-4D260D8C86E1}" type="presParOf" srcId="{D0FB4D48-CB65-4C87-9C38-EF071F83A9C4}" destId="{27B740A1-A379-410D-AA23-45588214D0CD}" srcOrd="0" destOrd="0" presId="urn:microsoft.com/office/officeart/2005/8/layout/lProcess2"/>
    <dgm:cxn modelId="{1B798C61-AC48-4E82-9503-06DE9F970C60}" type="presParOf" srcId="{D0FB4D48-CB65-4C87-9C38-EF071F83A9C4}" destId="{2C6A74C3-FFBC-470A-8BC2-FF51004F22F6}" srcOrd="1" destOrd="0" presId="urn:microsoft.com/office/officeart/2005/8/layout/lProcess2"/>
    <dgm:cxn modelId="{7D6D8057-27C2-429A-A360-66FBB43C6061}" type="presParOf" srcId="{D0FB4D48-CB65-4C87-9C38-EF071F83A9C4}" destId="{31B2ABED-ADD5-44EC-B432-957C4ABA8FAE}" srcOrd="2" destOrd="0" presId="urn:microsoft.com/office/officeart/2005/8/layout/lProcess2"/>
    <dgm:cxn modelId="{C7E11B56-5B52-459C-BB84-01A1653D946E}" type="presParOf" srcId="{31B2ABED-ADD5-44EC-B432-957C4ABA8FAE}" destId="{6C7BE6C0-669C-4CA0-8B61-A2615EED6C0B}" srcOrd="0" destOrd="0" presId="urn:microsoft.com/office/officeart/2005/8/layout/lProcess2"/>
    <dgm:cxn modelId="{F5A1CA9D-06F6-4927-9042-7B98B9364993}" type="presParOf" srcId="{6C7BE6C0-669C-4CA0-8B61-A2615EED6C0B}" destId="{A9DD3897-F26C-4D42-A9A7-B53A7D8CA14B}" srcOrd="0" destOrd="0" presId="urn:microsoft.com/office/officeart/2005/8/layout/lProcess2"/>
    <dgm:cxn modelId="{6D3C6108-336B-4037-889C-A9A95AB2B91F}" type="presParOf" srcId="{6C7BE6C0-669C-4CA0-8B61-A2615EED6C0B}" destId="{3750DF53-7923-4EE4-9BCE-F1FC54EC9A35}" srcOrd="1" destOrd="0" presId="urn:microsoft.com/office/officeart/2005/8/layout/lProcess2"/>
    <dgm:cxn modelId="{7388747A-D5C6-4CD1-B85F-01CAD09FF377}" type="presParOf" srcId="{6C7BE6C0-669C-4CA0-8B61-A2615EED6C0B}" destId="{02349C94-1016-46A4-93BA-F8D24CEB2D38}" srcOrd="2" destOrd="0" presId="urn:microsoft.com/office/officeart/2005/8/layout/lProcess2"/>
    <dgm:cxn modelId="{CC99EEB9-83A4-4CC4-A8A5-EF4EDB51FCA8}" type="presParOf" srcId="{6C7BE6C0-669C-4CA0-8B61-A2615EED6C0B}" destId="{5E15F573-3445-4824-AEF9-5E5B9143CF68}" srcOrd="3" destOrd="0" presId="urn:microsoft.com/office/officeart/2005/8/layout/lProcess2"/>
    <dgm:cxn modelId="{EC77FD04-6F5B-403C-85E3-ABDFD88C2200}" type="presParOf" srcId="{6C7BE6C0-669C-4CA0-8B61-A2615EED6C0B}" destId="{92D8FF9C-C536-4A6D-941B-E47047D2CF0E}" srcOrd="4" destOrd="0" presId="urn:microsoft.com/office/officeart/2005/8/layout/lProcess2"/>
    <dgm:cxn modelId="{1463A752-F465-4F8F-8ED6-3021C7787336}" type="presParOf" srcId="{3F61CD83-E7C1-40B2-BE9F-8DBCB3F6CCE8}" destId="{1D3DCE08-6D3C-4C07-A4CD-72F4E21108AA}" srcOrd="5" destOrd="0" presId="urn:microsoft.com/office/officeart/2005/8/layout/lProcess2"/>
    <dgm:cxn modelId="{0F896AB9-10B3-4A2C-87C3-D46AFF680C9C}" type="presParOf" srcId="{3F61CD83-E7C1-40B2-BE9F-8DBCB3F6CCE8}" destId="{865AA177-5C70-4920-AAE0-CFEB0B0A9D4B}" srcOrd="6" destOrd="0" presId="urn:microsoft.com/office/officeart/2005/8/layout/lProcess2"/>
    <dgm:cxn modelId="{F22E9255-3FCB-45D4-A7F7-C31F12E88B10}" type="presParOf" srcId="{865AA177-5C70-4920-AAE0-CFEB0B0A9D4B}" destId="{000379F8-F0F7-4985-AA35-B853E71DC950}" srcOrd="0" destOrd="0" presId="urn:microsoft.com/office/officeart/2005/8/layout/lProcess2"/>
    <dgm:cxn modelId="{58F87471-9AC1-4553-A3B9-A7C51F2B0D24}" type="presParOf" srcId="{865AA177-5C70-4920-AAE0-CFEB0B0A9D4B}" destId="{FAF12226-FAF5-4FC9-8FF5-04725D0C9F0B}" srcOrd="1" destOrd="0" presId="urn:microsoft.com/office/officeart/2005/8/layout/lProcess2"/>
    <dgm:cxn modelId="{1EE9B607-9A44-4873-B006-8576E9BBC09D}" type="presParOf" srcId="{865AA177-5C70-4920-AAE0-CFEB0B0A9D4B}" destId="{AFAB5BE9-7F60-4DF2-AF18-2D3E40479349}" srcOrd="2" destOrd="0" presId="urn:microsoft.com/office/officeart/2005/8/layout/lProcess2"/>
    <dgm:cxn modelId="{E35A1509-ED26-4203-9365-47597028D94F}" type="presParOf" srcId="{AFAB5BE9-7F60-4DF2-AF18-2D3E40479349}" destId="{F1D7EEF2-4F1B-4370-BAE7-30AE887942CB}" srcOrd="0" destOrd="0" presId="urn:microsoft.com/office/officeart/2005/8/layout/lProcess2"/>
    <dgm:cxn modelId="{C3C93FD6-AA79-4968-9057-A431101DF097}" type="presParOf" srcId="{F1D7EEF2-4F1B-4370-BAE7-30AE887942CB}" destId="{ADB8BBAC-3268-4105-96F6-690D7EB32461}" srcOrd="0" destOrd="0" presId="urn:microsoft.com/office/officeart/2005/8/layout/lProcess2"/>
    <dgm:cxn modelId="{E1A080B4-32C3-4DDD-94AE-962A4E9600B8}" type="presParOf" srcId="{F1D7EEF2-4F1B-4370-BAE7-30AE887942CB}" destId="{DEC049E7-BA96-465A-B0EC-0F89DCAD305D}" srcOrd="1" destOrd="0" presId="urn:microsoft.com/office/officeart/2005/8/layout/lProcess2"/>
    <dgm:cxn modelId="{9530206A-01FE-4EEC-A6DD-ABE0B37D33A7}" type="presParOf" srcId="{F1D7EEF2-4F1B-4370-BAE7-30AE887942CB}" destId="{F0632579-F8EB-463D-9B80-7D05FB997B98}" srcOrd="2" destOrd="0" presId="urn:microsoft.com/office/officeart/2005/8/layout/lProcess2"/>
    <dgm:cxn modelId="{266ECFA6-C658-4D43-AA19-EC1B11954399}" type="presParOf" srcId="{F1D7EEF2-4F1B-4370-BAE7-30AE887942CB}" destId="{A1C7BB58-83E7-4D02-8C9D-0F913C515281}" srcOrd="3" destOrd="0" presId="urn:microsoft.com/office/officeart/2005/8/layout/lProcess2"/>
    <dgm:cxn modelId="{6157363D-A7B9-4A1A-BDF7-BFE9681B2867}" type="presParOf" srcId="{F1D7EEF2-4F1B-4370-BAE7-30AE887942CB}" destId="{53EE4D8B-FD69-4195-9320-7FE18748A6AE}" srcOrd="4" destOrd="0" presId="urn:microsoft.com/office/officeart/2005/8/layout/lProcess2"/>
    <dgm:cxn modelId="{42D4A9E1-2E1F-4CBD-8253-68E2ABF0EF94}" type="presParOf" srcId="{F1D7EEF2-4F1B-4370-BAE7-30AE887942CB}" destId="{C82101F1-97A8-4A9B-8BE8-F5BF333E5CC9}" srcOrd="5" destOrd="0" presId="urn:microsoft.com/office/officeart/2005/8/layout/lProcess2"/>
    <dgm:cxn modelId="{9BDADC1B-00BD-4A86-8C42-E14FB11D9665}" type="presParOf" srcId="{F1D7EEF2-4F1B-4370-BAE7-30AE887942CB}" destId="{001EF3B8-60A4-4E89-AC04-5E7EBFB227C4}" srcOrd="6" destOrd="0" presId="urn:microsoft.com/office/officeart/2005/8/layout/lProcess2"/>
    <dgm:cxn modelId="{AF5C3AEC-D701-4ABF-8CBD-1C6AA7C215A6}" type="presParOf" srcId="{F1D7EEF2-4F1B-4370-BAE7-30AE887942CB}" destId="{5396F1FC-3801-4E8D-BB1A-E0FFAE4A4D4C}" srcOrd="7" destOrd="0" presId="urn:microsoft.com/office/officeart/2005/8/layout/lProcess2"/>
    <dgm:cxn modelId="{8DC8A9B9-0078-44AF-8B97-9C3D534A4FEC}" type="presParOf" srcId="{F1D7EEF2-4F1B-4370-BAE7-30AE887942CB}" destId="{D6DD39CF-E4BD-4252-A327-1F099F1D93C5}" srcOrd="8" destOrd="0" presId="urn:microsoft.com/office/officeart/2005/8/layout/lProcess2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DA2C909-1AA4-4160-979D-823F94669EF6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A3018E8E-595A-428C-8F22-F8593D54B908}">
      <dgm:prSet phldrT="[文本]"/>
      <dgm:spPr/>
      <dgm:t>
        <a:bodyPr/>
        <a:lstStyle/>
        <a:p>
          <a:r>
            <a:rPr lang="zh-CN" altLang="en-US" dirty="0" smtClean="0"/>
            <a:t>网站应用系统</a:t>
          </a:r>
          <a:endParaRPr lang="zh-CN" altLang="en-US" dirty="0"/>
        </a:p>
      </dgm:t>
    </dgm:pt>
    <dgm:pt modelId="{6572F649-F2EC-4CFF-BC80-D9D4DAA6F6AD}" type="parTrans" cxnId="{D2DA2673-A5C2-4536-A557-FC6E9770289B}">
      <dgm:prSet/>
      <dgm:spPr/>
      <dgm:t>
        <a:bodyPr/>
        <a:lstStyle/>
        <a:p>
          <a:endParaRPr lang="zh-CN" altLang="en-US"/>
        </a:p>
      </dgm:t>
    </dgm:pt>
    <dgm:pt modelId="{F0E69A24-DE95-4574-8EB5-925490C212F7}" type="sibTrans" cxnId="{D2DA2673-A5C2-4536-A557-FC6E9770289B}">
      <dgm:prSet/>
      <dgm:spPr/>
      <dgm:t>
        <a:bodyPr/>
        <a:lstStyle/>
        <a:p>
          <a:endParaRPr lang="zh-CN" altLang="en-US"/>
        </a:p>
      </dgm:t>
    </dgm:pt>
    <dgm:pt modelId="{ADAF8D5A-0035-4F2E-A49F-907980D14097}">
      <dgm:prSet phldrT="[文本]"/>
      <dgm:spPr/>
      <dgm:t>
        <a:bodyPr/>
        <a:lstStyle/>
        <a:p>
          <a:r>
            <a:rPr lang="en-US" altLang="zh-CN" dirty="0" smtClean="0"/>
            <a:t>BOPS</a:t>
          </a:r>
          <a:r>
            <a:rPr lang="zh-CN" altLang="en-US" dirty="0" smtClean="0"/>
            <a:t>系统</a:t>
          </a:r>
          <a:endParaRPr lang="en-US" altLang="zh-CN" dirty="0" smtClean="0"/>
        </a:p>
      </dgm:t>
    </dgm:pt>
    <dgm:pt modelId="{ED27DE8F-70E7-4F16-B4ED-FFCDD553554E}" type="parTrans" cxnId="{9AED21C9-CA13-4DC9-A074-ECE5B0F89BB5}">
      <dgm:prSet/>
      <dgm:spPr/>
      <dgm:t>
        <a:bodyPr/>
        <a:lstStyle/>
        <a:p>
          <a:endParaRPr lang="zh-CN" altLang="en-US"/>
        </a:p>
      </dgm:t>
    </dgm:pt>
    <dgm:pt modelId="{24B75297-CD49-4B3A-9CC4-D162E190E581}" type="sibTrans" cxnId="{9AED21C9-CA13-4DC9-A074-ECE5B0F89BB5}">
      <dgm:prSet/>
      <dgm:spPr/>
      <dgm:t>
        <a:bodyPr/>
        <a:lstStyle/>
        <a:p>
          <a:endParaRPr lang="zh-CN" altLang="en-US"/>
        </a:p>
      </dgm:t>
    </dgm:pt>
    <dgm:pt modelId="{19C2A044-133B-46ED-AE71-B08BF6356D13}">
      <dgm:prSet phldrT="[文本]"/>
      <dgm:spPr/>
      <dgm:t>
        <a:bodyPr/>
        <a:lstStyle/>
        <a:p>
          <a:r>
            <a:rPr lang="zh-CN" altLang="en-US" dirty="0" smtClean="0"/>
            <a:t>资源系统</a:t>
          </a:r>
          <a:endParaRPr lang="zh-CN" altLang="en-US" dirty="0"/>
        </a:p>
      </dgm:t>
    </dgm:pt>
    <dgm:pt modelId="{C495EAE8-E330-483D-9120-63FFBFF2AD1B}" type="parTrans" cxnId="{FFA2A172-760B-4FB2-942C-C28E38467EBD}">
      <dgm:prSet/>
      <dgm:spPr/>
      <dgm:t>
        <a:bodyPr/>
        <a:lstStyle/>
        <a:p>
          <a:endParaRPr lang="zh-CN" altLang="en-US"/>
        </a:p>
      </dgm:t>
    </dgm:pt>
    <dgm:pt modelId="{072050FC-289D-4976-8AE9-5ED0E810D2DD}" type="sibTrans" cxnId="{FFA2A172-760B-4FB2-942C-C28E38467EBD}">
      <dgm:prSet/>
      <dgm:spPr/>
      <dgm:t>
        <a:bodyPr/>
        <a:lstStyle/>
        <a:p>
          <a:endParaRPr lang="zh-CN" altLang="en-US"/>
        </a:p>
      </dgm:t>
    </dgm:pt>
    <dgm:pt modelId="{60859893-0B37-4190-9FB3-4CE3A3BEF789}" type="pres">
      <dgm:prSet presAssocID="{0DA2C909-1AA4-4160-979D-823F94669EF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5537C9B-885E-4CE4-AB8B-DC0D77436612}" type="pres">
      <dgm:prSet presAssocID="{A3018E8E-595A-428C-8F22-F8593D54B908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A0379D-8DC5-482C-9EA0-5982EBF42137}" type="pres">
      <dgm:prSet presAssocID="{A3018E8E-595A-428C-8F22-F8593D54B908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B6DD6684-9FC0-4B91-B1CF-B3B01609CEA9}" type="pres">
      <dgm:prSet presAssocID="{A3018E8E-595A-428C-8F22-F8593D54B908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F1051FA4-EA9B-41EB-9C4E-4EF126E1B343}" type="pres">
      <dgm:prSet presAssocID="{ADAF8D5A-0035-4F2E-A49F-907980D1409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8A8181-9698-46C8-AAF9-688E38DC145A}" type="pres">
      <dgm:prSet presAssocID="{ADAF8D5A-0035-4F2E-A49F-907980D14097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EAE119C5-DD23-4146-AAC4-647FC0BF5551}" type="pres">
      <dgm:prSet presAssocID="{ADAF8D5A-0035-4F2E-A49F-907980D14097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CCF93053-E51D-49F6-82B9-2DF407134A04}" type="pres">
      <dgm:prSet presAssocID="{19C2A044-133B-46ED-AE71-B08BF6356D13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F52907F7-2366-4723-97ED-A0262B33F0D2}" type="pres">
      <dgm:prSet presAssocID="{19C2A044-133B-46ED-AE71-B08BF6356D1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8C5673-153C-46AC-BFF7-4C32EFEB25BE}" type="pres">
      <dgm:prSet presAssocID="{19C2A044-133B-46ED-AE71-B08BF6356D13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1C5179D3-08D6-40A4-B855-3F6C4041BBC9}" type="pres">
      <dgm:prSet presAssocID="{19C2A044-133B-46ED-AE71-B08BF6356D13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E692E66B-2262-481A-9ABC-7F2376D663B3}" type="pres">
      <dgm:prSet presAssocID="{F0E69A24-DE95-4574-8EB5-925490C212F7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40CE8C5E-D308-406A-80BA-E719D4B86338}" type="pres">
      <dgm:prSet presAssocID="{24B75297-CD49-4B3A-9CC4-D162E190E581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BB708D92-8944-492A-936F-C2D7534D1D52}" type="pres">
      <dgm:prSet presAssocID="{072050FC-289D-4976-8AE9-5ED0E810D2DD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0115E84A-1C9C-422D-88DC-515CF3B8D40B}" type="presOf" srcId="{19C2A044-133B-46ED-AE71-B08BF6356D13}" destId="{F52907F7-2366-4723-97ED-A0262B33F0D2}" srcOrd="1" destOrd="0" presId="urn:microsoft.com/office/officeart/2005/8/layout/gear1"/>
    <dgm:cxn modelId="{A09BCB7E-E85D-487A-8794-EE3D402B374C}" type="presOf" srcId="{ADAF8D5A-0035-4F2E-A49F-907980D14097}" destId="{408A8181-9698-46C8-AAF9-688E38DC145A}" srcOrd="1" destOrd="0" presId="urn:microsoft.com/office/officeart/2005/8/layout/gear1"/>
    <dgm:cxn modelId="{9C18BAB0-5EFA-4119-B9BC-9F3F273DA2EC}" type="presOf" srcId="{A3018E8E-595A-428C-8F22-F8593D54B908}" destId="{15537C9B-885E-4CE4-AB8B-DC0D77436612}" srcOrd="0" destOrd="0" presId="urn:microsoft.com/office/officeart/2005/8/layout/gear1"/>
    <dgm:cxn modelId="{9AED21C9-CA13-4DC9-A074-ECE5B0F89BB5}" srcId="{0DA2C909-1AA4-4160-979D-823F94669EF6}" destId="{ADAF8D5A-0035-4F2E-A49F-907980D14097}" srcOrd="1" destOrd="0" parTransId="{ED27DE8F-70E7-4F16-B4ED-FFCDD553554E}" sibTransId="{24B75297-CD49-4B3A-9CC4-D162E190E581}"/>
    <dgm:cxn modelId="{378FF9D3-6092-4E51-BDE7-2D103DD8D3C8}" type="presOf" srcId="{19C2A044-133B-46ED-AE71-B08BF6356D13}" destId="{1C5179D3-08D6-40A4-B855-3F6C4041BBC9}" srcOrd="3" destOrd="0" presId="urn:microsoft.com/office/officeart/2005/8/layout/gear1"/>
    <dgm:cxn modelId="{9562476D-9A82-4F62-8B73-B34410923D81}" type="presOf" srcId="{19C2A044-133B-46ED-AE71-B08BF6356D13}" destId="{CCF93053-E51D-49F6-82B9-2DF407134A04}" srcOrd="0" destOrd="0" presId="urn:microsoft.com/office/officeart/2005/8/layout/gear1"/>
    <dgm:cxn modelId="{024817AA-379E-4439-B69B-D5A37CB7C31C}" type="presOf" srcId="{A3018E8E-595A-428C-8F22-F8593D54B908}" destId="{B6DD6684-9FC0-4B91-B1CF-B3B01609CEA9}" srcOrd="2" destOrd="0" presId="urn:microsoft.com/office/officeart/2005/8/layout/gear1"/>
    <dgm:cxn modelId="{96C1CA42-A7AC-47FD-B245-02EB0AB819FC}" type="presOf" srcId="{072050FC-289D-4976-8AE9-5ED0E810D2DD}" destId="{BB708D92-8944-492A-936F-C2D7534D1D52}" srcOrd="0" destOrd="0" presId="urn:microsoft.com/office/officeart/2005/8/layout/gear1"/>
    <dgm:cxn modelId="{9C9578C7-1D52-4F06-8616-2293E74E4E2C}" type="presOf" srcId="{ADAF8D5A-0035-4F2E-A49F-907980D14097}" destId="{F1051FA4-EA9B-41EB-9C4E-4EF126E1B343}" srcOrd="0" destOrd="0" presId="urn:microsoft.com/office/officeart/2005/8/layout/gear1"/>
    <dgm:cxn modelId="{57F576AB-A812-438D-9BE3-219CB5B8BDC3}" type="presOf" srcId="{24B75297-CD49-4B3A-9CC4-D162E190E581}" destId="{40CE8C5E-D308-406A-80BA-E719D4B86338}" srcOrd="0" destOrd="0" presId="urn:microsoft.com/office/officeart/2005/8/layout/gear1"/>
    <dgm:cxn modelId="{58FCF59F-61BD-4B5C-A59B-9C413E1C48DB}" type="presOf" srcId="{0DA2C909-1AA4-4160-979D-823F94669EF6}" destId="{60859893-0B37-4190-9FB3-4CE3A3BEF789}" srcOrd="0" destOrd="0" presId="urn:microsoft.com/office/officeart/2005/8/layout/gear1"/>
    <dgm:cxn modelId="{FFA2A172-760B-4FB2-942C-C28E38467EBD}" srcId="{0DA2C909-1AA4-4160-979D-823F94669EF6}" destId="{19C2A044-133B-46ED-AE71-B08BF6356D13}" srcOrd="2" destOrd="0" parTransId="{C495EAE8-E330-483D-9120-63FFBFF2AD1B}" sibTransId="{072050FC-289D-4976-8AE9-5ED0E810D2DD}"/>
    <dgm:cxn modelId="{3BB6DB39-7E5F-4FFF-9D09-B0F5B053B393}" type="presOf" srcId="{A3018E8E-595A-428C-8F22-F8593D54B908}" destId="{58A0379D-8DC5-482C-9EA0-5982EBF42137}" srcOrd="1" destOrd="0" presId="urn:microsoft.com/office/officeart/2005/8/layout/gear1"/>
    <dgm:cxn modelId="{D2DA2673-A5C2-4536-A557-FC6E9770289B}" srcId="{0DA2C909-1AA4-4160-979D-823F94669EF6}" destId="{A3018E8E-595A-428C-8F22-F8593D54B908}" srcOrd="0" destOrd="0" parTransId="{6572F649-F2EC-4CFF-BC80-D9D4DAA6F6AD}" sibTransId="{F0E69A24-DE95-4574-8EB5-925490C212F7}"/>
    <dgm:cxn modelId="{3F5A4C58-9DFD-4747-9423-2DD0C048C49E}" type="presOf" srcId="{19C2A044-133B-46ED-AE71-B08BF6356D13}" destId="{338C5673-153C-46AC-BFF7-4C32EFEB25BE}" srcOrd="2" destOrd="0" presId="urn:microsoft.com/office/officeart/2005/8/layout/gear1"/>
    <dgm:cxn modelId="{7EB9D914-5B2F-4409-890A-C07F26BD6B2E}" type="presOf" srcId="{ADAF8D5A-0035-4F2E-A49F-907980D14097}" destId="{EAE119C5-DD23-4146-AAC4-647FC0BF5551}" srcOrd="2" destOrd="0" presId="urn:microsoft.com/office/officeart/2005/8/layout/gear1"/>
    <dgm:cxn modelId="{9A578EA3-1A86-40E3-8339-6422DB24D0AD}" type="presOf" srcId="{F0E69A24-DE95-4574-8EB5-925490C212F7}" destId="{E692E66B-2262-481A-9ABC-7F2376D663B3}" srcOrd="0" destOrd="0" presId="urn:microsoft.com/office/officeart/2005/8/layout/gear1"/>
    <dgm:cxn modelId="{CA66CB64-FE87-448B-A23B-77696D3B0EE2}" type="presParOf" srcId="{60859893-0B37-4190-9FB3-4CE3A3BEF789}" destId="{15537C9B-885E-4CE4-AB8B-DC0D77436612}" srcOrd="0" destOrd="0" presId="urn:microsoft.com/office/officeart/2005/8/layout/gear1"/>
    <dgm:cxn modelId="{8034CEB8-ADCB-4905-A799-3C0DF8D3156E}" type="presParOf" srcId="{60859893-0B37-4190-9FB3-4CE3A3BEF789}" destId="{58A0379D-8DC5-482C-9EA0-5982EBF42137}" srcOrd="1" destOrd="0" presId="urn:microsoft.com/office/officeart/2005/8/layout/gear1"/>
    <dgm:cxn modelId="{49BE0E24-B230-45D6-835C-3B2BBFE2EA54}" type="presParOf" srcId="{60859893-0B37-4190-9FB3-4CE3A3BEF789}" destId="{B6DD6684-9FC0-4B91-B1CF-B3B01609CEA9}" srcOrd="2" destOrd="0" presId="urn:microsoft.com/office/officeart/2005/8/layout/gear1"/>
    <dgm:cxn modelId="{3706B8DB-7769-4580-B1CC-2D3F4B95B125}" type="presParOf" srcId="{60859893-0B37-4190-9FB3-4CE3A3BEF789}" destId="{F1051FA4-EA9B-41EB-9C4E-4EF126E1B343}" srcOrd="3" destOrd="0" presId="urn:microsoft.com/office/officeart/2005/8/layout/gear1"/>
    <dgm:cxn modelId="{5CFD85E2-1468-41FF-BA3F-093A8E79BF9B}" type="presParOf" srcId="{60859893-0B37-4190-9FB3-4CE3A3BEF789}" destId="{408A8181-9698-46C8-AAF9-688E38DC145A}" srcOrd="4" destOrd="0" presId="urn:microsoft.com/office/officeart/2005/8/layout/gear1"/>
    <dgm:cxn modelId="{052F7E0D-FEE4-4537-B4B3-A2768939502D}" type="presParOf" srcId="{60859893-0B37-4190-9FB3-4CE3A3BEF789}" destId="{EAE119C5-DD23-4146-AAC4-647FC0BF5551}" srcOrd="5" destOrd="0" presId="urn:microsoft.com/office/officeart/2005/8/layout/gear1"/>
    <dgm:cxn modelId="{5DED41C8-839A-424F-857B-B4287DE94861}" type="presParOf" srcId="{60859893-0B37-4190-9FB3-4CE3A3BEF789}" destId="{CCF93053-E51D-49F6-82B9-2DF407134A04}" srcOrd="6" destOrd="0" presId="urn:microsoft.com/office/officeart/2005/8/layout/gear1"/>
    <dgm:cxn modelId="{EB650B00-6F9E-47BD-956A-FA08650360E6}" type="presParOf" srcId="{60859893-0B37-4190-9FB3-4CE3A3BEF789}" destId="{F52907F7-2366-4723-97ED-A0262B33F0D2}" srcOrd="7" destOrd="0" presId="urn:microsoft.com/office/officeart/2005/8/layout/gear1"/>
    <dgm:cxn modelId="{E0B654ED-5AED-4BC9-AD6D-97BD33E56C10}" type="presParOf" srcId="{60859893-0B37-4190-9FB3-4CE3A3BEF789}" destId="{338C5673-153C-46AC-BFF7-4C32EFEB25BE}" srcOrd="8" destOrd="0" presId="urn:microsoft.com/office/officeart/2005/8/layout/gear1"/>
    <dgm:cxn modelId="{73F4D5EB-9D4E-491D-AB2E-AA7ED9803179}" type="presParOf" srcId="{60859893-0B37-4190-9FB3-4CE3A3BEF789}" destId="{1C5179D3-08D6-40A4-B855-3F6C4041BBC9}" srcOrd="9" destOrd="0" presId="urn:microsoft.com/office/officeart/2005/8/layout/gear1"/>
    <dgm:cxn modelId="{F860BA90-0507-4090-B88C-7D9763EDE84D}" type="presParOf" srcId="{60859893-0B37-4190-9FB3-4CE3A3BEF789}" destId="{E692E66B-2262-481A-9ABC-7F2376D663B3}" srcOrd="10" destOrd="0" presId="urn:microsoft.com/office/officeart/2005/8/layout/gear1"/>
    <dgm:cxn modelId="{C6F959A0-0688-4430-B87C-9B32C574B339}" type="presParOf" srcId="{60859893-0B37-4190-9FB3-4CE3A3BEF789}" destId="{40CE8C5E-D308-406A-80BA-E719D4B86338}" srcOrd="11" destOrd="0" presId="urn:microsoft.com/office/officeart/2005/8/layout/gear1"/>
    <dgm:cxn modelId="{45840DC0-9351-41A4-8646-E10FFECFF282}" type="presParOf" srcId="{60859893-0B37-4190-9FB3-4CE3A3BEF789}" destId="{BB708D92-8944-492A-936F-C2D7534D1D52}" srcOrd="12" destOrd="0" presId="urn:microsoft.com/office/officeart/2005/8/layout/gear1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EA6F95C-F903-4001-AEEC-6B00CE1F61F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E55D175-5522-438D-B35B-DDFB5F503751}">
      <dgm:prSet phldrT="[文本]" custT="1"/>
      <dgm:spPr/>
      <dgm:t>
        <a:bodyPr tIns="720000"/>
        <a:lstStyle/>
        <a:p>
          <a:r>
            <a:rPr lang="zh-CN" altLang="en-US" sz="2000" dirty="0" smtClean="0"/>
            <a:t>存储系统</a:t>
          </a:r>
          <a:endParaRPr lang="zh-CN" altLang="en-US" sz="2000" dirty="0"/>
        </a:p>
      </dgm:t>
    </dgm:pt>
    <dgm:pt modelId="{6DD6C3EE-97A3-492C-812F-DF4638BA27AF}" type="parTrans" cxnId="{A87F2555-F52A-4230-9DBC-C80E9B8492AD}">
      <dgm:prSet/>
      <dgm:spPr/>
      <dgm:t>
        <a:bodyPr/>
        <a:lstStyle/>
        <a:p>
          <a:endParaRPr lang="zh-CN" altLang="en-US" sz="1400"/>
        </a:p>
      </dgm:t>
    </dgm:pt>
    <dgm:pt modelId="{E2A02F32-99A3-4331-A897-AEA4AA7E7982}" type="sibTrans" cxnId="{A87F2555-F52A-4230-9DBC-C80E9B8492AD}">
      <dgm:prSet/>
      <dgm:spPr/>
      <dgm:t>
        <a:bodyPr/>
        <a:lstStyle/>
        <a:p>
          <a:endParaRPr lang="zh-CN" altLang="en-US" sz="1400"/>
        </a:p>
      </dgm:t>
    </dgm:pt>
    <dgm:pt modelId="{682D0DE8-2B33-4384-94FF-E0EA7EBBD045}">
      <dgm:prSet phldrT="[文本]" custT="1"/>
      <dgm:spPr/>
      <dgm:t>
        <a:bodyPr/>
        <a:lstStyle/>
        <a:p>
          <a:r>
            <a:rPr lang="en-US" altLang="zh-CN" sz="1400" dirty="0" smtClean="0"/>
            <a:t>SAN</a:t>
          </a:r>
          <a:endParaRPr lang="zh-CN" altLang="en-US" sz="1400" dirty="0"/>
        </a:p>
      </dgm:t>
    </dgm:pt>
    <dgm:pt modelId="{27C63EA6-33DA-430E-9276-A5DE854FB68D}" type="parTrans" cxnId="{2818F83F-F8BA-4470-9272-339EFD5FF22D}">
      <dgm:prSet/>
      <dgm:spPr/>
      <dgm:t>
        <a:bodyPr/>
        <a:lstStyle/>
        <a:p>
          <a:endParaRPr lang="zh-CN" altLang="en-US" sz="1400"/>
        </a:p>
      </dgm:t>
    </dgm:pt>
    <dgm:pt modelId="{B49926E3-962E-4AF6-8563-EC424DEB0AED}" type="sibTrans" cxnId="{2818F83F-F8BA-4470-9272-339EFD5FF22D}">
      <dgm:prSet/>
      <dgm:spPr/>
      <dgm:t>
        <a:bodyPr/>
        <a:lstStyle/>
        <a:p>
          <a:endParaRPr lang="zh-CN" altLang="en-US" sz="1400"/>
        </a:p>
      </dgm:t>
    </dgm:pt>
    <dgm:pt modelId="{DCB7D505-FC52-4438-BEBD-CBBFF1D2ED48}">
      <dgm:prSet phldrT="[文本]" custT="1"/>
      <dgm:spPr/>
      <dgm:t>
        <a:bodyPr/>
        <a:lstStyle/>
        <a:p>
          <a:r>
            <a:rPr lang="zh-CN" altLang="en-US" sz="1400" b="0" dirty="0" smtClean="0"/>
            <a:t>数据库缓存</a:t>
          </a:r>
          <a:endParaRPr lang="zh-CN" altLang="en-US" sz="1400" b="0" dirty="0"/>
        </a:p>
      </dgm:t>
    </dgm:pt>
    <dgm:pt modelId="{27A16098-049F-48D3-85FE-5AA647F8947F}" type="parTrans" cxnId="{DB8D8FCB-9069-410D-AFB0-DE185FB23C41}">
      <dgm:prSet/>
      <dgm:spPr/>
      <dgm:t>
        <a:bodyPr/>
        <a:lstStyle/>
        <a:p>
          <a:endParaRPr lang="zh-CN" altLang="en-US" sz="1400"/>
        </a:p>
      </dgm:t>
    </dgm:pt>
    <dgm:pt modelId="{B24424AD-123A-4E66-9DCC-A4B90F566642}" type="sibTrans" cxnId="{DB8D8FCB-9069-410D-AFB0-DE185FB23C41}">
      <dgm:prSet/>
      <dgm:spPr/>
      <dgm:t>
        <a:bodyPr/>
        <a:lstStyle/>
        <a:p>
          <a:endParaRPr lang="zh-CN" altLang="en-US" sz="1400"/>
        </a:p>
      </dgm:t>
    </dgm:pt>
    <dgm:pt modelId="{26AB1602-1FA1-42BC-B93C-503C1BE8167C}">
      <dgm:prSet phldrT="[文本]" custT="1"/>
      <dgm:spPr/>
      <dgm:t>
        <a:bodyPr/>
        <a:lstStyle/>
        <a:p>
          <a:r>
            <a:rPr lang="zh-CN" altLang="en-US" sz="1400" dirty="0" smtClean="0"/>
            <a:t>对象缓存</a:t>
          </a:r>
          <a:endParaRPr lang="zh-CN" altLang="en-US" sz="1400" dirty="0"/>
        </a:p>
      </dgm:t>
    </dgm:pt>
    <dgm:pt modelId="{F5AB3550-B97B-4481-A6A0-5D05066E4B00}" type="parTrans" cxnId="{9AB067AD-C23E-45D0-A497-DE77B12A3F8B}">
      <dgm:prSet/>
      <dgm:spPr/>
      <dgm:t>
        <a:bodyPr/>
        <a:lstStyle/>
        <a:p>
          <a:endParaRPr lang="zh-CN" altLang="en-US" sz="1400"/>
        </a:p>
      </dgm:t>
    </dgm:pt>
    <dgm:pt modelId="{83BECFDB-BF88-497C-87C4-B2CF863B4FE2}" type="sibTrans" cxnId="{9AB067AD-C23E-45D0-A497-DE77B12A3F8B}">
      <dgm:prSet/>
      <dgm:spPr/>
      <dgm:t>
        <a:bodyPr/>
        <a:lstStyle/>
        <a:p>
          <a:endParaRPr lang="zh-CN" altLang="en-US" sz="1400"/>
        </a:p>
      </dgm:t>
    </dgm:pt>
    <dgm:pt modelId="{925B64C4-6EF6-49F4-99F4-7C9CF2C6611F}">
      <dgm:prSet phldrT="[文本]" custT="1"/>
      <dgm:spPr/>
      <dgm:t>
        <a:bodyPr tIns="720000"/>
        <a:lstStyle/>
        <a:p>
          <a:r>
            <a:rPr lang="zh-CN" altLang="en-US" sz="2000" dirty="0" smtClean="0"/>
            <a:t>搜索引擎</a:t>
          </a:r>
          <a:endParaRPr lang="zh-CN" altLang="en-US" sz="2000" dirty="0"/>
        </a:p>
      </dgm:t>
    </dgm:pt>
    <dgm:pt modelId="{B0C9262C-6180-4D91-8BD5-44361B403009}" type="parTrans" cxnId="{D6A8021C-5852-4321-80C2-605E0F8CBAD8}">
      <dgm:prSet/>
      <dgm:spPr/>
      <dgm:t>
        <a:bodyPr/>
        <a:lstStyle/>
        <a:p>
          <a:endParaRPr lang="zh-CN" altLang="en-US"/>
        </a:p>
      </dgm:t>
    </dgm:pt>
    <dgm:pt modelId="{005E42E9-326F-4CEA-B9B2-C6D8BA65FD4A}" type="sibTrans" cxnId="{D6A8021C-5852-4321-80C2-605E0F8CBAD8}">
      <dgm:prSet/>
      <dgm:spPr/>
      <dgm:t>
        <a:bodyPr/>
        <a:lstStyle/>
        <a:p>
          <a:endParaRPr lang="zh-CN" altLang="en-US"/>
        </a:p>
      </dgm:t>
    </dgm:pt>
    <dgm:pt modelId="{D2374C42-B017-4FB3-B333-31409F67E00A}">
      <dgm:prSet custT="1"/>
      <dgm:spPr/>
      <dgm:t>
        <a:bodyPr/>
        <a:lstStyle/>
        <a:p>
          <a:r>
            <a:rPr lang="zh-CN" altLang="en-US" sz="1400" dirty="0" smtClean="0"/>
            <a:t>全文索引</a:t>
          </a:r>
          <a:endParaRPr lang="zh-CN" altLang="en-US" sz="1400" dirty="0"/>
        </a:p>
      </dgm:t>
    </dgm:pt>
    <dgm:pt modelId="{6E413ABD-15BA-4E71-8E02-5821DA90E556}" type="parTrans" cxnId="{60762731-3B4A-482A-A81E-E2E8C18D736A}">
      <dgm:prSet/>
      <dgm:spPr/>
      <dgm:t>
        <a:bodyPr/>
        <a:lstStyle/>
        <a:p>
          <a:endParaRPr lang="zh-CN" altLang="en-US"/>
        </a:p>
      </dgm:t>
    </dgm:pt>
    <dgm:pt modelId="{51DF54E4-8B9A-44E1-B0BE-5CE9BA859782}" type="sibTrans" cxnId="{60762731-3B4A-482A-A81E-E2E8C18D736A}">
      <dgm:prSet/>
      <dgm:spPr/>
      <dgm:t>
        <a:bodyPr/>
        <a:lstStyle/>
        <a:p>
          <a:endParaRPr lang="zh-CN" altLang="en-US"/>
        </a:p>
      </dgm:t>
    </dgm:pt>
    <dgm:pt modelId="{F05283ED-DF93-49AB-81C0-2305831A42B5}">
      <dgm:prSet custT="1"/>
      <dgm:spPr/>
      <dgm:t>
        <a:bodyPr tIns="720000"/>
        <a:lstStyle/>
        <a:p>
          <a:r>
            <a:rPr lang="en-US" altLang="zh-CN" sz="2000" dirty="0" smtClean="0"/>
            <a:t>Cache</a:t>
          </a:r>
          <a:endParaRPr lang="zh-CN" altLang="en-US" sz="2000" dirty="0" smtClean="0"/>
        </a:p>
      </dgm:t>
    </dgm:pt>
    <dgm:pt modelId="{DAE0CD76-CCF7-412A-BC8C-A74160205D9C}" type="parTrans" cxnId="{8F1DA406-BA55-4727-A6D3-3DFDF45DA2F2}">
      <dgm:prSet/>
      <dgm:spPr/>
      <dgm:t>
        <a:bodyPr/>
        <a:lstStyle/>
        <a:p>
          <a:endParaRPr lang="zh-CN" altLang="en-US"/>
        </a:p>
      </dgm:t>
    </dgm:pt>
    <dgm:pt modelId="{79DDE4D9-6037-48DB-95CB-CFED7D9486DA}" type="sibTrans" cxnId="{8F1DA406-BA55-4727-A6D3-3DFDF45DA2F2}">
      <dgm:prSet/>
      <dgm:spPr/>
      <dgm:t>
        <a:bodyPr/>
        <a:lstStyle/>
        <a:p>
          <a:endParaRPr lang="zh-CN" altLang="en-US"/>
        </a:p>
      </dgm:t>
    </dgm:pt>
    <dgm:pt modelId="{4E7DB820-BF00-4849-A07E-E60248348947}">
      <dgm:prSet custT="1"/>
      <dgm:spPr/>
      <dgm:t>
        <a:bodyPr tIns="720000"/>
        <a:lstStyle/>
        <a:p>
          <a:r>
            <a:rPr lang="zh-CN" altLang="en-US" sz="2000" dirty="0" smtClean="0"/>
            <a:t>数据库</a:t>
          </a:r>
        </a:p>
      </dgm:t>
    </dgm:pt>
    <dgm:pt modelId="{59AEC5DC-002C-4FDD-9F6C-E94243E2F463}" type="parTrans" cxnId="{7B5D5F3C-BA54-455C-904D-3C9F7C6E5085}">
      <dgm:prSet/>
      <dgm:spPr/>
      <dgm:t>
        <a:bodyPr/>
        <a:lstStyle/>
        <a:p>
          <a:endParaRPr lang="zh-CN" altLang="en-US"/>
        </a:p>
      </dgm:t>
    </dgm:pt>
    <dgm:pt modelId="{BB7B9C72-C226-4259-B03A-B9BDF8FE476D}" type="sibTrans" cxnId="{7B5D5F3C-BA54-455C-904D-3C9F7C6E5085}">
      <dgm:prSet/>
      <dgm:spPr/>
      <dgm:t>
        <a:bodyPr/>
        <a:lstStyle/>
        <a:p>
          <a:endParaRPr lang="zh-CN" altLang="en-US"/>
        </a:p>
      </dgm:t>
    </dgm:pt>
    <dgm:pt modelId="{CFD1335D-D580-4549-A2E3-CFB353D32DFF}">
      <dgm:prSet custT="1"/>
      <dgm:spPr/>
      <dgm:t>
        <a:bodyPr/>
        <a:lstStyle/>
        <a:p>
          <a:r>
            <a:rPr lang="zh-CN" altLang="en-US" sz="1400" dirty="0" smtClean="0"/>
            <a:t>索引</a:t>
          </a:r>
          <a:endParaRPr lang="zh-CN" altLang="en-US" sz="1400" dirty="0"/>
        </a:p>
      </dgm:t>
    </dgm:pt>
    <dgm:pt modelId="{674CDCA7-A0A7-43A5-88EC-A78CB4D80B79}" type="parTrans" cxnId="{56723C6A-5BFB-43D6-8CF8-20946FC8C488}">
      <dgm:prSet/>
      <dgm:spPr/>
      <dgm:t>
        <a:bodyPr/>
        <a:lstStyle/>
        <a:p>
          <a:endParaRPr lang="zh-CN" altLang="en-US"/>
        </a:p>
      </dgm:t>
    </dgm:pt>
    <dgm:pt modelId="{00D4751B-D137-4321-992A-4C34169CE1BE}" type="sibTrans" cxnId="{56723C6A-5BFB-43D6-8CF8-20946FC8C488}">
      <dgm:prSet/>
      <dgm:spPr/>
      <dgm:t>
        <a:bodyPr/>
        <a:lstStyle/>
        <a:p>
          <a:endParaRPr lang="zh-CN" altLang="en-US"/>
        </a:p>
      </dgm:t>
    </dgm:pt>
    <dgm:pt modelId="{58D19102-8E71-49A7-86DF-B2FED6868ABF}">
      <dgm:prSet custT="1"/>
      <dgm:spPr/>
      <dgm:t>
        <a:bodyPr/>
        <a:lstStyle/>
        <a:p>
          <a:r>
            <a:rPr lang="zh-CN" altLang="en-US" sz="1400" dirty="0" smtClean="0"/>
            <a:t>水平分割</a:t>
          </a:r>
          <a:endParaRPr lang="zh-CN" altLang="en-US" sz="1400" dirty="0"/>
        </a:p>
      </dgm:t>
    </dgm:pt>
    <dgm:pt modelId="{BA6C7DA5-1B88-4926-975C-5D859A2D873F}" type="parTrans" cxnId="{B09905ED-E896-48E2-A720-A216DE14EF0C}">
      <dgm:prSet/>
      <dgm:spPr/>
      <dgm:t>
        <a:bodyPr/>
        <a:lstStyle/>
        <a:p>
          <a:endParaRPr lang="zh-CN" altLang="en-US"/>
        </a:p>
      </dgm:t>
    </dgm:pt>
    <dgm:pt modelId="{086D3490-E206-4473-A7F8-B6EE09470B10}" type="sibTrans" cxnId="{B09905ED-E896-48E2-A720-A216DE14EF0C}">
      <dgm:prSet/>
      <dgm:spPr/>
      <dgm:t>
        <a:bodyPr/>
        <a:lstStyle/>
        <a:p>
          <a:endParaRPr lang="zh-CN" altLang="en-US"/>
        </a:p>
      </dgm:t>
    </dgm:pt>
    <dgm:pt modelId="{3307288C-D726-4997-9AAB-DC9D1BFFDD85}">
      <dgm:prSet custT="1"/>
      <dgm:spPr/>
      <dgm:t>
        <a:bodyPr/>
        <a:lstStyle/>
        <a:p>
          <a:r>
            <a:rPr lang="zh-CN" altLang="en-US" sz="1400" dirty="0" smtClean="0"/>
            <a:t>目录索引</a:t>
          </a:r>
          <a:endParaRPr lang="zh-CN" altLang="en-US" sz="1400" dirty="0"/>
        </a:p>
      </dgm:t>
    </dgm:pt>
    <dgm:pt modelId="{62B46A00-9321-4749-9BF3-2CB43B6872A1}" type="parTrans" cxnId="{95A376B9-C953-4782-8F04-8E266D9F1C44}">
      <dgm:prSet/>
      <dgm:spPr/>
      <dgm:t>
        <a:bodyPr/>
        <a:lstStyle/>
        <a:p>
          <a:endParaRPr lang="zh-CN" altLang="en-US"/>
        </a:p>
      </dgm:t>
    </dgm:pt>
    <dgm:pt modelId="{D846AE05-7444-4FEF-9E36-672AB94271E1}" type="sibTrans" cxnId="{95A376B9-C953-4782-8F04-8E266D9F1C44}">
      <dgm:prSet/>
      <dgm:spPr/>
      <dgm:t>
        <a:bodyPr/>
        <a:lstStyle/>
        <a:p>
          <a:endParaRPr lang="zh-CN" altLang="en-US"/>
        </a:p>
      </dgm:t>
    </dgm:pt>
    <dgm:pt modelId="{068B288D-1CBA-4410-8DDC-141648E75E40}">
      <dgm:prSet phldrT="[文本]" custT="1"/>
      <dgm:spPr/>
      <dgm:t>
        <a:bodyPr/>
        <a:lstStyle/>
        <a:p>
          <a:r>
            <a:rPr lang="en-US" altLang="zh-CN" sz="1400" dirty="0" smtClean="0"/>
            <a:t>NAS</a:t>
          </a:r>
          <a:endParaRPr lang="zh-CN" altLang="en-US" sz="1400" dirty="0"/>
        </a:p>
      </dgm:t>
    </dgm:pt>
    <dgm:pt modelId="{67D75041-2B62-40CB-A41B-CF081B2BC1E8}" type="parTrans" cxnId="{1709A2D4-D975-4D40-940C-D4A9477D3CE1}">
      <dgm:prSet/>
      <dgm:spPr/>
      <dgm:t>
        <a:bodyPr/>
        <a:lstStyle/>
        <a:p>
          <a:endParaRPr lang="zh-CN" altLang="en-US"/>
        </a:p>
      </dgm:t>
    </dgm:pt>
    <dgm:pt modelId="{92FF17C4-F9C3-4219-AC12-E2F28D715AEE}" type="sibTrans" cxnId="{1709A2D4-D975-4D40-940C-D4A9477D3CE1}">
      <dgm:prSet/>
      <dgm:spPr/>
      <dgm:t>
        <a:bodyPr/>
        <a:lstStyle/>
        <a:p>
          <a:endParaRPr lang="zh-CN" altLang="en-US"/>
        </a:p>
      </dgm:t>
    </dgm:pt>
    <dgm:pt modelId="{FD149543-6851-48A0-AA9B-6C23E476DF26}">
      <dgm:prSet phldrT="[文本]" custT="1"/>
      <dgm:spPr/>
      <dgm:t>
        <a:bodyPr/>
        <a:lstStyle/>
        <a:p>
          <a:r>
            <a:rPr lang="en-US" altLang="zh-CN" sz="1400" dirty="0" smtClean="0"/>
            <a:t>DAC</a:t>
          </a:r>
          <a:endParaRPr lang="zh-CN" altLang="en-US" sz="1400" dirty="0"/>
        </a:p>
      </dgm:t>
    </dgm:pt>
    <dgm:pt modelId="{5A2E263C-5C92-4564-9DE0-564EAA5D3EEA}" type="parTrans" cxnId="{47795BEB-2925-45A4-B8AC-8A68214A913C}">
      <dgm:prSet/>
      <dgm:spPr/>
      <dgm:t>
        <a:bodyPr/>
        <a:lstStyle/>
        <a:p>
          <a:endParaRPr lang="zh-CN" altLang="en-US"/>
        </a:p>
      </dgm:t>
    </dgm:pt>
    <dgm:pt modelId="{21E89327-6663-41DE-B22C-32CEA410793F}" type="sibTrans" cxnId="{47795BEB-2925-45A4-B8AC-8A68214A913C}">
      <dgm:prSet/>
      <dgm:spPr/>
      <dgm:t>
        <a:bodyPr/>
        <a:lstStyle/>
        <a:p>
          <a:endParaRPr lang="zh-CN" altLang="en-US"/>
        </a:p>
      </dgm:t>
    </dgm:pt>
    <dgm:pt modelId="{AE581677-4191-4089-BE02-4F5E430B976F}">
      <dgm:prSet custT="1"/>
      <dgm:spPr/>
      <dgm:t>
        <a:bodyPr/>
        <a:lstStyle/>
        <a:p>
          <a:r>
            <a:rPr lang="zh-CN" altLang="en-US" sz="1400" dirty="0" smtClean="0"/>
            <a:t>垂直分割</a:t>
          </a:r>
          <a:endParaRPr lang="zh-CN" altLang="en-US" sz="1400" dirty="0"/>
        </a:p>
      </dgm:t>
    </dgm:pt>
    <dgm:pt modelId="{58D04B36-3437-4EF6-B0A7-96C3EA5155E1}" type="parTrans" cxnId="{72FE13A5-901F-44F5-B8F9-4DAD19369975}">
      <dgm:prSet/>
      <dgm:spPr/>
      <dgm:t>
        <a:bodyPr/>
        <a:lstStyle/>
        <a:p>
          <a:endParaRPr lang="zh-CN" altLang="en-US"/>
        </a:p>
      </dgm:t>
    </dgm:pt>
    <dgm:pt modelId="{E02594A2-BA71-4224-B10E-661CE5BEB77D}" type="sibTrans" cxnId="{72FE13A5-901F-44F5-B8F9-4DAD19369975}">
      <dgm:prSet/>
      <dgm:spPr/>
      <dgm:t>
        <a:bodyPr/>
        <a:lstStyle/>
        <a:p>
          <a:endParaRPr lang="zh-CN" altLang="en-US"/>
        </a:p>
      </dgm:t>
    </dgm:pt>
    <dgm:pt modelId="{CADFF409-7575-42B0-B538-E8E84D266DE1}">
      <dgm:prSet phldrT="[文本]" custT="1"/>
      <dgm:spPr/>
      <dgm:t>
        <a:bodyPr/>
        <a:lstStyle/>
        <a:p>
          <a:r>
            <a:rPr lang="zh-CN" altLang="en-US" sz="1400" b="0" dirty="0" smtClean="0"/>
            <a:t>内容静态化</a:t>
          </a:r>
          <a:endParaRPr lang="zh-CN" altLang="en-US" sz="1400" b="0" dirty="0"/>
        </a:p>
      </dgm:t>
    </dgm:pt>
    <dgm:pt modelId="{CF473DF6-F4A3-40C9-9201-C6F4129D3771}" type="parTrans" cxnId="{65E4DDD2-1EB5-4518-9542-7CF6B78F1EA2}">
      <dgm:prSet/>
      <dgm:spPr/>
      <dgm:t>
        <a:bodyPr/>
        <a:lstStyle/>
        <a:p>
          <a:endParaRPr lang="zh-CN" altLang="en-US"/>
        </a:p>
      </dgm:t>
    </dgm:pt>
    <dgm:pt modelId="{3ED5D1B4-89F4-432D-989E-BC11DB2D5BE6}" type="sibTrans" cxnId="{65E4DDD2-1EB5-4518-9542-7CF6B78F1EA2}">
      <dgm:prSet/>
      <dgm:spPr/>
      <dgm:t>
        <a:bodyPr/>
        <a:lstStyle/>
        <a:p>
          <a:endParaRPr lang="zh-CN" altLang="en-US"/>
        </a:p>
      </dgm:t>
    </dgm:pt>
    <dgm:pt modelId="{E97E8A1F-EF53-4402-AAF5-52DA9DF42324}">
      <dgm:prSet phldrT="[文本]" custT="1"/>
      <dgm:spPr/>
      <dgm:t>
        <a:bodyPr/>
        <a:lstStyle/>
        <a:p>
          <a:r>
            <a:rPr lang="zh-CN" altLang="en-US" sz="1400" dirty="0" smtClean="0"/>
            <a:t>客户端缓存</a:t>
          </a:r>
          <a:endParaRPr lang="zh-CN" altLang="en-US" sz="1400" dirty="0"/>
        </a:p>
      </dgm:t>
    </dgm:pt>
    <dgm:pt modelId="{B724416E-E6A1-4A42-8594-9392AF4F9F6C}" type="parTrans" cxnId="{21F810C9-AB4B-42A1-A010-603B6CBE7DDA}">
      <dgm:prSet/>
      <dgm:spPr/>
      <dgm:t>
        <a:bodyPr/>
        <a:lstStyle/>
        <a:p>
          <a:endParaRPr lang="zh-CN" altLang="en-US"/>
        </a:p>
      </dgm:t>
    </dgm:pt>
    <dgm:pt modelId="{59A37EE6-FB0C-42BC-96EC-5B3DE2524E5E}" type="sibTrans" cxnId="{21F810C9-AB4B-42A1-A010-603B6CBE7DDA}">
      <dgm:prSet/>
      <dgm:spPr/>
      <dgm:t>
        <a:bodyPr/>
        <a:lstStyle/>
        <a:p>
          <a:endParaRPr lang="zh-CN" altLang="en-US"/>
        </a:p>
      </dgm:t>
    </dgm:pt>
    <dgm:pt modelId="{1FA85E47-1E16-41CE-B39C-C2028C8D916B}">
      <dgm:prSet custT="1"/>
      <dgm:spPr/>
      <dgm:t>
        <a:bodyPr/>
        <a:lstStyle/>
        <a:p>
          <a:r>
            <a:rPr lang="zh-CN" altLang="en-US" sz="1400" dirty="0" smtClean="0"/>
            <a:t>数据复制</a:t>
          </a:r>
          <a:endParaRPr lang="zh-CN" altLang="en-US" sz="1400" dirty="0"/>
        </a:p>
      </dgm:t>
    </dgm:pt>
    <dgm:pt modelId="{74E97687-DAD5-4F3B-ABAA-18F1C8FBBD03}" type="parTrans" cxnId="{0D40622E-36DE-4C6E-A94A-64C619082BC0}">
      <dgm:prSet/>
      <dgm:spPr/>
    </dgm:pt>
    <dgm:pt modelId="{712788C8-BF3C-4137-A380-78D34BD0F0F4}" type="sibTrans" cxnId="{0D40622E-36DE-4C6E-A94A-64C619082BC0}">
      <dgm:prSet/>
      <dgm:spPr/>
    </dgm:pt>
    <dgm:pt modelId="{3F61CD83-E7C1-40B2-BE9F-8DBCB3F6CCE8}" type="pres">
      <dgm:prSet presAssocID="{DEA6F95C-F903-4001-AEEC-6B00CE1F61F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104C7AE-C588-4CB7-94F8-3D3A1ED5B59B}" type="pres">
      <dgm:prSet presAssocID="{2E55D175-5522-438D-B35B-DDFB5F503751}" presName="compNode" presStyleCnt="0"/>
      <dgm:spPr/>
    </dgm:pt>
    <dgm:pt modelId="{1CBD4E52-5E48-47B4-B186-5BEFA88CA303}" type="pres">
      <dgm:prSet presAssocID="{2E55D175-5522-438D-B35B-DDFB5F503751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8B1827E4-F6D8-4969-B677-51A84A2FAC8A}" type="pres">
      <dgm:prSet presAssocID="{2E55D175-5522-438D-B35B-DDFB5F503751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CCD15AAB-74A5-4741-BAC0-E3402FDDA82A}" type="pres">
      <dgm:prSet presAssocID="{2E55D175-5522-438D-B35B-DDFB5F503751}" presName="compChildNode" presStyleCnt="0"/>
      <dgm:spPr/>
    </dgm:pt>
    <dgm:pt modelId="{342520F7-5460-40F8-A13E-E2087AB7DB92}" type="pres">
      <dgm:prSet presAssocID="{2E55D175-5522-438D-B35B-DDFB5F503751}" presName="theInnerList" presStyleCnt="0"/>
      <dgm:spPr/>
    </dgm:pt>
    <dgm:pt modelId="{9475856C-C1CB-4FA9-AD62-133A257B1AC3}" type="pres">
      <dgm:prSet presAssocID="{FD149543-6851-48A0-AA9B-6C23E476DF26}" presName="child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59BE12-A57B-4CA2-87C0-3B447416099B}" type="pres">
      <dgm:prSet presAssocID="{FD149543-6851-48A0-AA9B-6C23E476DF26}" presName="aSpace2" presStyleCnt="0"/>
      <dgm:spPr/>
    </dgm:pt>
    <dgm:pt modelId="{EDA151E7-7BE1-49A8-97F5-7B5FAA0C4094}" type="pres">
      <dgm:prSet presAssocID="{682D0DE8-2B33-4384-94FF-E0EA7EBBD045}" presName="child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D3EFD1-5DC7-4EC6-ABDA-34F37E974F6C}" type="pres">
      <dgm:prSet presAssocID="{682D0DE8-2B33-4384-94FF-E0EA7EBBD045}" presName="aSpace2" presStyleCnt="0"/>
      <dgm:spPr/>
    </dgm:pt>
    <dgm:pt modelId="{C796FF30-A9A1-4B51-BD2A-09C5C8C76536}" type="pres">
      <dgm:prSet presAssocID="{068B288D-1CBA-4410-8DDC-141648E75E40}" presName="child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FA3029-D80D-4506-BAE5-587CB7D3E75B}" type="pres">
      <dgm:prSet presAssocID="{2E55D175-5522-438D-B35B-DDFB5F503751}" presName="aSpace" presStyleCnt="0"/>
      <dgm:spPr/>
    </dgm:pt>
    <dgm:pt modelId="{C8783B87-0F7C-44A1-824D-244125EE27C2}" type="pres">
      <dgm:prSet presAssocID="{925B64C4-6EF6-49F4-99F4-7C9CF2C6611F}" presName="compNode" presStyleCnt="0"/>
      <dgm:spPr/>
    </dgm:pt>
    <dgm:pt modelId="{9F84B4AB-7853-4799-B7DF-6CF680D5FBC6}" type="pres">
      <dgm:prSet presAssocID="{925B64C4-6EF6-49F4-99F4-7C9CF2C6611F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FA99F69F-2073-411C-A247-D8F8F344CFC0}" type="pres">
      <dgm:prSet presAssocID="{925B64C4-6EF6-49F4-99F4-7C9CF2C6611F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4171DA2B-F384-4ABF-A4F2-D1C978F0A27F}" type="pres">
      <dgm:prSet presAssocID="{925B64C4-6EF6-49F4-99F4-7C9CF2C6611F}" presName="compChildNode" presStyleCnt="0"/>
      <dgm:spPr/>
    </dgm:pt>
    <dgm:pt modelId="{8CDB6CB6-1368-45EB-862A-F98BC0428DAC}" type="pres">
      <dgm:prSet presAssocID="{925B64C4-6EF6-49F4-99F4-7C9CF2C6611F}" presName="theInnerList" presStyleCnt="0"/>
      <dgm:spPr/>
    </dgm:pt>
    <dgm:pt modelId="{B2EE398F-95BF-41DB-8811-332CB9EA3A15}" type="pres">
      <dgm:prSet presAssocID="{D2374C42-B017-4FB3-B333-31409F67E00A}" presName="childNode" presStyleLbl="node1" presStyleIdx="3" presStyleCnt="13" custScaleY="1003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ED7B5F-07F6-4ED2-B987-A5C858D1759B}" type="pres">
      <dgm:prSet presAssocID="{D2374C42-B017-4FB3-B333-31409F67E00A}" presName="aSpace2" presStyleCnt="0"/>
      <dgm:spPr/>
    </dgm:pt>
    <dgm:pt modelId="{B6789A55-DDEF-411C-81F7-DBCFEAADDCD1}" type="pres">
      <dgm:prSet presAssocID="{3307288C-D726-4997-9AAB-DC9D1BFFDD85}" presName="child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BA5710-81EB-42B2-B4EA-A6D54C613524}" type="pres">
      <dgm:prSet presAssocID="{925B64C4-6EF6-49F4-99F4-7C9CF2C6611F}" presName="aSpace" presStyleCnt="0"/>
      <dgm:spPr/>
    </dgm:pt>
    <dgm:pt modelId="{D0FB4D48-CB65-4C87-9C38-EF071F83A9C4}" type="pres">
      <dgm:prSet presAssocID="{4E7DB820-BF00-4849-A07E-E60248348947}" presName="compNode" presStyleCnt="0"/>
      <dgm:spPr/>
    </dgm:pt>
    <dgm:pt modelId="{27B740A1-A379-410D-AA23-45588214D0CD}" type="pres">
      <dgm:prSet presAssocID="{4E7DB820-BF00-4849-A07E-E60248348947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2C6A74C3-FFBC-470A-8BC2-FF51004F22F6}" type="pres">
      <dgm:prSet presAssocID="{4E7DB820-BF00-4849-A07E-E60248348947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31B2ABED-ADD5-44EC-B432-957C4ABA8FAE}" type="pres">
      <dgm:prSet presAssocID="{4E7DB820-BF00-4849-A07E-E60248348947}" presName="compChildNode" presStyleCnt="0"/>
      <dgm:spPr/>
    </dgm:pt>
    <dgm:pt modelId="{6C7BE6C0-669C-4CA0-8B61-A2615EED6C0B}" type="pres">
      <dgm:prSet presAssocID="{4E7DB820-BF00-4849-A07E-E60248348947}" presName="theInnerList" presStyleCnt="0"/>
      <dgm:spPr/>
    </dgm:pt>
    <dgm:pt modelId="{A9DD3897-F26C-4D42-A9A7-B53A7D8CA14B}" type="pres">
      <dgm:prSet presAssocID="{CFD1335D-D580-4549-A2E3-CFB353D32DFF}" presName="child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50DF53-7923-4EE4-9BCE-F1FC54EC9A35}" type="pres">
      <dgm:prSet presAssocID="{CFD1335D-D580-4549-A2E3-CFB353D32DFF}" presName="aSpace2" presStyleCnt="0"/>
      <dgm:spPr/>
    </dgm:pt>
    <dgm:pt modelId="{B2E32B40-863D-42B3-83C2-66EAD0A27C9B}" type="pres">
      <dgm:prSet presAssocID="{1FA85E47-1E16-41CE-B39C-C2028C8D916B}" presName="child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4B9105-84F8-4F0F-BFB3-775674BDDA02}" type="pres">
      <dgm:prSet presAssocID="{1FA85E47-1E16-41CE-B39C-C2028C8D916B}" presName="aSpace2" presStyleCnt="0"/>
      <dgm:spPr/>
    </dgm:pt>
    <dgm:pt modelId="{02349C94-1016-46A4-93BA-F8D24CEB2D38}" type="pres">
      <dgm:prSet presAssocID="{58D19102-8E71-49A7-86DF-B2FED6868ABF}" presName="child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15F573-3445-4824-AEF9-5E5B9143CF68}" type="pres">
      <dgm:prSet presAssocID="{58D19102-8E71-49A7-86DF-B2FED6868ABF}" presName="aSpace2" presStyleCnt="0"/>
      <dgm:spPr/>
    </dgm:pt>
    <dgm:pt modelId="{92D8FF9C-C536-4A6D-941B-E47047D2CF0E}" type="pres">
      <dgm:prSet presAssocID="{AE581677-4191-4089-BE02-4F5E430B976F}" presName="child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3DCE08-6D3C-4C07-A4CD-72F4E21108AA}" type="pres">
      <dgm:prSet presAssocID="{4E7DB820-BF00-4849-A07E-E60248348947}" presName="aSpace" presStyleCnt="0"/>
      <dgm:spPr/>
    </dgm:pt>
    <dgm:pt modelId="{865AA177-5C70-4920-AAE0-CFEB0B0A9D4B}" type="pres">
      <dgm:prSet presAssocID="{F05283ED-DF93-49AB-81C0-2305831A42B5}" presName="compNode" presStyleCnt="0"/>
      <dgm:spPr/>
    </dgm:pt>
    <dgm:pt modelId="{000379F8-F0F7-4985-AA35-B853E71DC950}" type="pres">
      <dgm:prSet presAssocID="{F05283ED-DF93-49AB-81C0-2305831A42B5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FAF12226-FAF5-4FC9-8FF5-04725D0C9F0B}" type="pres">
      <dgm:prSet presAssocID="{F05283ED-DF93-49AB-81C0-2305831A42B5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AFAB5BE9-7F60-4DF2-AF18-2D3E40479349}" type="pres">
      <dgm:prSet presAssocID="{F05283ED-DF93-49AB-81C0-2305831A42B5}" presName="compChildNode" presStyleCnt="0"/>
      <dgm:spPr/>
    </dgm:pt>
    <dgm:pt modelId="{F1D7EEF2-4F1B-4370-BAE7-30AE887942CB}" type="pres">
      <dgm:prSet presAssocID="{F05283ED-DF93-49AB-81C0-2305831A42B5}" presName="theInnerList" presStyleCnt="0"/>
      <dgm:spPr/>
    </dgm:pt>
    <dgm:pt modelId="{ADB8BBAC-3268-4105-96F6-690D7EB32461}" type="pres">
      <dgm:prSet presAssocID="{CADFF409-7575-42B0-B538-E8E84D266DE1}" presName="child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C049E7-BA96-465A-B0EC-0F89DCAD305D}" type="pres">
      <dgm:prSet presAssocID="{CADFF409-7575-42B0-B538-E8E84D266DE1}" presName="aSpace2" presStyleCnt="0"/>
      <dgm:spPr/>
    </dgm:pt>
    <dgm:pt modelId="{001EF3B8-60A4-4E89-AC04-5E7EBFB227C4}" type="pres">
      <dgm:prSet presAssocID="{DCB7D505-FC52-4438-BEBD-CBBFF1D2ED48}" presName="childNode" presStyleLbl="node1" presStyleIdx="10" presStyleCnt="13" custScaleY="909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96F1FC-3801-4E8D-BB1A-E0FFAE4A4D4C}" type="pres">
      <dgm:prSet presAssocID="{DCB7D505-FC52-4438-BEBD-CBBFF1D2ED48}" presName="aSpace2" presStyleCnt="0"/>
      <dgm:spPr/>
    </dgm:pt>
    <dgm:pt modelId="{D6DD39CF-E4BD-4252-A327-1F099F1D93C5}" type="pres">
      <dgm:prSet presAssocID="{26AB1602-1FA1-42BC-B93C-503C1BE8167C}" presName="child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6B6EBB-8143-4039-A92E-45FC80A6D867}" type="pres">
      <dgm:prSet presAssocID="{26AB1602-1FA1-42BC-B93C-503C1BE8167C}" presName="aSpace2" presStyleCnt="0"/>
      <dgm:spPr/>
    </dgm:pt>
    <dgm:pt modelId="{8EE36B9A-5382-4DD4-96DF-F5FC6C1BE194}" type="pres">
      <dgm:prSet presAssocID="{E97E8A1F-EF53-4402-AAF5-52DA9DF42324}" presName="child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6A8021C-5852-4321-80C2-605E0F8CBAD8}" srcId="{DEA6F95C-F903-4001-AEEC-6B00CE1F61F7}" destId="{925B64C4-6EF6-49F4-99F4-7C9CF2C6611F}" srcOrd="1" destOrd="0" parTransId="{B0C9262C-6180-4D91-8BD5-44361B403009}" sibTransId="{005E42E9-326F-4CEA-B9B2-C6D8BA65FD4A}"/>
    <dgm:cxn modelId="{B09905ED-E896-48E2-A720-A216DE14EF0C}" srcId="{4E7DB820-BF00-4849-A07E-E60248348947}" destId="{58D19102-8E71-49A7-86DF-B2FED6868ABF}" srcOrd="2" destOrd="0" parTransId="{BA6C7DA5-1B88-4926-975C-5D859A2D873F}" sibTransId="{086D3490-E206-4473-A7F8-B6EE09470B10}"/>
    <dgm:cxn modelId="{1709A2D4-D975-4D40-940C-D4A9477D3CE1}" srcId="{2E55D175-5522-438D-B35B-DDFB5F503751}" destId="{068B288D-1CBA-4410-8DDC-141648E75E40}" srcOrd="2" destOrd="0" parTransId="{67D75041-2B62-40CB-A41B-CF081B2BC1E8}" sibTransId="{92FF17C4-F9C3-4219-AC12-E2F28D715AEE}"/>
    <dgm:cxn modelId="{3A6A4BD2-FAB2-4305-876B-5A5CF1B22EC5}" type="presOf" srcId="{CFD1335D-D580-4549-A2E3-CFB353D32DFF}" destId="{A9DD3897-F26C-4D42-A9A7-B53A7D8CA14B}" srcOrd="0" destOrd="0" presId="urn:microsoft.com/office/officeart/2005/8/layout/lProcess2"/>
    <dgm:cxn modelId="{198475FF-E2DC-4F25-A4E6-C0ADB682B53F}" type="presOf" srcId="{DEA6F95C-F903-4001-AEEC-6B00CE1F61F7}" destId="{3F61CD83-E7C1-40B2-BE9F-8DBCB3F6CCE8}" srcOrd="0" destOrd="0" presId="urn:microsoft.com/office/officeart/2005/8/layout/lProcess2"/>
    <dgm:cxn modelId="{0D40622E-36DE-4C6E-A94A-64C619082BC0}" srcId="{4E7DB820-BF00-4849-A07E-E60248348947}" destId="{1FA85E47-1E16-41CE-B39C-C2028C8D916B}" srcOrd="1" destOrd="0" parTransId="{74E97687-DAD5-4F3B-ABAA-18F1C8FBBD03}" sibTransId="{712788C8-BF3C-4137-A380-78D34BD0F0F4}"/>
    <dgm:cxn modelId="{56723C6A-5BFB-43D6-8CF8-20946FC8C488}" srcId="{4E7DB820-BF00-4849-A07E-E60248348947}" destId="{CFD1335D-D580-4549-A2E3-CFB353D32DFF}" srcOrd="0" destOrd="0" parTransId="{674CDCA7-A0A7-43A5-88EC-A78CB4D80B79}" sibTransId="{00D4751B-D137-4321-992A-4C34169CE1BE}"/>
    <dgm:cxn modelId="{A6DB2E55-0D6E-4B9F-B88F-1AB2FCB8559B}" type="presOf" srcId="{F05283ED-DF93-49AB-81C0-2305831A42B5}" destId="{000379F8-F0F7-4985-AA35-B853E71DC950}" srcOrd="0" destOrd="0" presId="urn:microsoft.com/office/officeart/2005/8/layout/lProcess2"/>
    <dgm:cxn modelId="{95A376B9-C953-4782-8F04-8E266D9F1C44}" srcId="{925B64C4-6EF6-49F4-99F4-7C9CF2C6611F}" destId="{3307288C-D726-4997-9AAB-DC9D1BFFDD85}" srcOrd="1" destOrd="0" parTransId="{62B46A00-9321-4749-9BF3-2CB43B6872A1}" sibTransId="{D846AE05-7444-4FEF-9E36-672AB94271E1}"/>
    <dgm:cxn modelId="{AD74462B-7DE0-49CE-9AE0-2F2498B1B012}" type="presOf" srcId="{E97E8A1F-EF53-4402-AAF5-52DA9DF42324}" destId="{8EE36B9A-5382-4DD4-96DF-F5FC6C1BE194}" srcOrd="0" destOrd="0" presId="urn:microsoft.com/office/officeart/2005/8/layout/lProcess2"/>
    <dgm:cxn modelId="{B070A3FB-C58D-4269-A716-2EAF1243AD0A}" type="presOf" srcId="{58D19102-8E71-49A7-86DF-B2FED6868ABF}" destId="{02349C94-1016-46A4-93BA-F8D24CEB2D38}" srcOrd="0" destOrd="0" presId="urn:microsoft.com/office/officeart/2005/8/layout/lProcess2"/>
    <dgm:cxn modelId="{72FE13A5-901F-44F5-B8F9-4DAD19369975}" srcId="{4E7DB820-BF00-4849-A07E-E60248348947}" destId="{AE581677-4191-4089-BE02-4F5E430B976F}" srcOrd="3" destOrd="0" parTransId="{58D04B36-3437-4EF6-B0A7-96C3EA5155E1}" sibTransId="{E02594A2-BA71-4224-B10E-661CE5BEB77D}"/>
    <dgm:cxn modelId="{EE091BBE-0BF2-49F8-B015-FD507383CAAE}" type="presOf" srcId="{682D0DE8-2B33-4384-94FF-E0EA7EBBD045}" destId="{EDA151E7-7BE1-49A8-97F5-7B5FAA0C4094}" srcOrd="0" destOrd="0" presId="urn:microsoft.com/office/officeart/2005/8/layout/lProcess2"/>
    <dgm:cxn modelId="{9667F2F7-3AD7-493B-8970-B036F7B8BD91}" type="presOf" srcId="{925B64C4-6EF6-49F4-99F4-7C9CF2C6611F}" destId="{FA99F69F-2073-411C-A247-D8F8F344CFC0}" srcOrd="1" destOrd="0" presId="urn:microsoft.com/office/officeart/2005/8/layout/lProcess2"/>
    <dgm:cxn modelId="{5F9BB7C1-2D6E-41E9-B944-6A25B26A694A}" type="presOf" srcId="{DCB7D505-FC52-4438-BEBD-CBBFF1D2ED48}" destId="{001EF3B8-60A4-4E89-AC04-5E7EBFB227C4}" srcOrd="0" destOrd="0" presId="urn:microsoft.com/office/officeart/2005/8/layout/lProcess2"/>
    <dgm:cxn modelId="{BE50BA7A-9EC8-4AC4-A2D1-68100E4E9D5D}" type="presOf" srcId="{068B288D-1CBA-4410-8DDC-141648E75E40}" destId="{C796FF30-A9A1-4B51-BD2A-09C5C8C76536}" srcOrd="0" destOrd="0" presId="urn:microsoft.com/office/officeart/2005/8/layout/lProcess2"/>
    <dgm:cxn modelId="{459BB8D2-14EC-40A7-9F58-AE1612A82944}" type="presOf" srcId="{1FA85E47-1E16-41CE-B39C-C2028C8D916B}" destId="{B2E32B40-863D-42B3-83C2-66EAD0A27C9B}" srcOrd="0" destOrd="0" presId="urn:microsoft.com/office/officeart/2005/8/layout/lProcess2"/>
    <dgm:cxn modelId="{80A478C6-A51D-4269-89B3-61BD8D6F25F7}" type="presOf" srcId="{FD149543-6851-48A0-AA9B-6C23E476DF26}" destId="{9475856C-C1CB-4FA9-AD62-133A257B1AC3}" srcOrd="0" destOrd="0" presId="urn:microsoft.com/office/officeart/2005/8/layout/lProcess2"/>
    <dgm:cxn modelId="{7B5D5F3C-BA54-455C-904D-3C9F7C6E5085}" srcId="{DEA6F95C-F903-4001-AEEC-6B00CE1F61F7}" destId="{4E7DB820-BF00-4849-A07E-E60248348947}" srcOrd="2" destOrd="0" parTransId="{59AEC5DC-002C-4FDD-9F6C-E94243E2F463}" sibTransId="{BB7B9C72-C226-4259-B03A-B9BDF8FE476D}"/>
    <dgm:cxn modelId="{8640E279-DE91-47D8-9C64-867CC503C412}" type="presOf" srcId="{CADFF409-7575-42B0-B538-E8E84D266DE1}" destId="{ADB8BBAC-3268-4105-96F6-690D7EB32461}" srcOrd="0" destOrd="0" presId="urn:microsoft.com/office/officeart/2005/8/layout/lProcess2"/>
    <dgm:cxn modelId="{228CF27A-0F13-4AC9-AAAB-562E6209CE6C}" type="presOf" srcId="{2E55D175-5522-438D-B35B-DDFB5F503751}" destId="{1CBD4E52-5E48-47B4-B186-5BEFA88CA303}" srcOrd="0" destOrd="0" presId="urn:microsoft.com/office/officeart/2005/8/layout/lProcess2"/>
    <dgm:cxn modelId="{D6FDE94F-B7A6-41EA-AD7C-BA771963723A}" type="presOf" srcId="{2E55D175-5522-438D-B35B-DDFB5F503751}" destId="{8B1827E4-F6D8-4969-B677-51A84A2FAC8A}" srcOrd="1" destOrd="0" presId="urn:microsoft.com/office/officeart/2005/8/layout/lProcess2"/>
    <dgm:cxn modelId="{60762731-3B4A-482A-A81E-E2E8C18D736A}" srcId="{925B64C4-6EF6-49F4-99F4-7C9CF2C6611F}" destId="{D2374C42-B017-4FB3-B333-31409F67E00A}" srcOrd="0" destOrd="0" parTransId="{6E413ABD-15BA-4E71-8E02-5821DA90E556}" sibTransId="{51DF54E4-8B9A-44E1-B0BE-5CE9BA859782}"/>
    <dgm:cxn modelId="{8F1DA406-BA55-4727-A6D3-3DFDF45DA2F2}" srcId="{DEA6F95C-F903-4001-AEEC-6B00CE1F61F7}" destId="{F05283ED-DF93-49AB-81C0-2305831A42B5}" srcOrd="3" destOrd="0" parTransId="{DAE0CD76-CCF7-412A-BC8C-A74160205D9C}" sibTransId="{79DDE4D9-6037-48DB-95CB-CFED7D9486DA}"/>
    <dgm:cxn modelId="{1920BF44-B5B6-49A4-935C-E4F9931203C1}" type="presOf" srcId="{26AB1602-1FA1-42BC-B93C-503C1BE8167C}" destId="{D6DD39CF-E4BD-4252-A327-1F099F1D93C5}" srcOrd="0" destOrd="0" presId="urn:microsoft.com/office/officeart/2005/8/layout/lProcess2"/>
    <dgm:cxn modelId="{A87F2555-F52A-4230-9DBC-C80E9B8492AD}" srcId="{DEA6F95C-F903-4001-AEEC-6B00CE1F61F7}" destId="{2E55D175-5522-438D-B35B-DDFB5F503751}" srcOrd="0" destOrd="0" parTransId="{6DD6C3EE-97A3-492C-812F-DF4638BA27AF}" sibTransId="{E2A02F32-99A3-4331-A897-AEA4AA7E7982}"/>
    <dgm:cxn modelId="{0E90FDF7-320D-4BB1-8DA8-44599CD165B6}" type="presOf" srcId="{D2374C42-B017-4FB3-B333-31409F67E00A}" destId="{B2EE398F-95BF-41DB-8811-332CB9EA3A15}" srcOrd="0" destOrd="0" presId="urn:microsoft.com/office/officeart/2005/8/layout/lProcess2"/>
    <dgm:cxn modelId="{11E9CD7F-BACA-4C1E-92F4-CB9D5C1C3E6A}" type="presOf" srcId="{AE581677-4191-4089-BE02-4F5E430B976F}" destId="{92D8FF9C-C536-4A6D-941B-E47047D2CF0E}" srcOrd="0" destOrd="0" presId="urn:microsoft.com/office/officeart/2005/8/layout/lProcess2"/>
    <dgm:cxn modelId="{9AB067AD-C23E-45D0-A497-DE77B12A3F8B}" srcId="{F05283ED-DF93-49AB-81C0-2305831A42B5}" destId="{26AB1602-1FA1-42BC-B93C-503C1BE8167C}" srcOrd="2" destOrd="0" parTransId="{F5AB3550-B97B-4481-A6A0-5D05066E4B00}" sibTransId="{83BECFDB-BF88-497C-87C4-B2CF863B4FE2}"/>
    <dgm:cxn modelId="{876D1B82-B16B-4F77-B1C2-C124E6EDC432}" type="presOf" srcId="{3307288C-D726-4997-9AAB-DC9D1BFFDD85}" destId="{B6789A55-DDEF-411C-81F7-DBCFEAADDCD1}" srcOrd="0" destOrd="0" presId="urn:microsoft.com/office/officeart/2005/8/layout/lProcess2"/>
    <dgm:cxn modelId="{3BA89897-3136-451E-AD61-F21EE636870E}" type="presOf" srcId="{F05283ED-DF93-49AB-81C0-2305831A42B5}" destId="{FAF12226-FAF5-4FC9-8FF5-04725D0C9F0B}" srcOrd="1" destOrd="0" presId="urn:microsoft.com/office/officeart/2005/8/layout/lProcess2"/>
    <dgm:cxn modelId="{65E4DDD2-1EB5-4518-9542-7CF6B78F1EA2}" srcId="{F05283ED-DF93-49AB-81C0-2305831A42B5}" destId="{CADFF409-7575-42B0-B538-E8E84D266DE1}" srcOrd="0" destOrd="0" parTransId="{CF473DF6-F4A3-40C9-9201-C6F4129D3771}" sibTransId="{3ED5D1B4-89F4-432D-989E-BC11DB2D5BE6}"/>
    <dgm:cxn modelId="{E1F934DE-3400-401A-BB20-5774987B9DB3}" type="presOf" srcId="{4E7DB820-BF00-4849-A07E-E60248348947}" destId="{27B740A1-A379-410D-AA23-45588214D0CD}" srcOrd="0" destOrd="0" presId="urn:microsoft.com/office/officeart/2005/8/layout/lProcess2"/>
    <dgm:cxn modelId="{ADA10146-95F6-4B78-A7CB-79CE802BB961}" type="presOf" srcId="{4E7DB820-BF00-4849-A07E-E60248348947}" destId="{2C6A74C3-FFBC-470A-8BC2-FF51004F22F6}" srcOrd="1" destOrd="0" presId="urn:microsoft.com/office/officeart/2005/8/layout/lProcess2"/>
    <dgm:cxn modelId="{2818F83F-F8BA-4470-9272-339EFD5FF22D}" srcId="{2E55D175-5522-438D-B35B-DDFB5F503751}" destId="{682D0DE8-2B33-4384-94FF-E0EA7EBBD045}" srcOrd="1" destOrd="0" parTransId="{27C63EA6-33DA-430E-9276-A5DE854FB68D}" sibTransId="{B49926E3-962E-4AF6-8563-EC424DEB0AED}"/>
    <dgm:cxn modelId="{DB8D8FCB-9069-410D-AFB0-DE185FB23C41}" srcId="{F05283ED-DF93-49AB-81C0-2305831A42B5}" destId="{DCB7D505-FC52-4438-BEBD-CBBFF1D2ED48}" srcOrd="1" destOrd="0" parTransId="{27A16098-049F-48D3-85FE-5AA647F8947F}" sibTransId="{B24424AD-123A-4E66-9DCC-A4B90F566642}"/>
    <dgm:cxn modelId="{21F810C9-AB4B-42A1-A010-603B6CBE7DDA}" srcId="{F05283ED-DF93-49AB-81C0-2305831A42B5}" destId="{E97E8A1F-EF53-4402-AAF5-52DA9DF42324}" srcOrd="3" destOrd="0" parTransId="{B724416E-E6A1-4A42-8594-9392AF4F9F6C}" sibTransId="{59A37EE6-FB0C-42BC-96EC-5B3DE2524E5E}"/>
    <dgm:cxn modelId="{47795BEB-2925-45A4-B8AC-8A68214A913C}" srcId="{2E55D175-5522-438D-B35B-DDFB5F503751}" destId="{FD149543-6851-48A0-AA9B-6C23E476DF26}" srcOrd="0" destOrd="0" parTransId="{5A2E263C-5C92-4564-9DE0-564EAA5D3EEA}" sibTransId="{21E89327-6663-41DE-B22C-32CEA410793F}"/>
    <dgm:cxn modelId="{6829A306-0CF7-48BE-8114-F3858F6F5B4E}" type="presOf" srcId="{925B64C4-6EF6-49F4-99F4-7C9CF2C6611F}" destId="{9F84B4AB-7853-4799-B7DF-6CF680D5FBC6}" srcOrd="0" destOrd="0" presId="urn:microsoft.com/office/officeart/2005/8/layout/lProcess2"/>
    <dgm:cxn modelId="{51F68BB6-4DC8-434D-9210-DA9611F081E3}" type="presParOf" srcId="{3F61CD83-E7C1-40B2-BE9F-8DBCB3F6CCE8}" destId="{F104C7AE-C588-4CB7-94F8-3D3A1ED5B59B}" srcOrd="0" destOrd="0" presId="urn:microsoft.com/office/officeart/2005/8/layout/lProcess2"/>
    <dgm:cxn modelId="{07C882F5-F395-42A6-805A-CDED9A40BAEA}" type="presParOf" srcId="{F104C7AE-C588-4CB7-94F8-3D3A1ED5B59B}" destId="{1CBD4E52-5E48-47B4-B186-5BEFA88CA303}" srcOrd="0" destOrd="0" presId="urn:microsoft.com/office/officeart/2005/8/layout/lProcess2"/>
    <dgm:cxn modelId="{C2E9EA99-7708-476B-B78A-3F9DA28A780F}" type="presParOf" srcId="{F104C7AE-C588-4CB7-94F8-3D3A1ED5B59B}" destId="{8B1827E4-F6D8-4969-B677-51A84A2FAC8A}" srcOrd="1" destOrd="0" presId="urn:microsoft.com/office/officeart/2005/8/layout/lProcess2"/>
    <dgm:cxn modelId="{8EA33816-3847-4574-821A-D4B75944DBE3}" type="presParOf" srcId="{F104C7AE-C588-4CB7-94F8-3D3A1ED5B59B}" destId="{CCD15AAB-74A5-4741-BAC0-E3402FDDA82A}" srcOrd="2" destOrd="0" presId="urn:microsoft.com/office/officeart/2005/8/layout/lProcess2"/>
    <dgm:cxn modelId="{2B15A384-8C4F-430D-851E-42622B11CA3F}" type="presParOf" srcId="{CCD15AAB-74A5-4741-BAC0-E3402FDDA82A}" destId="{342520F7-5460-40F8-A13E-E2087AB7DB92}" srcOrd="0" destOrd="0" presId="urn:microsoft.com/office/officeart/2005/8/layout/lProcess2"/>
    <dgm:cxn modelId="{2B5DED3E-55A3-4858-8B26-933A9F7463D2}" type="presParOf" srcId="{342520F7-5460-40F8-A13E-E2087AB7DB92}" destId="{9475856C-C1CB-4FA9-AD62-133A257B1AC3}" srcOrd="0" destOrd="0" presId="urn:microsoft.com/office/officeart/2005/8/layout/lProcess2"/>
    <dgm:cxn modelId="{683BD644-E1AA-4964-9571-C0ECD6374BCF}" type="presParOf" srcId="{342520F7-5460-40F8-A13E-E2087AB7DB92}" destId="{3D59BE12-A57B-4CA2-87C0-3B447416099B}" srcOrd="1" destOrd="0" presId="urn:microsoft.com/office/officeart/2005/8/layout/lProcess2"/>
    <dgm:cxn modelId="{C1FFC11F-3444-43E0-AFD9-5A0900E6FDCB}" type="presParOf" srcId="{342520F7-5460-40F8-A13E-E2087AB7DB92}" destId="{EDA151E7-7BE1-49A8-97F5-7B5FAA0C4094}" srcOrd="2" destOrd="0" presId="urn:microsoft.com/office/officeart/2005/8/layout/lProcess2"/>
    <dgm:cxn modelId="{B996332A-9983-4D37-8C78-189CF53695B9}" type="presParOf" srcId="{342520F7-5460-40F8-A13E-E2087AB7DB92}" destId="{13D3EFD1-5DC7-4EC6-ABDA-34F37E974F6C}" srcOrd="3" destOrd="0" presId="urn:microsoft.com/office/officeart/2005/8/layout/lProcess2"/>
    <dgm:cxn modelId="{F825D0DA-7AAB-44D4-8DFB-CC7CF7998C14}" type="presParOf" srcId="{342520F7-5460-40F8-A13E-E2087AB7DB92}" destId="{C796FF30-A9A1-4B51-BD2A-09C5C8C76536}" srcOrd="4" destOrd="0" presId="urn:microsoft.com/office/officeart/2005/8/layout/lProcess2"/>
    <dgm:cxn modelId="{52D1F5EF-8BF3-4B47-8190-92B8B46CD39C}" type="presParOf" srcId="{3F61CD83-E7C1-40B2-BE9F-8DBCB3F6CCE8}" destId="{C8FA3029-D80D-4506-BAE5-587CB7D3E75B}" srcOrd="1" destOrd="0" presId="urn:microsoft.com/office/officeart/2005/8/layout/lProcess2"/>
    <dgm:cxn modelId="{DD2AE40A-A4C1-4747-95EF-846A6FD11976}" type="presParOf" srcId="{3F61CD83-E7C1-40B2-BE9F-8DBCB3F6CCE8}" destId="{C8783B87-0F7C-44A1-824D-244125EE27C2}" srcOrd="2" destOrd="0" presId="urn:microsoft.com/office/officeart/2005/8/layout/lProcess2"/>
    <dgm:cxn modelId="{587DE62F-F213-4F5E-9036-2FA3BB01FB02}" type="presParOf" srcId="{C8783B87-0F7C-44A1-824D-244125EE27C2}" destId="{9F84B4AB-7853-4799-B7DF-6CF680D5FBC6}" srcOrd="0" destOrd="0" presId="urn:microsoft.com/office/officeart/2005/8/layout/lProcess2"/>
    <dgm:cxn modelId="{EA723684-06CC-4397-90FE-371088A4BBB2}" type="presParOf" srcId="{C8783B87-0F7C-44A1-824D-244125EE27C2}" destId="{FA99F69F-2073-411C-A247-D8F8F344CFC0}" srcOrd="1" destOrd="0" presId="urn:microsoft.com/office/officeart/2005/8/layout/lProcess2"/>
    <dgm:cxn modelId="{7CF7A7EF-ECC5-4381-8F4F-0CF0343AC811}" type="presParOf" srcId="{C8783B87-0F7C-44A1-824D-244125EE27C2}" destId="{4171DA2B-F384-4ABF-A4F2-D1C978F0A27F}" srcOrd="2" destOrd="0" presId="urn:microsoft.com/office/officeart/2005/8/layout/lProcess2"/>
    <dgm:cxn modelId="{BB6CD57A-B6C1-4062-8221-EB95B14A07EF}" type="presParOf" srcId="{4171DA2B-F384-4ABF-A4F2-D1C978F0A27F}" destId="{8CDB6CB6-1368-45EB-862A-F98BC0428DAC}" srcOrd="0" destOrd="0" presId="urn:microsoft.com/office/officeart/2005/8/layout/lProcess2"/>
    <dgm:cxn modelId="{EEB9EED1-2EB8-48AD-A6FE-D8D3B010DFF6}" type="presParOf" srcId="{8CDB6CB6-1368-45EB-862A-F98BC0428DAC}" destId="{B2EE398F-95BF-41DB-8811-332CB9EA3A15}" srcOrd="0" destOrd="0" presId="urn:microsoft.com/office/officeart/2005/8/layout/lProcess2"/>
    <dgm:cxn modelId="{0AB4D9C1-2A00-4357-8CB7-9749A653989D}" type="presParOf" srcId="{8CDB6CB6-1368-45EB-862A-F98BC0428DAC}" destId="{7BED7B5F-07F6-4ED2-B987-A5C858D1759B}" srcOrd="1" destOrd="0" presId="urn:microsoft.com/office/officeart/2005/8/layout/lProcess2"/>
    <dgm:cxn modelId="{DAB0F600-725A-4251-BFAA-0F0F283FA46E}" type="presParOf" srcId="{8CDB6CB6-1368-45EB-862A-F98BC0428DAC}" destId="{B6789A55-DDEF-411C-81F7-DBCFEAADDCD1}" srcOrd="2" destOrd="0" presId="urn:microsoft.com/office/officeart/2005/8/layout/lProcess2"/>
    <dgm:cxn modelId="{697F91D2-C35B-4555-AF0D-6387CA874D7C}" type="presParOf" srcId="{3F61CD83-E7C1-40B2-BE9F-8DBCB3F6CCE8}" destId="{E8BA5710-81EB-42B2-B4EA-A6D54C613524}" srcOrd="3" destOrd="0" presId="urn:microsoft.com/office/officeart/2005/8/layout/lProcess2"/>
    <dgm:cxn modelId="{96895217-AB83-49A4-9D27-1138D9842FA9}" type="presParOf" srcId="{3F61CD83-E7C1-40B2-BE9F-8DBCB3F6CCE8}" destId="{D0FB4D48-CB65-4C87-9C38-EF071F83A9C4}" srcOrd="4" destOrd="0" presId="urn:microsoft.com/office/officeart/2005/8/layout/lProcess2"/>
    <dgm:cxn modelId="{AD9127B8-9A13-46A6-A36B-41A4861D8E4F}" type="presParOf" srcId="{D0FB4D48-CB65-4C87-9C38-EF071F83A9C4}" destId="{27B740A1-A379-410D-AA23-45588214D0CD}" srcOrd="0" destOrd="0" presId="urn:microsoft.com/office/officeart/2005/8/layout/lProcess2"/>
    <dgm:cxn modelId="{B37D3B0C-0E74-403D-875C-645FC22712FB}" type="presParOf" srcId="{D0FB4D48-CB65-4C87-9C38-EF071F83A9C4}" destId="{2C6A74C3-FFBC-470A-8BC2-FF51004F22F6}" srcOrd="1" destOrd="0" presId="urn:microsoft.com/office/officeart/2005/8/layout/lProcess2"/>
    <dgm:cxn modelId="{680D94A2-401D-41DF-9ED4-52DC1396B2C5}" type="presParOf" srcId="{D0FB4D48-CB65-4C87-9C38-EF071F83A9C4}" destId="{31B2ABED-ADD5-44EC-B432-957C4ABA8FAE}" srcOrd="2" destOrd="0" presId="urn:microsoft.com/office/officeart/2005/8/layout/lProcess2"/>
    <dgm:cxn modelId="{57B6C7DF-8CD7-4072-AE5F-843680D47B82}" type="presParOf" srcId="{31B2ABED-ADD5-44EC-B432-957C4ABA8FAE}" destId="{6C7BE6C0-669C-4CA0-8B61-A2615EED6C0B}" srcOrd="0" destOrd="0" presId="urn:microsoft.com/office/officeart/2005/8/layout/lProcess2"/>
    <dgm:cxn modelId="{A1ED3649-F66C-42AA-99CE-456AF48A3DBC}" type="presParOf" srcId="{6C7BE6C0-669C-4CA0-8B61-A2615EED6C0B}" destId="{A9DD3897-F26C-4D42-A9A7-B53A7D8CA14B}" srcOrd="0" destOrd="0" presId="urn:microsoft.com/office/officeart/2005/8/layout/lProcess2"/>
    <dgm:cxn modelId="{5C81EA44-14C9-4C45-B9D9-5398F2B2E964}" type="presParOf" srcId="{6C7BE6C0-669C-4CA0-8B61-A2615EED6C0B}" destId="{3750DF53-7923-4EE4-9BCE-F1FC54EC9A35}" srcOrd="1" destOrd="0" presId="urn:microsoft.com/office/officeart/2005/8/layout/lProcess2"/>
    <dgm:cxn modelId="{E339D877-AFFC-4EB9-A905-D0F13EBB6FCA}" type="presParOf" srcId="{6C7BE6C0-669C-4CA0-8B61-A2615EED6C0B}" destId="{B2E32B40-863D-42B3-83C2-66EAD0A27C9B}" srcOrd="2" destOrd="0" presId="urn:microsoft.com/office/officeart/2005/8/layout/lProcess2"/>
    <dgm:cxn modelId="{00DEEE8C-4BE6-4DF2-B344-A2C25E348AF1}" type="presParOf" srcId="{6C7BE6C0-669C-4CA0-8B61-A2615EED6C0B}" destId="{384B9105-84F8-4F0F-BFB3-775674BDDA02}" srcOrd="3" destOrd="0" presId="urn:microsoft.com/office/officeart/2005/8/layout/lProcess2"/>
    <dgm:cxn modelId="{04DC82FB-52F3-4F74-A484-E835FECF9A45}" type="presParOf" srcId="{6C7BE6C0-669C-4CA0-8B61-A2615EED6C0B}" destId="{02349C94-1016-46A4-93BA-F8D24CEB2D38}" srcOrd="4" destOrd="0" presId="urn:microsoft.com/office/officeart/2005/8/layout/lProcess2"/>
    <dgm:cxn modelId="{C3773670-FFB6-4EF2-85A6-596A3031AEE2}" type="presParOf" srcId="{6C7BE6C0-669C-4CA0-8B61-A2615EED6C0B}" destId="{5E15F573-3445-4824-AEF9-5E5B9143CF68}" srcOrd="5" destOrd="0" presId="urn:microsoft.com/office/officeart/2005/8/layout/lProcess2"/>
    <dgm:cxn modelId="{2049B4E9-4B00-4141-A3DB-84D123E5BF7D}" type="presParOf" srcId="{6C7BE6C0-669C-4CA0-8B61-A2615EED6C0B}" destId="{92D8FF9C-C536-4A6D-941B-E47047D2CF0E}" srcOrd="6" destOrd="0" presId="urn:microsoft.com/office/officeart/2005/8/layout/lProcess2"/>
    <dgm:cxn modelId="{1354B4DE-73BC-4913-BB00-07FC6B2BED4E}" type="presParOf" srcId="{3F61CD83-E7C1-40B2-BE9F-8DBCB3F6CCE8}" destId="{1D3DCE08-6D3C-4C07-A4CD-72F4E21108AA}" srcOrd="5" destOrd="0" presId="urn:microsoft.com/office/officeart/2005/8/layout/lProcess2"/>
    <dgm:cxn modelId="{E67233A8-C66E-47AF-8335-3ED9D6FD5CFF}" type="presParOf" srcId="{3F61CD83-E7C1-40B2-BE9F-8DBCB3F6CCE8}" destId="{865AA177-5C70-4920-AAE0-CFEB0B0A9D4B}" srcOrd="6" destOrd="0" presId="urn:microsoft.com/office/officeart/2005/8/layout/lProcess2"/>
    <dgm:cxn modelId="{9A070CED-6BFF-432D-A7C0-0A67F2887783}" type="presParOf" srcId="{865AA177-5C70-4920-AAE0-CFEB0B0A9D4B}" destId="{000379F8-F0F7-4985-AA35-B853E71DC950}" srcOrd="0" destOrd="0" presId="urn:microsoft.com/office/officeart/2005/8/layout/lProcess2"/>
    <dgm:cxn modelId="{A4937560-193E-4E9A-AA64-CE05E43F0F1B}" type="presParOf" srcId="{865AA177-5C70-4920-AAE0-CFEB0B0A9D4B}" destId="{FAF12226-FAF5-4FC9-8FF5-04725D0C9F0B}" srcOrd="1" destOrd="0" presId="urn:microsoft.com/office/officeart/2005/8/layout/lProcess2"/>
    <dgm:cxn modelId="{3E5FA65A-75C3-4BA4-BA2B-311331FF65A9}" type="presParOf" srcId="{865AA177-5C70-4920-AAE0-CFEB0B0A9D4B}" destId="{AFAB5BE9-7F60-4DF2-AF18-2D3E40479349}" srcOrd="2" destOrd="0" presId="urn:microsoft.com/office/officeart/2005/8/layout/lProcess2"/>
    <dgm:cxn modelId="{97502F0B-1F87-4B52-8595-BE19AAE2FEF3}" type="presParOf" srcId="{AFAB5BE9-7F60-4DF2-AF18-2D3E40479349}" destId="{F1D7EEF2-4F1B-4370-BAE7-30AE887942CB}" srcOrd="0" destOrd="0" presId="urn:microsoft.com/office/officeart/2005/8/layout/lProcess2"/>
    <dgm:cxn modelId="{84644EEE-095A-43D0-9F4A-DA4BC22A561E}" type="presParOf" srcId="{F1D7EEF2-4F1B-4370-BAE7-30AE887942CB}" destId="{ADB8BBAC-3268-4105-96F6-690D7EB32461}" srcOrd="0" destOrd="0" presId="urn:microsoft.com/office/officeart/2005/8/layout/lProcess2"/>
    <dgm:cxn modelId="{A160DEF3-1944-4CF9-9D45-52F379168C26}" type="presParOf" srcId="{F1D7EEF2-4F1B-4370-BAE7-30AE887942CB}" destId="{DEC049E7-BA96-465A-B0EC-0F89DCAD305D}" srcOrd="1" destOrd="0" presId="urn:microsoft.com/office/officeart/2005/8/layout/lProcess2"/>
    <dgm:cxn modelId="{BAAE7397-D664-4591-AD90-C5A2208E4EEF}" type="presParOf" srcId="{F1D7EEF2-4F1B-4370-BAE7-30AE887942CB}" destId="{001EF3B8-60A4-4E89-AC04-5E7EBFB227C4}" srcOrd="2" destOrd="0" presId="urn:microsoft.com/office/officeart/2005/8/layout/lProcess2"/>
    <dgm:cxn modelId="{0A72E040-C99D-4084-9FAF-65FAC2A124C1}" type="presParOf" srcId="{F1D7EEF2-4F1B-4370-BAE7-30AE887942CB}" destId="{5396F1FC-3801-4E8D-BB1A-E0FFAE4A4D4C}" srcOrd="3" destOrd="0" presId="urn:microsoft.com/office/officeart/2005/8/layout/lProcess2"/>
    <dgm:cxn modelId="{5208FB8F-2F22-4107-92D4-02E886798931}" type="presParOf" srcId="{F1D7EEF2-4F1B-4370-BAE7-30AE887942CB}" destId="{D6DD39CF-E4BD-4252-A327-1F099F1D93C5}" srcOrd="4" destOrd="0" presId="urn:microsoft.com/office/officeart/2005/8/layout/lProcess2"/>
    <dgm:cxn modelId="{51535A0E-C62D-4EFB-9145-FA508298040B}" type="presParOf" srcId="{F1D7EEF2-4F1B-4370-BAE7-30AE887942CB}" destId="{436B6EBB-8143-4039-A92E-45FC80A6D867}" srcOrd="5" destOrd="0" presId="urn:microsoft.com/office/officeart/2005/8/layout/lProcess2"/>
    <dgm:cxn modelId="{14D0A87D-2096-4C4C-9F38-E67A2365AE7D}" type="presParOf" srcId="{F1D7EEF2-4F1B-4370-BAE7-30AE887942CB}" destId="{8EE36B9A-5382-4DD4-96DF-F5FC6C1BE194}" srcOrd="6" destOrd="0" presId="urn:microsoft.com/office/officeart/2005/8/layout/lProcess2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69EBFF9-D6FE-4B85-ADC5-9027E62E6A06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6AC51E-E446-4C0D-9820-D1CCB06075B8}">
      <dgm:prSet phldrT="[文本]"/>
      <dgm:spPr/>
      <dgm:t>
        <a:bodyPr/>
        <a:lstStyle/>
        <a:p>
          <a:r>
            <a:rPr lang="zh-CN" altLang="en-US" dirty="0" smtClean="0"/>
            <a:t>读</a:t>
          </a:r>
          <a:endParaRPr lang="zh-CN" altLang="en-US" dirty="0"/>
        </a:p>
      </dgm:t>
    </dgm:pt>
    <dgm:pt modelId="{C20249B9-6D72-4B8F-9446-05CA181EBBAE}" type="parTrans" cxnId="{8E8330EE-F01E-4133-B8E2-5651715887A2}">
      <dgm:prSet/>
      <dgm:spPr/>
      <dgm:t>
        <a:bodyPr/>
        <a:lstStyle/>
        <a:p>
          <a:endParaRPr lang="zh-CN" altLang="en-US"/>
        </a:p>
      </dgm:t>
    </dgm:pt>
    <dgm:pt modelId="{212A8B92-F056-428B-8BCC-BEEDBD0D3E1E}" type="sibTrans" cxnId="{8E8330EE-F01E-4133-B8E2-5651715887A2}">
      <dgm:prSet/>
      <dgm:spPr/>
      <dgm:t>
        <a:bodyPr/>
        <a:lstStyle/>
        <a:p>
          <a:endParaRPr lang="zh-CN" altLang="en-US"/>
        </a:p>
      </dgm:t>
    </dgm:pt>
    <dgm:pt modelId="{826D67A8-ECD6-41A6-BBAD-06CB2C683829}">
      <dgm:prSet phldrT="[文本]"/>
      <dgm:spPr/>
      <dgm:t>
        <a:bodyPr/>
        <a:lstStyle/>
        <a:p>
          <a:r>
            <a:rPr lang="zh-CN" altLang="en-US" dirty="0" smtClean="0"/>
            <a:t>写</a:t>
          </a:r>
          <a:endParaRPr lang="zh-CN" altLang="en-US" dirty="0"/>
        </a:p>
      </dgm:t>
    </dgm:pt>
    <dgm:pt modelId="{FADF3C32-0917-4226-A7BB-3AB387C043CA}" type="parTrans" cxnId="{3B131928-2FA5-4087-9305-FC8938905F9B}">
      <dgm:prSet/>
      <dgm:spPr/>
      <dgm:t>
        <a:bodyPr/>
        <a:lstStyle/>
        <a:p>
          <a:endParaRPr lang="zh-CN" altLang="en-US"/>
        </a:p>
      </dgm:t>
    </dgm:pt>
    <dgm:pt modelId="{843013CF-724B-4549-82AC-AA2020CCF7A6}" type="sibTrans" cxnId="{3B131928-2FA5-4087-9305-FC8938905F9B}">
      <dgm:prSet/>
      <dgm:spPr/>
      <dgm:t>
        <a:bodyPr/>
        <a:lstStyle/>
        <a:p>
          <a:endParaRPr lang="zh-CN" altLang="en-US"/>
        </a:p>
      </dgm:t>
    </dgm:pt>
    <dgm:pt modelId="{77242C2C-2021-4F1B-8363-1B4B300F1145}" type="pres">
      <dgm:prSet presAssocID="{269EBFF9-D6FE-4B85-ADC5-9027E62E6A0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3C7651F-E170-41DD-BD97-8F734314286B}" type="pres">
      <dgm:prSet presAssocID="{E26AC51E-E446-4C0D-9820-D1CCB06075B8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E1221D-4E8A-4EFD-ADF6-01E784FF7756}" type="pres">
      <dgm:prSet presAssocID="{826D67A8-ECD6-41A6-BBAD-06CB2C683829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3F1AE90-D49E-49B8-9DE9-FD8D823BD52C}" type="presOf" srcId="{269EBFF9-D6FE-4B85-ADC5-9027E62E6A06}" destId="{77242C2C-2021-4F1B-8363-1B4B300F1145}" srcOrd="0" destOrd="0" presId="urn:microsoft.com/office/officeart/2005/8/layout/arrow1"/>
    <dgm:cxn modelId="{8E8330EE-F01E-4133-B8E2-5651715887A2}" srcId="{269EBFF9-D6FE-4B85-ADC5-9027E62E6A06}" destId="{E26AC51E-E446-4C0D-9820-D1CCB06075B8}" srcOrd="0" destOrd="0" parTransId="{C20249B9-6D72-4B8F-9446-05CA181EBBAE}" sibTransId="{212A8B92-F056-428B-8BCC-BEEDBD0D3E1E}"/>
    <dgm:cxn modelId="{85343566-C940-456B-9526-EFCFFF67B056}" type="presOf" srcId="{E26AC51E-E446-4C0D-9820-D1CCB06075B8}" destId="{23C7651F-E170-41DD-BD97-8F734314286B}" srcOrd="0" destOrd="0" presId="urn:microsoft.com/office/officeart/2005/8/layout/arrow1"/>
    <dgm:cxn modelId="{4519F50D-410B-4DA1-94FD-C42B27D0F30C}" type="presOf" srcId="{826D67A8-ECD6-41A6-BBAD-06CB2C683829}" destId="{CEE1221D-4E8A-4EFD-ADF6-01E784FF7756}" srcOrd="0" destOrd="0" presId="urn:microsoft.com/office/officeart/2005/8/layout/arrow1"/>
    <dgm:cxn modelId="{3B131928-2FA5-4087-9305-FC8938905F9B}" srcId="{269EBFF9-D6FE-4B85-ADC5-9027E62E6A06}" destId="{826D67A8-ECD6-41A6-BBAD-06CB2C683829}" srcOrd="1" destOrd="0" parTransId="{FADF3C32-0917-4226-A7BB-3AB387C043CA}" sibTransId="{843013CF-724B-4549-82AC-AA2020CCF7A6}"/>
    <dgm:cxn modelId="{5212E37F-1FFB-4003-A1D0-068ECAF7C81B}" type="presParOf" srcId="{77242C2C-2021-4F1B-8363-1B4B300F1145}" destId="{23C7651F-E170-41DD-BD97-8F734314286B}" srcOrd="0" destOrd="0" presId="urn:microsoft.com/office/officeart/2005/8/layout/arrow1"/>
    <dgm:cxn modelId="{FC2D6299-8BE4-4BAC-85F0-E825737F0205}" type="presParOf" srcId="{77242C2C-2021-4F1B-8363-1B4B300F1145}" destId="{CEE1221D-4E8A-4EFD-ADF6-01E784FF7756}" srcOrd="1" destOrd="0" presId="urn:microsoft.com/office/officeart/2005/8/layout/arrow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9F7C67-CDC1-42C7-89ED-650ACD5F9244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7DE740F-5403-4D0F-9556-885AB0C5F492}">
      <dgm:prSet phldrT="[文本]"/>
      <dgm:spPr/>
      <dgm:t>
        <a:bodyPr/>
        <a:lstStyle/>
        <a:p>
          <a:r>
            <a:rPr lang="en-US" altLang="zh-CN" dirty="0" smtClean="0"/>
            <a:t>offer</a:t>
          </a:r>
          <a:endParaRPr lang="zh-CN" altLang="en-US" dirty="0"/>
        </a:p>
      </dgm:t>
    </dgm:pt>
    <dgm:pt modelId="{14175F81-F99D-46EB-99F7-3EB234A2304A}" type="parTrans" cxnId="{0137BF4B-A6A4-46F9-AA32-F324F22494CC}">
      <dgm:prSet/>
      <dgm:spPr/>
      <dgm:t>
        <a:bodyPr/>
        <a:lstStyle/>
        <a:p>
          <a:endParaRPr lang="zh-CN" altLang="en-US"/>
        </a:p>
      </dgm:t>
    </dgm:pt>
    <dgm:pt modelId="{2E38CEDD-C3E2-4CDF-BA8E-F74845B1BE47}" type="sibTrans" cxnId="{0137BF4B-A6A4-46F9-AA32-F324F22494CC}">
      <dgm:prSet/>
      <dgm:spPr/>
      <dgm:t>
        <a:bodyPr/>
        <a:lstStyle/>
        <a:p>
          <a:endParaRPr lang="zh-CN" altLang="en-US"/>
        </a:p>
      </dgm:t>
    </dgm:pt>
    <dgm:pt modelId="{B47C28EF-65F2-481B-A2A6-FED114EDFB0D}">
      <dgm:prSet phldrT="[文本]"/>
      <dgm:spPr/>
      <dgm:t>
        <a:bodyPr/>
        <a:lstStyle/>
        <a:p>
          <a:r>
            <a:rPr lang="en-US" altLang="zh-CN" dirty="0" smtClean="0"/>
            <a:t>list</a:t>
          </a:r>
          <a:endParaRPr lang="zh-CN" altLang="en-US" dirty="0"/>
        </a:p>
      </dgm:t>
    </dgm:pt>
    <dgm:pt modelId="{96BD02CE-68BD-4D3D-B0AE-86961A741F3E}" type="parTrans" cxnId="{C779B7C2-0980-48F2-B5B1-B3E2A9356E50}">
      <dgm:prSet/>
      <dgm:spPr/>
      <dgm:t>
        <a:bodyPr/>
        <a:lstStyle/>
        <a:p>
          <a:endParaRPr lang="zh-CN" altLang="en-US"/>
        </a:p>
      </dgm:t>
    </dgm:pt>
    <dgm:pt modelId="{44B53414-B34B-4DD3-8F96-DE12B122FA27}" type="sibTrans" cxnId="{C779B7C2-0980-48F2-B5B1-B3E2A9356E50}">
      <dgm:prSet/>
      <dgm:spPr/>
      <dgm:t>
        <a:bodyPr/>
        <a:lstStyle/>
        <a:p>
          <a:endParaRPr lang="zh-CN" altLang="en-US"/>
        </a:p>
      </dgm:t>
    </dgm:pt>
    <dgm:pt modelId="{F8D89631-E12B-4840-8203-C297D5898CF6}">
      <dgm:prSet phldrT="[文本]"/>
      <dgm:spPr/>
      <dgm:t>
        <a:bodyPr/>
        <a:lstStyle/>
        <a:p>
          <a:r>
            <a:rPr lang="en-US" altLang="zh-CN" dirty="0" smtClean="0"/>
            <a:t>detail</a:t>
          </a:r>
          <a:endParaRPr lang="zh-CN" altLang="en-US" dirty="0"/>
        </a:p>
      </dgm:t>
    </dgm:pt>
    <dgm:pt modelId="{C5A02CFE-42AD-4899-B3D9-790E8777B6EC}" type="parTrans" cxnId="{A32A630E-8489-447F-A133-94B6EB4D4855}">
      <dgm:prSet/>
      <dgm:spPr/>
      <dgm:t>
        <a:bodyPr/>
        <a:lstStyle/>
        <a:p>
          <a:endParaRPr lang="zh-CN" altLang="en-US"/>
        </a:p>
      </dgm:t>
    </dgm:pt>
    <dgm:pt modelId="{02859E46-3F2A-4052-8E81-CF5283BC7E70}" type="sibTrans" cxnId="{A32A630E-8489-447F-A133-94B6EB4D4855}">
      <dgm:prSet/>
      <dgm:spPr/>
      <dgm:t>
        <a:bodyPr/>
        <a:lstStyle/>
        <a:p>
          <a:endParaRPr lang="zh-CN" altLang="en-US"/>
        </a:p>
      </dgm:t>
    </dgm:pt>
    <dgm:pt modelId="{95F27718-17DB-497C-A49E-ABBC7ABF3FE3}">
      <dgm:prSet phldrT="[文本]"/>
      <dgm:spPr/>
      <dgm:t>
        <a:bodyPr/>
        <a:lstStyle/>
        <a:p>
          <a:r>
            <a:rPr lang="en-US" altLang="zh-CN" dirty="0" smtClean="0"/>
            <a:t>member</a:t>
          </a:r>
          <a:endParaRPr lang="zh-CN" altLang="en-US" dirty="0"/>
        </a:p>
      </dgm:t>
    </dgm:pt>
    <dgm:pt modelId="{7F78458C-5B3C-4A6B-9963-486823671F1E}" type="parTrans" cxnId="{7C9F54C6-C5AE-4915-B59F-6B7D747FCABA}">
      <dgm:prSet/>
      <dgm:spPr/>
      <dgm:t>
        <a:bodyPr/>
        <a:lstStyle/>
        <a:p>
          <a:endParaRPr lang="zh-CN" altLang="en-US"/>
        </a:p>
      </dgm:t>
    </dgm:pt>
    <dgm:pt modelId="{F672277C-5521-44BA-9EE7-0D65CE68539E}" type="sibTrans" cxnId="{7C9F54C6-C5AE-4915-B59F-6B7D747FCABA}">
      <dgm:prSet/>
      <dgm:spPr/>
      <dgm:t>
        <a:bodyPr/>
        <a:lstStyle/>
        <a:p>
          <a:endParaRPr lang="zh-CN" altLang="en-US"/>
        </a:p>
      </dgm:t>
    </dgm:pt>
    <dgm:pt modelId="{D1AB0533-8BBC-4144-8846-99D68A169EE2}">
      <dgm:prSet phldrT="[文本]"/>
      <dgm:spPr/>
      <dgm:t>
        <a:bodyPr/>
        <a:lstStyle/>
        <a:p>
          <a:r>
            <a:rPr lang="en-US" altLang="zh-CN" dirty="0" smtClean="0"/>
            <a:t>company</a:t>
          </a:r>
          <a:endParaRPr lang="zh-CN" altLang="en-US" dirty="0"/>
        </a:p>
      </dgm:t>
    </dgm:pt>
    <dgm:pt modelId="{30FB022C-4319-406B-969E-BBA90F830C29}" type="parTrans" cxnId="{73CD7025-3C28-49C7-8AB0-80C746C0A5FB}">
      <dgm:prSet/>
      <dgm:spPr/>
      <dgm:t>
        <a:bodyPr/>
        <a:lstStyle/>
        <a:p>
          <a:endParaRPr lang="zh-CN" altLang="en-US"/>
        </a:p>
      </dgm:t>
    </dgm:pt>
    <dgm:pt modelId="{13754395-528B-45DF-80D1-90988EEB0E3E}" type="sibTrans" cxnId="{73CD7025-3C28-49C7-8AB0-80C746C0A5FB}">
      <dgm:prSet/>
      <dgm:spPr/>
      <dgm:t>
        <a:bodyPr/>
        <a:lstStyle/>
        <a:p>
          <a:endParaRPr lang="zh-CN" altLang="en-US"/>
        </a:p>
      </dgm:t>
    </dgm:pt>
    <dgm:pt modelId="{73D9CB9F-1FD5-4A0D-B22E-6768576465A7}">
      <dgm:prSet phldrT="[文本]"/>
      <dgm:spPr/>
      <dgm:t>
        <a:bodyPr/>
        <a:lstStyle/>
        <a:p>
          <a:r>
            <a:rPr lang="en-US" altLang="zh-CN" dirty="0" smtClean="0"/>
            <a:t>personal</a:t>
          </a:r>
          <a:endParaRPr lang="zh-CN" altLang="en-US" dirty="0"/>
        </a:p>
      </dgm:t>
    </dgm:pt>
    <dgm:pt modelId="{87B6902A-9AF2-48F2-9986-74638FDCA075}" type="parTrans" cxnId="{C45073A4-B41B-4A66-83CC-87A6252CBC55}">
      <dgm:prSet/>
      <dgm:spPr/>
      <dgm:t>
        <a:bodyPr/>
        <a:lstStyle/>
        <a:p>
          <a:endParaRPr lang="zh-CN" altLang="en-US"/>
        </a:p>
      </dgm:t>
    </dgm:pt>
    <dgm:pt modelId="{403CE6F3-88D7-40A4-BB02-BFE3C29171B3}" type="sibTrans" cxnId="{C45073A4-B41B-4A66-83CC-87A6252CBC55}">
      <dgm:prSet/>
      <dgm:spPr/>
      <dgm:t>
        <a:bodyPr/>
        <a:lstStyle/>
        <a:p>
          <a:endParaRPr lang="zh-CN" altLang="en-US"/>
        </a:p>
      </dgm:t>
    </dgm:pt>
    <dgm:pt modelId="{77B27B79-1AAF-457D-8DCF-3E026BFF2145}">
      <dgm:prSet phldrT="[文本]"/>
      <dgm:spPr/>
      <dgm:t>
        <a:bodyPr/>
        <a:lstStyle/>
        <a:p>
          <a:r>
            <a:rPr lang="en-US" altLang="zh-CN" dirty="0" smtClean="0"/>
            <a:t>transaction</a:t>
          </a:r>
          <a:endParaRPr lang="zh-CN" altLang="en-US" dirty="0"/>
        </a:p>
      </dgm:t>
    </dgm:pt>
    <dgm:pt modelId="{6E84FCB9-30FD-4E62-874A-4FA761A285BD}" type="parTrans" cxnId="{D4458273-5018-439E-9F09-846F6C66C3B7}">
      <dgm:prSet/>
      <dgm:spPr/>
      <dgm:t>
        <a:bodyPr/>
        <a:lstStyle/>
        <a:p>
          <a:endParaRPr lang="zh-CN" altLang="en-US"/>
        </a:p>
      </dgm:t>
    </dgm:pt>
    <dgm:pt modelId="{EA4DE5FF-426D-42AB-B742-A58E3001B38C}" type="sibTrans" cxnId="{D4458273-5018-439E-9F09-846F6C66C3B7}">
      <dgm:prSet/>
      <dgm:spPr/>
      <dgm:t>
        <a:bodyPr/>
        <a:lstStyle/>
        <a:p>
          <a:endParaRPr lang="zh-CN" altLang="en-US"/>
        </a:p>
      </dgm:t>
    </dgm:pt>
    <dgm:pt modelId="{F19965AF-2CBA-48EF-88EA-28B26EBF7ECB}">
      <dgm:prSet phldrT="[文本]"/>
      <dgm:spPr/>
      <dgm:t>
        <a:bodyPr/>
        <a:lstStyle/>
        <a:p>
          <a:r>
            <a:rPr lang="en-US" altLang="zh-CN" dirty="0" smtClean="0"/>
            <a:t>no support</a:t>
          </a:r>
          <a:endParaRPr lang="zh-CN" altLang="en-US" dirty="0"/>
        </a:p>
      </dgm:t>
    </dgm:pt>
    <dgm:pt modelId="{D452EA41-E7F3-4ACE-AB64-D38DA8AA19B9}" type="parTrans" cxnId="{0D96DE13-EB99-4DCC-B627-7DC14731A39A}">
      <dgm:prSet/>
      <dgm:spPr/>
      <dgm:t>
        <a:bodyPr/>
        <a:lstStyle/>
        <a:p>
          <a:endParaRPr lang="zh-CN" altLang="en-US"/>
        </a:p>
      </dgm:t>
    </dgm:pt>
    <dgm:pt modelId="{C4B02171-8FB4-40F4-A1E3-33250F71A516}" type="sibTrans" cxnId="{0D96DE13-EB99-4DCC-B627-7DC14731A39A}">
      <dgm:prSet/>
      <dgm:spPr/>
      <dgm:t>
        <a:bodyPr/>
        <a:lstStyle/>
        <a:p>
          <a:endParaRPr lang="zh-CN" altLang="en-US"/>
        </a:p>
      </dgm:t>
    </dgm:pt>
    <dgm:pt modelId="{F7907FA9-ECEC-4907-9AC4-D1898ACC5479}" type="pres">
      <dgm:prSet presAssocID="{4E9F7C67-CDC1-42C7-89ED-650ACD5F9244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66F95E6-6D12-4342-99EF-BA74DA89CA64}" type="pres">
      <dgm:prSet presAssocID="{4E9F7C67-CDC1-42C7-89ED-650ACD5F9244}" presName="cycle" presStyleCnt="0"/>
      <dgm:spPr/>
    </dgm:pt>
    <dgm:pt modelId="{58397B6F-1920-4AC4-95CF-5EFC5CD7C977}" type="pres">
      <dgm:prSet presAssocID="{4E9F7C67-CDC1-42C7-89ED-650ACD5F9244}" presName="centerShape" presStyleCnt="0"/>
      <dgm:spPr/>
    </dgm:pt>
    <dgm:pt modelId="{BAEADEA0-57FE-46E6-B519-B07BC07776F2}" type="pres">
      <dgm:prSet presAssocID="{4E9F7C67-CDC1-42C7-89ED-650ACD5F9244}" presName="connSite" presStyleLbl="node1" presStyleIdx="0" presStyleCnt="4"/>
      <dgm:spPr/>
    </dgm:pt>
    <dgm:pt modelId="{2D3D1DDD-CC31-4391-A71C-D3449477AEC0}" type="pres">
      <dgm:prSet presAssocID="{4E9F7C67-CDC1-42C7-89ED-650ACD5F9244}" presName="visible" presStyleLbl="nod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CA1C34D1-937B-4EDA-81B8-0FBDC0169B3F}" type="pres">
      <dgm:prSet presAssocID="{14175F81-F99D-46EB-99F7-3EB234A2304A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0E81A86C-AB1C-4F38-8CD0-F1C17954AABF}" type="pres">
      <dgm:prSet presAssocID="{57DE740F-5403-4D0F-9556-885AB0C5F492}" presName="node" presStyleCnt="0"/>
      <dgm:spPr/>
    </dgm:pt>
    <dgm:pt modelId="{73A5B4F3-D913-4C34-9F8D-4FD32BBEB1D7}" type="pres">
      <dgm:prSet presAssocID="{57DE740F-5403-4D0F-9556-885AB0C5F492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604B45-3DE7-4E84-AE7C-45087E49B114}" type="pres">
      <dgm:prSet presAssocID="{57DE740F-5403-4D0F-9556-885AB0C5F492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CFA31-BDC2-46BF-BECA-04B3C62C42CE}" type="pres">
      <dgm:prSet presAssocID="{7F78458C-5B3C-4A6B-9963-486823671F1E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41AFCC2E-985E-4C38-B993-B0DC0AC35408}" type="pres">
      <dgm:prSet presAssocID="{95F27718-17DB-497C-A49E-ABBC7ABF3FE3}" presName="node" presStyleCnt="0"/>
      <dgm:spPr/>
    </dgm:pt>
    <dgm:pt modelId="{BF01BF03-0BFD-455A-AFB6-17C76ACB8CBD}" type="pres">
      <dgm:prSet presAssocID="{95F27718-17DB-497C-A49E-ABBC7ABF3FE3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81101C-7205-4D6A-9672-3B15F61A237D}" type="pres">
      <dgm:prSet presAssocID="{95F27718-17DB-497C-A49E-ABBC7ABF3FE3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6D877D-410B-431B-ACE6-AFD7D5102A6B}" type="pres">
      <dgm:prSet presAssocID="{6E84FCB9-30FD-4E62-874A-4FA761A285BD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7E020EC3-ADD2-4FFF-B1E7-92557A5308ED}" type="pres">
      <dgm:prSet presAssocID="{77B27B79-1AAF-457D-8DCF-3E026BFF2145}" presName="node" presStyleCnt="0"/>
      <dgm:spPr/>
    </dgm:pt>
    <dgm:pt modelId="{5DDECE52-3475-4C84-993E-B2FE4EAF5DB8}" type="pres">
      <dgm:prSet presAssocID="{77B27B79-1AAF-457D-8DCF-3E026BFF2145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F346ED-4FE9-48E1-B8CD-5E5CB03CADE1}" type="pres">
      <dgm:prSet presAssocID="{77B27B79-1AAF-457D-8DCF-3E026BFF2145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7C39E4-D14F-490D-BFCF-4DA200DDD538}" type="presOf" srcId="{F8D89631-E12B-4840-8203-C297D5898CF6}" destId="{9C604B45-3DE7-4E84-AE7C-45087E49B114}" srcOrd="0" destOrd="1" presId="urn:microsoft.com/office/officeart/2005/8/layout/radial2"/>
    <dgm:cxn modelId="{73CD7025-3C28-49C7-8AB0-80C746C0A5FB}" srcId="{95F27718-17DB-497C-A49E-ABBC7ABF3FE3}" destId="{D1AB0533-8BBC-4144-8846-99D68A169EE2}" srcOrd="0" destOrd="0" parTransId="{30FB022C-4319-406B-969E-BBA90F830C29}" sibTransId="{13754395-528B-45DF-80D1-90988EEB0E3E}"/>
    <dgm:cxn modelId="{0C226739-1F01-4119-9CCA-1CB4306037BE}" type="presOf" srcId="{6E84FCB9-30FD-4E62-874A-4FA761A285BD}" destId="{A86D877D-410B-431B-ACE6-AFD7D5102A6B}" srcOrd="0" destOrd="0" presId="urn:microsoft.com/office/officeart/2005/8/layout/radial2"/>
    <dgm:cxn modelId="{C779B7C2-0980-48F2-B5B1-B3E2A9356E50}" srcId="{57DE740F-5403-4D0F-9556-885AB0C5F492}" destId="{B47C28EF-65F2-481B-A2A6-FED114EDFB0D}" srcOrd="0" destOrd="0" parTransId="{96BD02CE-68BD-4D3D-B0AE-86961A741F3E}" sibTransId="{44B53414-B34B-4DD3-8F96-DE12B122FA27}"/>
    <dgm:cxn modelId="{E4A66213-BB5A-4817-81D3-9B7AE44C8BDB}" type="presOf" srcId="{4E9F7C67-CDC1-42C7-89ED-650ACD5F9244}" destId="{F7907FA9-ECEC-4907-9AC4-D1898ACC5479}" srcOrd="0" destOrd="0" presId="urn:microsoft.com/office/officeart/2005/8/layout/radial2"/>
    <dgm:cxn modelId="{355A26F3-7E6F-4190-A690-619EE9FA0C7C}" type="presOf" srcId="{95F27718-17DB-497C-A49E-ABBC7ABF3FE3}" destId="{BF01BF03-0BFD-455A-AFB6-17C76ACB8CBD}" srcOrd="0" destOrd="0" presId="urn:microsoft.com/office/officeart/2005/8/layout/radial2"/>
    <dgm:cxn modelId="{F8A14A78-37E4-46F5-BEF3-CE20527D66D4}" type="presOf" srcId="{73D9CB9F-1FD5-4A0D-B22E-6768576465A7}" destId="{E681101C-7205-4D6A-9672-3B15F61A237D}" srcOrd="0" destOrd="1" presId="urn:microsoft.com/office/officeart/2005/8/layout/radial2"/>
    <dgm:cxn modelId="{9783E6F2-B105-469B-A3DE-CE9F70C80BB9}" type="presOf" srcId="{D1AB0533-8BBC-4144-8846-99D68A169EE2}" destId="{E681101C-7205-4D6A-9672-3B15F61A237D}" srcOrd="0" destOrd="0" presId="urn:microsoft.com/office/officeart/2005/8/layout/radial2"/>
    <dgm:cxn modelId="{7C9F54C6-C5AE-4915-B59F-6B7D747FCABA}" srcId="{4E9F7C67-CDC1-42C7-89ED-650ACD5F9244}" destId="{95F27718-17DB-497C-A49E-ABBC7ABF3FE3}" srcOrd="1" destOrd="0" parTransId="{7F78458C-5B3C-4A6B-9963-486823671F1E}" sibTransId="{F672277C-5521-44BA-9EE7-0D65CE68539E}"/>
    <dgm:cxn modelId="{08C1FC31-0FFE-46F7-A787-17F0F8E859F9}" type="presOf" srcId="{7F78458C-5B3C-4A6B-9963-486823671F1E}" destId="{026CFA31-BDC2-46BF-BECA-04B3C62C42CE}" srcOrd="0" destOrd="0" presId="urn:microsoft.com/office/officeart/2005/8/layout/radial2"/>
    <dgm:cxn modelId="{A32A630E-8489-447F-A133-94B6EB4D4855}" srcId="{57DE740F-5403-4D0F-9556-885AB0C5F492}" destId="{F8D89631-E12B-4840-8203-C297D5898CF6}" srcOrd="1" destOrd="0" parTransId="{C5A02CFE-42AD-4899-B3D9-790E8777B6EC}" sibTransId="{02859E46-3F2A-4052-8E81-CF5283BC7E70}"/>
    <dgm:cxn modelId="{D4458273-5018-439E-9F09-846F6C66C3B7}" srcId="{4E9F7C67-CDC1-42C7-89ED-650ACD5F9244}" destId="{77B27B79-1AAF-457D-8DCF-3E026BFF2145}" srcOrd="2" destOrd="0" parTransId="{6E84FCB9-30FD-4E62-874A-4FA761A285BD}" sibTransId="{EA4DE5FF-426D-42AB-B742-A58E3001B38C}"/>
    <dgm:cxn modelId="{0D96DE13-EB99-4DCC-B627-7DC14731A39A}" srcId="{77B27B79-1AAF-457D-8DCF-3E026BFF2145}" destId="{F19965AF-2CBA-48EF-88EA-28B26EBF7ECB}" srcOrd="0" destOrd="0" parTransId="{D452EA41-E7F3-4ACE-AB64-D38DA8AA19B9}" sibTransId="{C4B02171-8FB4-40F4-A1E3-33250F71A516}"/>
    <dgm:cxn modelId="{489FF61B-E0E0-4C98-AE23-211550F4F5F6}" type="presOf" srcId="{14175F81-F99D-46EB-99F7-3EB234A2304A}" destId="{CA1C34D1-937B-4EDA-81B8-0FBDC0169B3F}" srcOrd="0" destOrd="0" presId="urn:microsoft.com/office/officeart/2005/8/layout/radial2"/>
    <dgm:cxn modelId="{A8A52D41-94CD-4745-BB08-9B34F825BDC0}" type="presOf" srcId="{F19965AF-2CBA-48EF-88EA-28B26EBF7ECB}" destId="{D9F346ED-4FE9-48E1-B8CD-5E5CB03CADE1}" srcOrd="0" destOrd="0" presId="urn:microsoft.com/office/officeart/2005/8/layout/radial2"/>
    <dgm:cxn modelId="{EAE38B99-79A5-4CAD-BCA5-DA5399106F2C}" type="presOf" srcId="{57DE740F-5403-4D0F-9556-885AB0C5F492}" destId="{73A5B4F3-D913-4C34-9F8D-4FD32BBEB1D7}" srcOrd="0" destOrd="0" presId="urn:microsoft.com/office/officeart/2005/8/layout/radial2"/>
    <dgm:cxn modelId="{C45073A4-B41B-4A66-83CC-87A6252CBC55}" srcId="{95F27718-17DB-497C-A49E-ABBC7ABF3FE3}" destId="{73D9CB9F-1FD5-4A0D-B22E-6768576465A7}" srcOrd="1" destOrd="0" parTransId="{87B6902A-9AF2-48F2-9986-74638FDCA075}" sibTransId="{403CE6F3-88D7-40A4-BB02-BFE3C29171B3}"/>
    <dgm:cxn modelId="{00A67F4C-4354-4791-ABDB-1E7E2B41C024}" type="presOf" srcId="{77B27B79-1AAF-457D-8DCF-3E026BFF2145}" destId="{5DDECE52-3475-4C84-993E-B2FE4EAF5DB8}" srcOrd="0" destOrd="0" presId="urn:microsoft.com/office/officeart/2005/8/layout/radial2"/>
    <dgm:cxn modelId="{0EB25B55-4CFC-48BF-93AD-F0726F4C6C7B}" type="presOf" srcId="{B47C28EF-65F2-481B-A2A6-FED114EDFB0D}" destId="{9C604B45-3DE7-4E84-AE7C-45087E49B114}" srcOrd="0" destOrd="0" presId="urn:microsoft.com/office/officeart/2005/8/layout/radial2"/>
    <dgm:cxn modelId="{0137BF4B-A6A4-46F9-AA32-F324F22494CC}" srcId="{4E9F7C67-CDC1-42C7-89ED-650ACD5F9244}" destId="{57DE740F-5403-4D0F-9556-885AB0C5F492}" srcOrd="0" destOrd="0" parTransId="{14175F81-F99D-46EB-99F7-3EB234A2304A}" sibTransId="{2E38CEDD-C3E2-4CDF-BA8E-F74845B1BE47}"/>
    <dgm:cxn modelId="{3412AA7F-6A94-499D-B6F0-6B990D51B448}" type="presParOf" srcId="{F7907FA9-ECEC-4907-9AC4-D1898ACC5479}" destId="{C66F95E6-6D12-4342-99EF-BA74DA89CA64}" srcOrd="0" destOrd="0" presId="urn:microsoft.com/office/officeart/2005/8/layout/radial2"/>
    <dgm:cxn modelId="{F3360734-66A5-4050-B918-6F85F2E71A6B}" type="presParOf" srcId="{C66F95E6-6D12-4342-99EF-BA74DA89CA64}" destId="{58397B6F-1920-4AC4-95CF-5EFC5CD7C977}" srcOrd="0" destOrd="0" presId="urn:microsoft.com/office/officeart/2005/8/layout/radial2"/>
    <dgm:cxn modelId="{72AA1F35-2321-4202-83A3-8085F65331F9}" type="presParOf" srcId="{58397B6F-1920-4AC4-95CF-5EFC5CD7C977}" destId="{BAEADEA0-57FE-46E6-B519-B07BC07776F2}" srcOrd="0" destOrd="0" presId="urn:microsoft.com/office/officeart/2005/8/layout/radial2"/>
    <dgm:cxn modelId="{26CC99D8-F26C-4710-9120-B668C3848409}" type="presParOf" srcId="{58397B6F-1920-4AC4-95CF-5EFC5CD7C977}" destId="{2D3D1DDD-CC31-4391-A71C-D3449477AEC0}" srcOrd="1" destOrd="0" presId="urn:microsoft.com/office/officeart/2005/8/layout/radial2"/>
    <dgm:cxn modelId="{47288ACF-C98B-464A-B5DF-CE09AF741A83}" type="presParOf" srcId="{C66F95E6-6D12-4342-99EF-BA74DA89CA64}" destId="{CA1C34D1-937B-4EDA-81B8-0FBDC0169B3F}" srcOrd="1" destOrd="0" presId="urn:microsoft.com/office/officeart/2005/8/layout/radial2"/>
    <dgm:cxn modelId="{6D928A9D-30A7-4B89-9AB9-99AD1F492151}" type="presParOf" srcId="{C66F95E6-6D12-4342-99EF-BA74DA89CA64}" destId="{0E81A86C-AB1C-4F38-8CD0-F1C17954AABF}" srcOrd="2" destOrd="0" presId="urn:microsoft.com/office/officeart/2005/8/layout/radial2"/>
    <dgm:cxn modelId="{EAB653FE-AA78-4A29-B4CF-094EFE71989E}" type="presParOf" srcId="{0E81A86C-AB1C-4F38-8CD0-F1C17954AABF}" destId="{73A5B4F3-D913-4C34-9F8D-4FD32BBEB1D7}" srcOrd="0" destOrd="0" presId="urn:microsoft.com/office/officeart/2005/8/layout/radial2"/>
    <dgm:cxn modelId="{26530E34-CE1C-469F-887D-5FA465CBCE59}" type="presParOf" srcId="{0E81A86C-AB1C-4F38-8CD0-F1C17954AABF}" destId="{9C604B45-3DE7-4E84-AE7C-45087E49B114}" srcOrd="1" destOrd="0" presId="urn:microsoft.com/office/officeart/2005/8/layout/radial2"/>
    <dgm:cxn modelId="{E004E041-50CB-48F6-BBDC-266CAD44E180}" type="presParOf" srcId="{C66F95E6-6D12-4342-99EF-BA74DA89CA64}" destId="{026CFA31-BDC2-46BF-BECA-04B3C62C42CE}" srcOrd="3" destOrd="0" presId="urn:microsoft.com/office/officeart/2005/8/layout/radial2"/>
    <dgm:cxn modelId="{FBD8CDC9-CC07-4E3A-BB2F-E265F7CC489D}" type="presParOf" srcId="{C66F95E6-6D12-4342-99EF-BA74DA89CA64}" destId="{41AFCC2E-985E-4C38-B993-B0DC0AC35408}" srcOrd="4" destOrd="0" presId="urn:microsoft.com/office/officeart/2005/8/layout/radial2"/>
    <dgm:cxn modelId="{BD46A545-0C92-4CFB-BC60-EF3494865A21}" type="presParOf" srcId="{41AFCC2E-985E-4C38-B993-B0DC0AC35408}" destId="{BF01BF03-0BFD-455A-AFB6-17C76ACB8CBD}" srcOrd="0" destOrd="0" presId="urn:microsoft.com/office/officeart/2005/8/layout/radial2"/>
    <dgm:cxn modelId="{3D82829C-5891-46B4-A763-E3627B8C6D0C}" type="presParOf" srcId="{41AFCC2E-985E-4C38-B993-B0DC0AC35408}" destId="{E681101C-7205-4D6A-9672-3B15F61A237D}" srcOrd="1" destOrd="0" presId="urn:microsoft.com/office/officeart/2005/8/layout/radial2"/>
    <dgm:cxn modelId="{5D197593-DEA9-4BC7-BC66-084ACE54E359}" type="presParOf" srcId="{C66F95E6-6D12-4342-99EF-BA74DA89CA64}" destId="{A86D877D-410B-431B-ACE6-AFD7D5102A6B}" srcOrd="5" destOrd="0" presId="urn:microsoft.com/office/officeart/2005/8/layout/radial2"/>
    <dgm:cxn modelId="{74DE2A52-31A5-4CEE-A7AE-B7BDF1563F5C}" type="presParOf" srcId="{C66F95E6-6D12-4342-99EF-BA74DA89CA64}" destId="{7E020EC3-ADD2-4FFF-B1E7-92557A5308ED}" srcOrd="6" destOrd="0" presId="urn:microsoft.com/office/officeart/2005/8/layout/radial2"/>
    <dgm:cxn modelId="{2426E3A9-55E3-4DC7-BDD3-B94972CBE49E}" type="presParOf" srcId="{7E020EC3-ADD2-4FFF-B1E7-92557A5308ED}" destId="{5DDECE52-3475-4C84-993E-B2FE4EAF5DB8}" srcOrd="0" destOrd="0" presId="urn:microsoft.com/office/officeart/2005/8/layout/radial2"/>
    <dgm:cxn modelId="{5B9963CE-C66A-4456-BBB6-695CABE691ED}" type="presParOf" srcId="{7E020EC3-ADD2-4FFF-B1E7-92557A5308ED}" destId="{D9F346ED-4FE9-48E1-B8CD-5E5CB03CADE1}" srcOrd="1" destOrd="0" presId="urn:microsoft.com/office/officeart/2005/8/layout/radial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E24CA9-80BA-4780-A011-48F9CB9EFADB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481F57-2F47-46A5-933A-C0CCD9BE8A73}">
      <dgm:prSet phldrT="[文本]"/>
      <dgm:spPr/>
      <dgm:t>
        <a:bodyPr/>
        <a:lstStyle/>
        <a:p>
          <a:r>
            <a:rPr lang="en-US" altLang="zh-CN" dirty="0" smtClean="0"/>
            <a:t>offer</a:t>
          </a:r>
          <a:endParaRPr lang="zh-CN" altLang="en-US" dirty="0"/>
        </a:p>
      </dgm:t>
    </dgm:pt>
    <dgm:pt modelId="{93E761AF-4963-49DA-AA08-FD0063702B6A}" type="parTrans" cxnId="{C99CE6F4-80E7-4BB5-9CEC-AA0EEC3904C7}">
      <dgm:prSet/>
      <dgm:spPr/>
      <dgm:t>
        <a:bodyPr/>
        <a:lstStyle/>
        <a:p>
          <a:endParaRPr lang="zh-CN" altLang="en-US"/>
        </a:p>
      </dgm:t>
    </dgm:pt>
    <dgm:pt modelId="{40400EAB-249D-473A-BDD2-E4DA6AF577C5}" type="sibTrans" cxnId="{C99CE6F4-80E7-4BB5-9CEC-AA0EEC3904C7}">
      <dgm:prSet/>
      <dgm:spPr/>
      <dgm:t>
        <a:bodyPr/>
        <a:lstStyle/>
        <a:p>
          <a:endParaRPr lang="zh-CN" altLang="en-US"/>
        </a:p>
      </dgm:t>
    </dgm:pt>
    <dgm:pt modelId="{3F8DF8A2-05A7-493A-9D48-E567E646BC33}">
      <dgm:prSet phldrT="[文本]"/>
      <dgm:spPr/>
      <dgm:t>
        <a:bodyPr/>
        <a:lstStyle/>
        <a:p>
          <a:r>
            <a:rPr lang="en-US" altLang="zh-CN" dirty="0" smtClean="0"/>
            <a:t>Clothing</a:t>
          </a:r>
          <a:endParaRPr lang="zh-CN" altLang="en-US" dirty="0"/>
        </a:p>
      </dgm:t>
    </dgm:pt>
    <dgm:pt modelId="{0519B612-1254-48D4-8E8D-49C7C663603C}" type="parTrans" cxnId="{D68B07CF-E7D8-4358-A375-3E6CAE13AB4F}">
      <dgm:prSet/>
      <dgm:spPr/>
      <dgm:t>
        <a:bodyPr/>
        <a:lstStyle/>
        <a:p>
          <a:endParaRPr lang="zh-CN" altLang="en-US"/>
        </a:p>
      </dgm:t>
    </dgm:pt>
    <dgm:pt modelId="{19B0F03A-4331-4FEE-8B42-C08D6956DF12}" type="sibTrans" cxnId="{D68B07CF-E7D8-4358-A375-3E6CAE13AB4F}">
      <dgm:prSet/>
      <dgm:spPr/>
      <dgm:t>
        <a:bodyPr/>
        <a:lstStyle/>
        <a:p>
          <a:endParaRPr lang="zh-CN" altLang="en-US"/>
        </a:p>
      </dgm:t>
    </dgm:pt>
    <dgm:pt modelId="{624F03E0-AEE8-4474-A478-FAC168F27778}">
      <dgm:prSet phldrT="[文本]"/>
      <dgm:spPr/>
      <dgm:t>
        <a:bodyPr/>
        <a:lstStyle/>
        <a:p>
          <a:r>
            <a:rPr lang="en-US" altLang="zh-CN" dirty="0" smtClean="0"/>
            <a:t>Retail</a:t>
          </a:r>
          <a:endParaRPr lang="zh-CN" altLang="en-US" dirty="0"/>
        </a:p>
      </dgm:t>
    </dgm:pt>
    <dgm:pt modelId="{AB3B4164-A741-40D6-AFE0-EC1C9420811B}" type="parTrans" cxnId="{18240A19-B46F-485D-AD26-F36EBFFAFB84}">
      <dgm:prSet/>
      <dgm:spPr/>
      <dgm:t>
        <a:bodyPr/>
        <a:lstStyle/>
        <a:p>
          <a:endParaRPr lang="zh-CN" altLang="en-US"/>
        </a:p>
      </dgm:t>
    </dgm:pt>
    <dgm:pt modelId="{9F55D200-97BB-44D5-9C58-72FF5D964667}" type="sibTrans" cxnId="{18240A19-B46F-485D-AD26-F36EBFFAFB84}">
      <dgm:prSet/>
      <dgm:spPr/>
      <dgm:t>
        <a:bodyPr/>
        <a:lstStyle/>
        <a:p>
          <a:endParaRPr lang="zh-CN" altLang="en-US"/>
        </a:p>
      </dgm:t>
    </dgm:pt>
    <dgm:pt modelId="{0C62BB66-12E5-418B-B96F-A3BC37A8DDFE}">
      <dgm:prSet phldrT="[文本]"/>
      <dgm:spPr/>
      <dgm:t>
        <a:bodyPr/>
        <a:lstStyle/>
        <a:p>
          <a:r>
            <a:rPr lang="en-US" altLang="zh-CN" dirty="0" smtClean="0"/>
            <a:t>member</a:t>
          </a:r>
          <a:endParaRPr lang="zh-CN" altLang="en-US" dirty="0"/>
        </a:p>
      </dgm:t>
    </dgm:pt>
    <dgm:pt modelId="{5846C204-1A06-45C4-964C-A94A7E4053CE}" type="parTrans" cxnId="{FBC9ED5B-3F27-4321-831F-B4E5A6467084}">
      <dgm:prSet/>
      <dgm:spPr/>
      <dgm:t>
        <a:bodyPr/>
        <a:lstStyle/>
        <a:p>
          <a:endParaRPr lang="zh-CN" altLang="en-US"/>
        </a:p>
      </dgm:t>
    </dgm:pt>
    <dgm:pt modelId="{15246BF7-E278-4A53-A090-DDA5BD54B089}" type="sibTrans" cxnId="{FBC9ED5B-3F27-4321-831F-B4E5A6467084}">
      <dgm:prSet/>
      <dgm:spPr/>
      <dgm:t>
        <a:bodyPr/>
        <a:lstStyle/>
        <a:p>
          <a:endParaRPr lang="zh-CN" altLang="en-US"/>
        </a:p>
      </dgm:t>
    </dgm:pt>
    <dgm:pt modelId="{6564CE0F-9D2B-4389-BC78-73BE5A1FB1CE}">
      <dgm:prSet phldrT="[文本]"/>
      <dgm:spPr/>
      <dgm:t>
        <a:bodyPr/>
        <a:lstStyle/>
        <a:p>
          <a:r>
            <a:rPr lang="en-US" altLang="zh-CN" dirty="0" smtClean="0"/>
            <a:t>Trust Pass</a:t>
          </a:r>
          <a:endParaRPr lang="zh-CN" altLang="en-US" dirty="0"/>
        </a:p>
      </dgm:t>
    </dgm:pt>
    <dgm:pt modelId="{D3EBE2DD-99AF-4402-91B8-0901548D51A1}" type="parTrans" cxnId="{58C3F1C5-0F9A-4A1C-944A-22F182255247}">
      <dgm:prSet/>
      <dgm:spPr/>
      <dgm:t>
        <a:bodyPr/>
        <a:lstStyle/>
        <a:p>
          <a:endParaRPr lang="zh-CN" altLang="en-US"/>
        </a:p>
      </dgm:t>
    </dgm:pt>
    <dgm:pt modelId="{1B286322-E4BC-41FF-86FE-B45E86394AC6}" type="sibTrans" cxnId="{58C3F1C5-0F9A-4A1C-944A-22F182255247}">
      <dgm:prSet/>
      <dgm:spPr/>
      <dgm:t>
        <a:bodyPr/>
        <a:lstStyle/>
        <a:p>
          <a:endParaRPr lang="zh-CN" altLang="en-US"/>
        </a:p>
      </dgm:t>
    </dgm:pt>
    <dgm:pt modelId="{C4F6754D-6786-4325-95B9-A22C66A28AC6}">
      <dgm:prSet phldrT="[文本]"/>
      <dgm:spPr/>
      <dgm:t>
        <a:bodyPr/>
        <a:lstStyle/>
        <a:p>
          <a:r>
            <a:rPr lang="en-US" altLang="zh-CN" dirty="0" smtClean="0"/>
            <a:t>Special Market</a:t>
          </a:r>
          <a:endParaRPr lang="zh-CN" altLang="en-US" dirty="0"/>
        </a:p>
      </dgm:t>
    </dgm:pt>
    <dgm:pt modelId="{71D607AD-3D85-4F93-AA00-1E2C8E5673AD}" type="parTrans" cxnId="{21CA8C80-38EC-46CE-809E-A95AE381FFDE}">
      <dgm:prSet/>
      <dgm:spPr/>
      <dgm:t>
        <a:bodyPr/>
        <a:lstStyle/>
        <a:p>
          <a:endParaRPr lang="zh-CN" altLang="en-US"/>
        </a:p>
      </dgm:t>
    </dgm:pt>
    <dgm:pt modelId="{16857EFF-8FFC-44E8-8423-A1E00A0332E0}" type="sibTrans" cxnId="{21CA8C80-38EC-46CE-809E-A95AE381FFDE}">
      <dgm:prSet/>
      <dgm:spPr/>
      <dgm:t>
        <a:bodyPr/>
        <a:lstStyle/>
        <a:p>
          <a:endParaRPr lang="zh-CN" altLang="en-US"/>
        </a:p>
      </dgm:t>
    </dgm:pt>
    <dgm:pt modelId="{83E4AB67-943B-4EBC-829C-100872058C41}">
      <dgm:prSet phldrT="[文本]"/>
      <dgm:spPr/>
      <dgm:t>
        <a:bodyPr/>
        <a:lstStyle/>
        <a:p>
          <a:r>
            <a:rPr lang="en-US" altLang="zh-CN" dirty="0" smtClean="0"/>
            <a:t>transaction</a:t>
          </a:r>
          <a:endParaRPr lang="zh-CN" altLang="en-US" dirty="0"/>
        </a:p>
      </dgm:t>
    </dgm:pt>
    <dgm:pt modelId="{E1FE5A55-D02F-46DC-9733-98D05139108E}" type="parTrans" cxnId="{CA98EB63-27F1-4B2D-860C-726AF166822B}">
      <dgm:prSet/>
      <dgm:spPr/>
      <dgm:t>
        <a:bodyPr/>
        <a:lstStyle/>
        <a:p>
          <a:endParaRPr lang="zh-CN" altLang="en-US"/>
        </a:p>
      </dgm:t>
    </dgm:pt>
    <dgm:pt modelId="{5C0B6704-E569-4890-AB4F-7937AC5AC259}" type="sibTrans" cxnId="{CA98EB63-27F1-4B2D-860C-726AF166822B}">
      <dgm:prSet/>
      <dgm:spPr/>
      <dgm:t>
        <a:bodyPr/>
        <a:lstStyle/>
        <a:p>
          <a:endParaRPr lang="zh-CN" altLang="en-US"/>
        </a:p>
      </dgm:t>
    </dgm:pt>
    <dgm:pt modelId="{C19F088F-D55A-4BDB-83DA-F18AD1E2A4E0}">
      <dgm:prSet phldrT="[文本]"/>
      <dgm:spPr/>
      <dgm:t>
        <a:bodyPr/>
        <a:lstStyle/>
        <a:p>
          <a:r>
            <a:rPr lang="en-US" altLang="zh-CN" dirty="0" err="1" smtClean="0"/>
            <a:t>alipay</a:t>
          </a:r>
          <a:endParaRPr lang="zh-CN" altLang="en-US" dirty="0"/>
        </a:p>
      </dgm:t>
    </dgm:pt>
    <dgm:pt modelId="{17761F42-9D66-4433-9E34-5097624428B9}" type="parTrans" cxnId="{45CF6237-A3A4-42F1-A44F-8A47AC40D71C}">
      <dgm:prSet/>
      <dgm:spPr/>
      <dgm:t>
        <a:bodyPr/>
        <a:lstStyle/>
        <a:p>
          <a:endParaRPr lang="zh-CN" altLang="en-US"/>
        </a:p>
      </dgm:t>
    </dgm:pt>
    <dgm:pt modelId="{08D1C0C6-B0E3-4C93-AE23-EAFFD72AD11F}" type="sibTrans" cxnId="{45CF6237-A3A4-42F1-A44F-8A47AC40D71C}">
      <dgm:prSet/>
      <dgm:spPr/>
      <dgm:t>
        <a:bodyPr/>
        <a:lstStyle/>
        <a:p>
          <a:endParaRPr lang="zh-CN" altLang="en-US"/>
        </a:p>
      </dgm:t>
    </dgm:pt>
    <dgm:pt modelId="{1E395B5D-1CC8-47A6-9B3F-6F0096ACBD5C}">
      <dgm:prSet phldrT="[文本]"/>
      <dgm:spPr/>
      <dgm:t>
        <a:bodyPr/>
        <a:lstStyle/>
        <a:p>
          <a:r>
            <a:rPr lang="en-US" altLang="zh-CN" dirty="0" err="1" smtClean="0"/>
            <a:t>paypal</a:t>
          </a:r>
          <a:endParaRPr lang="zh-CN" altLang="en-US" dirty="0"/>
        </a:p>
      </dgm:t>
    </dgm:pt>
    <dgm:pt modelId="{941CEE04-F3CA-4AE4-892F-DEC6D39F5E4D}" type="parTrans" cxnId="{A6344067-CE67-4F61-AC92-5A827178AE2B}">
      <dgm:prSet/>
      <dgm:spPr/>
      <dgm:t>
        <a:bodyPr/>
        <a:lstStyle/>
        <a:p>
          <a:endParaRPr lang="zh-CN" altLang="en-US"/>
        </a:p>
      </dgm:t>
    </dgm:pt>
    <dgm:pt modelId="{868B0F1E-4868-4D6F-AD12-C43A3A2D4BD3}" type="sibTrans" cxnId="{A6344067-CE67-4F61-AC92-5A827178AE2B}">
      <dgm:prSet/>
      <dgm:spPr/>
      <dgm:t>
        <a:bodyPr/>
        <a:lstStyle/>
        <a:p>
          <a:endParaRPr lang="zh-CN" altLang="en-US"/>
        </a:p>
      </dgm:t>
    </dgm:pt>
    <dgm:pt modelId="{079924A7-9891-4FA8-AFB9-764645E53EB7}">
      <dgm:prSet phldrT="[文本]"/>
      <dgm:spPr/>
      <dgm:t>
        <a:bodyPr/>
        <a:lstStyle/>
        <a:p>
          <a:r>
            <a:rPr lang="en-US" altLang="zh-CN" dirty="0" smtClean="0"/>
            <a:t>Loan</a:t>
          </a:r>
          <a:endParaRPr lang="zh-CN" altLang="en-US" dirty="0"/>
        </a:p>
      </dgm:t>
    </dgm:pt>
    <dgm:pt modelId="{6E9F1F30-B6A9-4F07-8BB0-62B761E9F88B}" type="parTrans" cxnId="{D00D07AB-9249-4B81-84D4-69D2E9357FD0}">
      <dgm:prSet/>
      <dgm:spPr/>
      <dgm:t>
        <a:bodyPr/>
        <a:lstStyle/>
        <a:p>
          <a:endParaRPr lang="zh-CN" altLang="en-US"/>
        </a:p>
      </dgm:t>
    </dgm:pt>
    <dgm:pt modelId="{31857B29-7F1C-4501-A7E3-1CC8879F1260}" type="sibTrans" cxnId="{D00D07AB-9249-4B81-84D4-69D2E9357FD0}">
      <dgm:prSet/>
      <dgm:spPr/>
      <dgm:t>
        <a:bodyPr/>
        <a:lstStyle/>
        <a:p>
          <a:endParaRPr lang="zh-CN" altLang="en-US"/>
        </a:p>
      </dgm:t>
    </dgm:pt>
    <dgm:pt modelId="{D33E3192-022B-4A6E-BD7A-4D1CECE95FBA}" type="pres">
      <dgm:prSet presAssocID="{EEE24CA9-80BA-4780-A011-48F9CB9EFADB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543225C-895C-40E6-BBF0-572D45A38483}" type="pres">
      <dgm:prSet presAssocID="{EEE24CA9-80BA-4780-A011-48F9CB9EFADB}" presName="cycle" presStyleCnt="0"/>
      <dgm:spPr/>
    </dgm:pt>
    <dgm:pt modelId="{F17361AC-A8CF-4BF8-AC46-C83E0A1A3C70}" type="pres">
      <dgm:prSet presAssocID="{EEE24CA9-80BA-4780-A011-48F9CB9EFADB}" presName="centerShape" presStyleCnt="0"/>
      <dgm:spPr/>
    </dgm:pt>
    <dgm:pt modelId="{B48367DB-B5EC-4E8D-99B9-BF31B4355562}" type="pres">
      <dgm:prSet presAssocID="{EEE24CA9-80BA-4780-A011-48F9CB9EFADB}" presName="connSite" presStyleLbl="node1" presStyleIdx="0" presStyleCnt="4"/>
      <dgm:spPr/>
    </dgm:pt>
    <dgm:pt modelId="{986D4DD4-ED9E-44A4-8561-EF8100628053}" type="pres">
      <dgm:prSet presAssocID="{EEE24CA9-80BA-4780-A011-48F9CB9EFADB}" presName="visible" presStyleLbl="nod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9EE5AE6-FF2D-4F14-B5E1-4F1C3B8B4F4C}" type="pres">
      <dgm:prSet presAssocID="{93E761AF-4963-49DA-AA08-FD0063702B6A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91030C2C-A5F5-47D7-B971-75AF6EFAB800}" type="pres">
      <dgm:prSet presAssocID="{B9481F57-2F47-46A5-933A-C0CCD9BE8A73}" presName="node" presStyleCnt="0"/>
      <dgm:spPr/>
    </dgm:pt>
    <dgm:pt modelId="{A32BAE8E-7919-46BD-AA76-71D3F9046338}" type="pres">
      <dgm:prSet presAssocID="{B9481F57-2F47-46A5-933A-C0CCD9BE8A73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E4AB3E-BE86-4E5C-8027-218AD380FEF0}" type="pres">
      <dgm:prSet presAssocID="{B9481F57-2F47-46A5-933A-C0CCD9BE8A73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243901-F40A-4F17-BBED-C6971B40DF5F}" type="pres">
      <dgm:prSet presAssocID="{5846C204-1A06-45C4-964C-A94A7E4053CE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7497C3B7-2ECD-4C48-A53E-048D946EEEF3}" type="pres">
      <dgm:prSet presAssocID="{0C62BB66-12E5-418B-B96F-A3BC37A8DDFE}" presName="node" presStyleCnt="0"/>
      <dgm:spPr/>
    </dgm:pt>
    <dgm:pt modelId="{3172F5FF-9B97-437B-89C4-BD55D234852A}" type="pres">
      <dgm:prSet presAssocID="{0C62BB66-12E5-418B-B96F-A3BC37A8DDFE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E3512D-EEB9-4582-9CEA-4BDFC6AC5141}" type="pres">
      <dgm:prSet presAssocID="{0C62BB66-12E5-418B-B96F-A3BC37A8DDFE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E993FE-6161-42EB-9C7B-C84B323627F0}" type="pres">
      <dgm:prSet presAssocID="{E1FE5A55-D02F-46DC-9733-98D05139108E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AD08B714-BB82-466D-BC3C-BAC7A0E89E93}" type="pres">
      <dgm:prSet presAssocID="{83E4AB67-943B-4EBC-829C-100872058C41}" presName="node" presStyleCnt="0"/>
      <dgm:spPr/>
    </dgm:pt>
    <dgm:pt modelId="{D70C7666-BCFA-441B-B896-B88A1673BAD3}" type="pres">
      <dgm:prSet presAssocID="{83E4AB67-943B-4EBC-829C-100872058C41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774E3C-E8BF-4758-9D31-ECCC4CD7D481}" type="pres">
      <dgm:prSet presAssocID="{83E4AB67-943B-4EBC-829C-100872058C41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4407775-E100-4B62-99EA-5D3741DA9D49}" type="presOf" srcId="{EEE24CA9-80BA-4780-A011-48F9CB9EFADB}" destId="{D33E3192-022B-4A6E-BD7A-4D1CECE95FBA}" srcOrd="0" destOrd="0" presId="urn:microsoft.com/office/officeart/2005/8/layout/radial2"/>
    <dgm:cxn modelId="{18240A19-B46F-485D-AD26-F36EBFFAFB84}" srcId="{B9481F57-2F47-46A5-933A-C0CCD9BE8A73}" destId="{624F03E0-AEE8-4474-A478-FAC168F27778}" srcOrd="1" destOrd="0" parTransId="{AB3B4164-A741-40D6-AFE0-EC1C9420811B}" sibTransId="{9F55D200-97BB-44D5-9C58-72FF5D964667}"/>
    <dgm:cxn modelId="{4FB7232C-9E3D-4AB2-80E0-DF535D4D083B}" type="presOf" srcId="{E1FE5A55-D02F-46DC-9733-98D05139108E}" destId="{2BE993FE-6161-42EB-9C7B-C84B323627F0}" srcOrd="0" destOrd="0" presId="urn:microsoft.com/office/officeart/2005/8/layout/radial2"/>
    <dgm:cxn modelId="{FE54BBD7-7AEC-4C34-B9D4-17136CB61E8C}" type="presOf" srcId="{079924A7-9891-4FA8-AFB9-764645E53EB7}" destId="{F1E4AB3E-BE86-4E5C-8027-218AD380FEF0}" srcOrd="0" destOrd="2" presId="urn:microsoft.com/office/officeart/2005/8/layout/radial2"/>
    <dgm:cxn modelId="{D68B07CF-E7D8-4358-A375-3E6CAE13AB4F}" srcId="{B9481F57-2F47-46A5-933A-C0CCD9BE8A73}" destId="{3F8DF8A2-05A7-493A-9D48-E567E646BC33}" srcOrd="0" destOrd="0" parTransId="{0519B612-1254-48D4-8E8D-49C7C663603C}" sibTransId="{19B0F03A-4331-4FEE-8B42-C08D6956DF12}"/>
    <dgm:cxn modelId="{58712901-04AF-4A9A-A549-33D0433F32C9}" type="presOf" srcId="{0C62BB66-12E5-418B-B96F-A3BC37A8DDFE}" destId="{3172F5FF-9B97-437B-89C4-BD55D234852A}" srcOrd="0" destOrd="0" presId="urn:microsoft.com/office/officeart/2005/8/layout/radial2"/>
    <dgm:cxn modelId="{24390FC5-E566-45A2-BD2E-EE53EB0404D2}" type="presOf" srcId="{1E395B5D-1CC8-47A6-9B3F-6F0096ACBD5C}" destId="{DD774E3C-E8BF-4758-9D31-ECCC4CD7D481}" srcOrd="0" destOrd="1" presId="urn:microsoft.com/office/officeart/2005/8/layout/radial2"/>
    <dgm:cxn modelId="{FAF27C49-9B86-4AFA-8451-FF33F32A94F8}" type="presOf" srcId="{93E761AF-4963-49DA-AA08-FD0063702B6A}" destId="{09EE5AE6-FF2D-4F14-B5E1-4F1C3B8B4F4C}" srcOrd="0" destOrd="0" presId="urn:microsoft.com/office/officeart/2005/8/layout/radial2"/>
    <dgm:cxn modelId="{58C3F1C5-0F9A-4A1C-944A-22F182255247}" srcId="{0C62BB66-12E5-418B-B96F-A3BC37A8DDFE}" destId="{6564CE0F-9D2B-4389-BC78-73BE5A1FB1CE}" srcOrd="0" destOrd="0" parTransId="{D3EBE2DD-99AF-4402-91B8-0901548D51A1}" sibTransId="{1B286322-E4BC-41FF-86FE-B45E86394AC6}"/>
    <dgm:cxn modelId="{85458088-77D8-4939-BF9C-358D13399ABC}" type="presOf" srcId="{5846C204-1A06-45C4-964C-A94A7E4053CE}" destId="{ED243901-F40A-4F17-BBED-C6971B40DF5F}" srcOrd="0" destOrd="0" presId="urn:microsoft.com/office/officeart/2005/8/layout/radial2"/>
    <dgm:cxn modelId="{A6344067-CE67-4F61-AC92-5A827178AE2B}" srcId="{83E4AB67-943B-4EBC-829C-100872058C41}" destId="{1E395B5D-1CC8-47A6-9B3F-6F0096ACBD5C}" srcOrd="1" destOrd="0" parTransId="{941CEE04-F3CA-4AE4-892F-DEC6D39F5E4D}" sibTransId="{868B0F1E-4868-4D6F-AD12-C43A3A2D4BD3}"/>
    <dgm:cxn modelId="{45CF6237-A3A4-42F1-A44F-8A47AC40D71C}" srcId="{83E4AB67-943B-4EBC-829C-100872058C41}" destId="{C19F088F-D55A-4BDB-83DA-F18AD1E2A4E0}" srcOrd="0" destOrd="0" parTransId="{17761F42-9D66-4433-9E34-5097624428B9}" sibTransId="{08D1C0C6-B0E3-4C93-AE23-EAFFD72AD11F}"/>
    <dgm:cxn modelId="{FBC9ED5B-3F27-4321-831F-B4E5A6467084}" srcId="{EEE24CA9-80BA-4780-A011-48F9CB9EFADB}" destId="{0C62BB66-12E5-418B-B96F-A3BC37A8DDFE}" srcOrd="1" destOrd="0" parTransId="{5846C204-1A06-45C4-964C-A94A7E4053CE}" sibTransId="{15246BF7-E278-4A53-A090-DDA5BD54B089}"/>
    <dgm:cxn modelId="{3FCA55A8-40A8-4277-A270-5474D4F8D081}" type="presOf" srcId="{83E4AB67-943B-4EBC-829C-100872058C41}" destId="{D70C7666-BCFA-441B-B896-B88A1673BAD3}" srcOrd="0" destOrd="0" presId="urn:microsoft.com/office/officeart/2005/8/layout/radial2"/>
    <dgm:cxn modelId="{D33ED145-2709-4D2C-A26E-57BEBC81D24D}" type="presOf" srcId="{C19F088F-D55A-4BDB-83DA-F18AD1E2A4E0}" destId="{DD774E3C-E8BF-4758-9D31-ECCC4CD7D481}" srcOrd="0" destOrd="0" presId="urn:microsoft.com/office/officeart/2005/8/layout/radial2"/>
    <dgm:cxn modelId="{CA98EB63-27F1-4B2D-860C-726AF166822B}" srcId="{EEE24CA9-80BA-4780-A011-48F9CB9EFADB}" destId="{83E4AB67-943B-4EBC-829C-100872058C41}" srcOrd="2" destOrd="0" parTransId="{E1FE5A55-D02F-46DC-9733-98D05139108E}" sibTransId="{5C0B6704-E569-4890-AB4F-7937AC5AC259}"/>
    <dgm:cxn modelId="{21CA8C80-38EC-46CE-809E-A95AE381FFDE}" srcId="{0C62BB66-12E5-418B-B96F-A3BC37A8DDFE}" destId="{C4F6754D-6786-4325-95B9-A22C66A28AC6}" srcOrd="1" destOrd="0" parTransId="{71D607AD-3D85-4F93-AA00-1E2C8E5673AD}" sibTransId="{16857EFF-8FFC-44E8-8423-A1E00A0332E0}"/>
    <dgm:cxn modelId="{F25B150A-2AE6-4EC3-8AD8-6A68B201BCE5}" type="presOf" srcId="{3F8DF8A2-05A7-493A-9D48-E567E646BC33}" destId="{F1E4AB3E-BE86-4E5C-8027-218AD380FEF0}" srcOrd="0" destOrd="0" presId="urn:microsoft.com/office/officeart/2005/8/layout/radial2"/>
    <dgm:cxn modelId="{D00D07AB-9249-4B81-84D4-69D2E9357FD0}" srcId="{B9481F57-2F47-46A5-933A-C0CCD9BE8A73}" destId="{079924A7-9891-4FA8-AFB9-764645E53EB7}" srcOrd="2" destOrd="0" parTransId="{6E9F1F30-B6A9-4F07-8BB0-62B761E9F88B}" sibTransId="{31857B29-7F1C-4501-A7E3-1CC8879F1260}"/>
    <dgm:cxn modelId="{FB49DE68-6098-497B-A7EA-8EAA130CD536}" type="presOf" srcId="{C4F6754D-6786-4325-95B9-A22C66A28AC6}" destId="{C7E3512D-EEB9-4582-9CEA-4BDFC6AC5141}" srcOrd="0" destOrd="1" presId="urn:microsoft.com/office/officeart/2005/8/layout/radial2"/>
    <dgm:cxn modelId="{E0A646A6-9336-43B5-AF87-B8FCE82CB590}" type="presOf" srcId="{624F03E0-AEE8-4474-A478-FAC168F27778}" destId="{F1E4AB3E-BE86-4E5C-8027-218AD380FEF0}" srcOrd="0" destOrd="1" presId="urn:microsoft.com/office/officeart/2005/8/layout/radial2"/>
    <dgm:cxn modelId="{51491BE2-2EF8-4A65-9771-C444C76FF4A9}" type="presOf" srcId="{B9481F57-2F47-46A5-933A-C0CCD9BE8A73}" destId="{A32BAE8E-7919-46BD-AA76-71D3F9046338}" srcOrd="0" destOrd="0" presId="urn:microsoft.com/office/officeart/2005/8/layout/radial2"/>
    <dgm:cxn modelId="{28B255D7-950E-4556-B184-24F936B26210}" type="presOf" srcId="{6564CE0F-9D2B-4389-BC78-73BE5A1FB1CE}" destId="{C7E3512D-EEB9-4582-9CEA-4BDFC6AC5141}" srcOrd="0" destOrd="0" presId="urn:microsoft.com/office/officeart/2005/8/layout/radial2"/>
    <dgm:cxn modelId="{C99CE6F4-80E7-4BB5-9CEC-AA0EEC3904C7}" srcId="{EEE24CA9-80BA-4780-A011-48F9CB9EFADB}" destId="{B9481F57-2F47-46A5-933A-C0CCD9BE8A73}" srcOrd="0" destOrd="0" parTransId="{93E761AF-4963-49DA-AA08-FD0063702B6A}" sibTransId="{40400EAB-249D-473A-BDD2-E4DA6AF577C5}"/>
    <dgm:cxn modelId="{312BF9A2-9A41-49E6-ABC9-0B3925FCFB3C}" type="presParOf" srcId="{D33E3192-022B-4A6E-BD7A-4D1CECE95FBA}" destId="{1543225C-895C-40E6-BBF0-572D45A38483}" srcOrd="0" destOrd="0" presId="urn:microsoft.com/office/officeart/2005/8/layout/radial2"/>
    <dgm:cxn modelId="{8ABD74CC-74B4-411B-A2F0-DBE959D6C42F}" type="presParOf" srcId="{1543225C-895C-40E6-BBF0-572D45A38483}" destId="{F17361AC-A8CF-4BF8-AC46-C83E0A1A3C70}" srcOrd="0" destOrd="0" presId="urn:microsoft.com/office/officeart/2005/8/layout/radial2"/>
    <dgm:cxn modelId="{6D44F1C3-948E-4D8C-8DCF-68BED1CB6B6E}" type="presParOf" srcId="{F17361AC-A8CF-4BF8-AC46-C83E0A1A3C70}" destId="{B48367DB-B5EC-4E8D-99B9-BF31B4355562}" srcOrd="0" destOrd="0" presId="urn:microsoft.com/office/officeart/2005/8/layout/radial2"/>
    <dgm:cxn modelId="{2EA2F4FC-E7B0-4F84-A158-972ADBE4DA3A}" type="presParOf" srcId="{F17361AC-A8CF-4BF8-AC46-C83E0A1A3C70}" destId="{986D4DD4-ED9E-44A4-8561-EF8100628053}" srcOrd="1" destOrd="0" presId="urn:microsoft.com/office/officeart/2005/8/layout/radial2"/>
    <dgm:cxn modelId="{55057E16-1BF2-4D83-A3C5-577FEB2D4558}" type="presParOf" srcId="{1543225C-895C-40E6-BBF0-572D45A38483}" destId="{09EE5AE6-FF2D-4F14-B5E1-4F1C3B8B4F4C}" srcOrd="1" destOrd="0" presId="urn:microsoft.com/office/officeart/2005/8/layout/radial2"/>
    <dgm:cxn modelId="{8B742C9E-9747-44DF-8207-4CA00D5E956C}" type="presParOf" srcId="{1543225C-895C-40E6-BBF0-572D45A38483}" destId="{91030C2C-A5F5-47D7-B971-75AF6EFAB800}" srcOrd="2" destOrd="0" presId="urn:microsoft.com/office/officeart/2005/8/layout/radial2"/>
    <dgm:cxn modelId="{E7BFDE00-7311-42F4-B829-EC64199837A3}" type="presParOf" srcId="{91030C2C-A5F5-47D7-B971-75AF6EFAB800}" destId="{A32BAE8E-7919-46BD-AA76-71D3F9046338}" srcOrd="0" destOrd="0" presId="urn:microsoft.com/office/officeart/2005/8/layout/radial2"/>
    <dgm:cxn modelId="{2F1D4498-C75D-4CCC-B2F7-3E769E77A26A}" type="presParOf" srcId="{91030C2C-A5F5-47D7-B971-75AF6EFAB800}" destId="{F1E4AB3E-BE86-4E5C-8027-218AD380FEF0}" srcOrd="1" destOrd="0" presId="urn:microsoft.com/office/officeart/2005/8/layout/radial2"/>
    <dgm:cxn modelId="{9BC75A35-6719-4D36-8037-A5B48EF6A2A0}" type="presParOf" srcId="{1543225C-895C-40E6-BBF0-572D45A38483}" destId="{ED243901-F40A-4F17-BBED-C6971B40DF5F}" srcOrd="3" destOrd="0" presId="urn:microsoft.com/office/officeart/2005/8/layout/radial2"/>
    <dgm:cxn modelId="{7FA3D4FE-136F-4C87-BB51-CBC1B94AB6B2}" type="presParOf" srcId="{1543225C-895C-40E6-BBF0-572D45A38483}" destId="{7497C3B7-2ECD-4C48-A53E-048D946EEEF3}" srcOrd="4" destOrd="0" presId="urn:microsoft.com/office/officeart/2005/8/layout/radial2"/>
    <dgm:cxn modelId="{BF15EEE4-0D3C-4B05-A3C6-FC20FCA5678B}" type="presParOf" srcId="{7497C3B7-2ECD-4C48-A53E-048D946EEEF3}" destId="{3172F5FF-9B97-437B-89C4-BD55D234852A}" srcOrd="0" destOrd="0" presId="urn:microsoft.com/office/officeart/2005/8/layout/radial2"/>
    <dgm:cxn modelId="{C2B5EDB7-55CA-47E3-BC91-00E3B4071DE6}" type="presParOf" srcId="{7497C3B7-2ECD-4C48-A53E-048D946EEEF3}" destId="{C7E3512D-EEB9-4582-9CEA-4BDFC6AC5141}" srcOrd="1" destOrd="0" presId="urn:microsoft.com/office/officeart/2005/8/layout/radial2"/>
    <dgm:cxn modelId="{5F666C5F-4E20-42E5-B4B0-A0AE52E87F90}" type="presParOf" srcId="{1543225C-895C-40E6-BBF0-572D45A38483}" destId="{2BE993FE-6161-42EB-9C7B-C84B323627F0}" srcOrd="5" destOrd="0" presId="urn:microsoft.com/office/officeart/2005/8/layout/radial2"/>
    <dgm:cxn modelId="{F1921994-4C3B-4DDC-8065-F01C3EB81BD9}" type="presParOf" srcId="{1543225C-895C-40E6-BBF0-572D45A38483}" destId="{AD08B714-BB82-466D-BC3C-BAC7A0E89E93}" srcOrd="6" destOrd="0" presId="urn:microsoft.com/office/officeart/2005/8/layout/radial2"/>
    <dgm:cxn modelId="{EB0623AF-6C60-47FE-ADFF-523EABAEF05E}" type="presParOf" srcId="{AD08B714-BB82-466D-BC3C-BAC7A0E89E93}" destId="{D70C7666-BCFA-441B-B896-B88A1673BAD3}" srcOrd="0" destOrd="0" presId="urn:microsoft.com/office/officeart/2005/8/layout/radial2"/>
    <dgm:cxn modelId="{0FB68FAF-555D-4161-B82D-9841832CEA8E}" type="presParOf" srcId="{AD08B714-BB82-466D-BC3C-BAC7A0E89E93}" destId="{DD774E3C-E8BF-4758-9D31-ECCC4CD7D481}" srcOrd="1" destOrd="0" presId="urn:microsoft.com/office/officeart/2005/8/layout/radial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CBC1D6-062B-4067-856D-24C3EE110234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94F70559-F992-4582-87D0-0DCB5536AC7C}">
      <dgm:prSet phldrT="[文本]"/>
      <dgm:spPr/>
      <dgm:t>
        <a:bodyPr/>
        <a:lstStyle/>
        <a:p>
          <a:r>
            <a:rPr lang="en-US" altLang="zh-CN" dirty="0" smtClean="0"/>
            <a:t>offer repost</a:t>
          </a:r>
          <a:endParaRPr lang="zh-CN" altLang="en-US" dirty="0"/>
        </a:p>
      </dgm:t>
    </dgm:pt>
    <dgm:pt modelId="{91845617-B1D4-4E19-BBED-A803A87CF27A}" type="parTrans" cxnId="{E39B8F6D-5945-4841-82F6-9061CBC31A09}">
      <dgm:prSet/>
      <dgm:spPr/>
      <dgm:t>
        <a:bodyPr/>
        <a:lstStyle/>
        <a:p>
          <a:endParaRPr lang="zh-CN" altLang="en-US"/>
        </a:p>
      </dgm:t>
    </dgm:pt>
    <dgm:pt modelId="{08CFAEA4-50DB-4897-ABFD-B1F0A72AAE3B}" type="sibTrans" cxnId="{E39B8F6D-5945-4841-82F6-9061CBC31A09}">
      <dgm:prSet/>
      <dgm:spPr/>
      <dgm:t>
        <a:bodyPr/>
        <a:lstStyle/>
        <a:p>
          <a:endParaRPr lang="zh-CN" altLang="en-US"/>
        </a:p>
      </dgm:t>
    </dgm:pt>
    <dgm:pt modelId="{15A2F818-6605-4415-975F-56340116A732}">
      <dgm:prSet phldrT="[文本]"/>
      <dgm:spPr/>
      <dgm:t>
        <a:bodyPr/>
        <a:lstStyle/>
        <a:p>
          <a:r>
            <a:rPr lang="en-US" altLang="zh-CN" dirty="0" smtClean="0"/>
            <a:t>bid </a:t>
          </a:r>
          <a:endParaRPr lang="zh-CN" altLang="en-US" dirty="0"/>
        </a:p>
      </dgm:t>
    </dgm:pt>
    <dgm:pt modelId="{7AF86499-469E-4083-98AB-1510EE4C1302}" type="parTrans" cxnId="{901B87E0-4D41-4CC7-864B-6F8EC17D985D}">
      <dgm:prSet/>
      <dgm:spPr/>
      <dgm:t>
        <a:bodyPr/>
        <a:lstStyle/>
        <a:p>
          <a:endParaRPr lang="zh-CN" altLang="en-US"/>
        </a:p>
      </dgm:t>
    </dgm:pt>
    <dgm:pt modelId="{F0859F20-6B3D-4A0B-A6CE-FE6495A6F293}" type="sibTrans" cxnId="{901B87E0-4D41-4CC7-864B-6F8EC17D985D}">
      <dgm:prSet/>
      <dgm:spPr/>
      <dgm:t>
        <a:bodyPr/>
        <a:lstStyle/>
        <a:p>
          <a:endParaRPr lang="zh-CN" altLang="en-US"/>
        </a:p>
      </dgm:t>
    </dgm:pt>
    <dgm:pt modelId="{1080FA63-B1D0-4808-AF16-4E37B6B096C3}">
      <dgm:prSet phldrT="[文本]"/>
      <dgm:spPr/>
      <dgm:t>
        <a:bodyPr/>
        <a:lstStyle/>
        <a:p>
          <a:r>
            <a:rPr lang="en-US" altLang="zh-CN" dirty="0" smtClean="0"/>
            <a:t>new offer</a:t>
          </a:r>
          <a:endParaRPr lang="zh-CN" altLang="en-US" dirty="0"/>
        </a:p>
      </dgm:t>
    </dgm:pt>
    <dgm:pt modelId="{1FF134D2-7439-4E0B-8698-32FAFB3B5808}" type="parTrans" cxnId="{F8A6AEE0-9DD1-4909-8ECB-78ADD2ADE8F3}">
      <dgm:prSet/>
      <dgm:spPr/>
      <dgm:t>
        <a:bodyPr/>
        <a:lstStyle/>
        <a:p>
          <a:endParaRPr lang="zh-CN" altLang="en-US"/>
        </a:p>
      </dgm:t>
    </dgm:pt>
    <dgm:pt modelId="{ADF6EC8D-8445-4609-8914-52B1957A02D2}" type="sibTrans" cxnId="{F8A6AEE0-9DD1-4909-8ECB-78ADD2ADE8F3}">
      <dgm:prSet/>
      <dgm:spPr/>
      <dgm:t>
        <a:bodyPr/>
        <a:lstStyle/>
        <a:p>
          <a:endParaRPr lang="zh-CN" altLang="en-US"/>
        </a:p>
      </dgm:t>
    </dgm:pt>
    <dgm:pt modelId="{FD350137-7F30-492F-A76E-6C9BB902CB94}" type="pres">
      <dgm:prSet presAssocID="{ACCBC1D6-062B-4067-856D-24C3EE110234}" presName="compositeShape" presStyleCnt="0">
        <dgm:presLayoutVars>
          <dgm:chMax val="7"/>
          <dgm:dir/>
          <dgm:resizeHandles val="exact"/>
        </dgm:presLayoutVars>
      </dgm:prSet>
      <dgm:spPr/>
    </dgm:pt>
    <dgm:pt modelId="{1022CB71-A233-4983-B315-4075CF4BAA66}" type="pres">
      <dgm:prSet presAssocID="{ACCBC1D6-062B-4067-856D-24C3EE110234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30E10DB7-DD13-4A43-854F-BDA3F580E595}" type="pres">
      <dgm:prSet presAssocID="{ACCBC1D6-062B-4067-856D-24C3EE11023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C2F384-8267-4EBE-89FA-D8B9E7A73E13}" type="pres">
      <dgm:prSet presAssocID="{ACCBC1D6-062B-4067-856D-24C3EE110234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088CA6D4-F264-4F5E-88D9-B3F6DFC9ED69}" type="pres">
      <dgm:prSet presAssocID="{ACCBC1D6-062B-4067-856D-24C3EE11023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23E53E-F80F-479D-AEEE-0406C533B364}" type="pres">
      <dgm:prSet presAssocID="{ACCBC1D6-062B-4067-856D-24C3EE110234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164BD7BE-4E51-4B60-988E-E754357D55D9}" type="pres">
      <dgm:prSet presAssocID="{ACCBC1D6-062B-4067-856D-24C3EE11023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F9B78B-6FD2-4837-AC6B-C6BB16A96642}" type="presOf" srcId="{94F70559-F992-4582-87D0-0DCB5536AC7C}" destId="{1022CB71-A233-4983-B315-4075CF4BAA66}" srcOrd="0" destOrd="0" presId="urn:microsoft.com/office/officeart/2005/8/layout/chart3"/>
    <dgm:cxn modelId="{7BF28930-F6B2-421F-B3CE-678D8668536F}" type="presOf" srcId="{1080FA63-B1D0-4808-AF16-4E37B6B096C3}" destId="{088CA6D4-F264-4F5E-88D9-B3F6DFC9ED69}" srcOrd="1" destOrd="0" presId="urn:microsoft.com/office/officeart/2005/8/layout/chart3"/>
    <dgm:cxn modelId="{140C8DC3-9BE5-4861-955D-8E35F8FF64E6}" type="presOf" srcId="{15A2F818-6605-4415-975F-56340116A732}" destId="{164BD7BE-4E51-4B60-988E-E754357D55D9}" srcOrd="1" destOrd="0" presId="urn:microsoft.com/office/officeart/2005/8/layout/chart3"/>
    <dgm:cxn modelId="{E1A482E1-5393-4A06-8E75-2F0E572E7194}" type="presOf" srcId="{ACCBC1D6-062B-4067-856D-24C3EE110234}" destId="{FD350137-7F30-492F-A76E-6C9BB902CB94}" srcOrd="0" destOrd="0" presId="urn:microsoft.com/office/officeart/2005/8/layout/chart3"/>
    <dgm:cxn modelId="{61B7170F-884C-4E68-90C1-7C129222D20D}" type="presOf" srcId="{94F70559-F992-4582-87D0-0DCB5536AC7C}" destId="{30E10DB7-DD13-4A43-854F-BDA3F580E595}" srcOrd="1" destOrd="0" presId="urn:microsoft.com/office/officeart/2005/8/layout/chart3"/>
    <dgm:cxn modelId="{18ABC9B6-DE69-4FF5-9683-C8CFB35EFD1C}" type="presOf" srcId="{15A2F818-6605-4415-975F-56340116A732}" destId="{6F23E53E-F80F-479D-AEEE-0406C533B364}" srcOrd="0" destOrd="0" presId="urn:microsoft.com/office/officeart/2005/8/layout/chart3"/>
    <dgm:cxn modelId="{E39B8F6D-5945-4841-82F6-9061CBC31A09}" srcId="{ACCBC1D6-062B-4067-856D-24C3EE110234}" destId="{94F70559-F992-4582-87D0-0DCB5536AC7C}" srcOrd="0" destOrd="0" parTransId="{91845617-B1D4-4E19-BBED-A803A87CF27A}" sibTransId="{08CFAEA4-50DB-4897-ABFD-B1F0A72AAE3B}"/>
    <dgm:cxn modelId="{F8A6AEE0-9DD1-4909-8ECB-78ADD2ADE8F3}" srcId="{ACCBC1D6-062B-4067-856D-24C3EE110234}" destId="{1080FA63-B1D0-4808-AF16-4E37B6B096C3}" srcOrd="1" destOrd="0" parTransId="{1FF134D2-7439-4E0B-8698-32FAFB3B5808}" sibTransId="{ADF6EC8D-8445-4609-8914-52B1957A02D2}"/>
    <dgm:cxn modelId="{3796A206-8C8A-447E-A99E-F647739F81D2}" type="presOf" srcId="{1080FA63-B1D0-4808-AF16-4E37B6B096C3}" destId="{3CC2F384-8267-4EBE-89FA-D8B9E7A73E13}" srcOrd="0" destOrd="0" presId="urn:microsoft.com/office/officeart/2005/8/layout/chart3"/>
    <dgm:cxn modelId="{901B87E0-4D41-4CC7-864B-6F8EC17D985D}" srcId="{ACCBC1D6-062B-4067-856D-24C3EE110234}" destId="{15A2F818-6605-4415-975F-56340116A732}" srcOrd="2" destOrd="0" parTransId="{7AF86499-469E-4083-98AB-1510EE4C1302}" sibTransId="{F0859F20-6B3D-4A0B-A6CE-FE6495A6F293}"/>
    <dgm:cxn modelId="{E94DC5B3-CCA6-4847-99F4-BDBC07160478}" type="presParOf" srcId="{FD350137-7F30-492F-A76E-6C9BB902CB94}" destId="{1022CB71-A233-4983-B315-4075CF4BAA66}" srcOrd="0" destOrd="0" presId="urn:microsoft.com/office/officeart/2005/8/layout/chart3"/>
    <dgm:cxn modelId="{8D2ED00F-DC57-45EC-A108-C53D230048CB}" type="presParOf" srcId="{FD350137-7F30-492F-A76E-6C9BB902CB94}" destId="{30E10DB7-DD13-4A43-854F-BDA3F580E595}" srcOrd="1" destOrd="0" presId="urn:microsoft.com/office/officeart/2005/8/layout/chart3"/>
    <dgm:cxn modelId="{31F6B051-B855-4FBF-8B1C-76DD7148F357}" type="presParOf" srcId="{FD350137-7F30-492F-A76E-6C9BB902CB94}" destId="{3CC2F384-8267-4EBE-89FA-D8B9E7A73E13}" srcOrd="2" destOrd="0" presId="urn:microsoft.com/office/officeart/2005/8/layout/chart3"/>
    <dgm:cxn modelId="{C0A61737-8196-486B-9359-AD68535369B2}" type="presParOf" srcId="{FD350137-7F30-492F-A76E-6C9BB902CB94}" destId="{088CA6D4-F264-4F5E-88D9-B3F6DFC9ED69}" srcOrd="3" destOrd="0" presId="urn:microsoft.com/office/officeart/2005/8/layout/chart3"/>
    <dgm:cxn modelId="{E59D83B1-57C1-4732-B907-C83E3086E9CF}" type="presParOf" srcId="{FD350137-7F30-492F-A76E-6C9BB902CB94}" destId="{6F23E53E-F80F-479D-AEEE-0406C533B364}" srcOrd="4" destOrd="0" presId="urn:microsoft.com/office/officeart/2005/8/layout/chart3"/>
    <dgm:cxn modelId="{14128A7E-9FF0-4D88-B338-1032F46E37ED}" type="presParOf" srcId="{FD350137-7F30-492F-A76E-6C9BB902CB94}" destId="{164BD7BE-4E51-4B60-988E-E754357D55D9}" srcOrd="5" destOrd="0" presId="urn:microsoft.com/office/officeart/2005/8/layout/chart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BD44F4-868A-43A0-967F-C8C305FF64F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667884F-DAC1-4B98-A482-6375612E5A00}">
      <dgm:prSet phldrT="[文本]"/>
      <dgm:spPr/>
      <dgm:t>
        <a:bodyPr/>
        <a:lstStyle/>
        <a:p>
          <a:r>
            <a:rPr lang="zh-CN" altLang="en-US" dirty="0" smtClean="0"/>
            <a:t>产品需求整理</a:t>
          </a:r>
          <a:endParaRPr lang="zh-CN" altLang="en-US" dirty="0"/>
        </a:p>
      </dgm:t>
    </dgm:pt>
    <dgm:pt modelId="{F4EE5F91-8BC0-4364-9234-AD6B78A7E3CF}" type="parTrans" cxnId="{AAC5ED72-F1B4-44A6-8AE8-1CD25B0A5072}">
      <dgm:prSet/>
      <dgm:spPr/>
      <dgm:t>
        <a:bodyPr/>
        <a:lstStyle/>
        <a:p>
          <a:endParaRPr lang="zh-CN" altLang="en-US"/>
        </a:p>
      </dgm:t>
    </dgm:pt>
    <dgm:pt modelId="{05C35E62-6CF8-4F43-A748-FFF78DA94E86}" type="sibTrans" cxnId="{AAC5ED72-F1B4-44A6-8AE8-1CD25B0A5072}">
      <dgm:prSet/>
      <dgm:spPr/>
      <dgm:t>
        <a:bodyPr/>
        <a:lstStyle/>
        <a:p>
          <a:endParaRPr lang="zh-CN" altLang="en-US"/>
        </a:p>
      </dgm:t>
    </dgm:pt>
    <dgm:pt modelId="{E579708D-7134-41CE-980B-84CAD4EEE1CF}">
      <dgm:prSet phldrT="[文本]"/>
      <dgm:spPr/>
      <dgm:t>
        <a:bodyPr/>
        <a:lstStyle/>
        <a:p>
          <a:r>
            <a:rPr lang="zh-CN" altLang="en-US" dirty="0" smtClean="0"/>
            <a:t>架构团队设计</a:t>
          </a:r>
          <a:endParaRPr lang="zh-CN" altLang="en-US" dirty="0"/>
        </a:p>
      </dgm:t>
    </dgm:pt>
    <dgm:pt modelId="{6CD9C3D7-609D-4FFB-8EB3-9ECB326ED227}" type="parTrans" cxnId="{5A7AC97D-6973-4008-9BAC-AC8C2B1D9B09}">
      <dgm:prSet/>
      <dgm:spPr/>
      <dgm:t>
        <a:bodyPr/>
        <a:lstStyle/>
        <a:p>
          <a:endParaRPr lang="zh-CN" altLang="en-US"/>
        </a:p>
      </dgm:t>
    </dgm:pt>
    <dgm:pt modelId="{7F271862-39C2-4434-93EC-ECCAC3AE74D1}" type="sibTrans" cxnId="{5A7AC97D-6973-4008-9BAC-AC8C2B1D9B09}">
      <dgm:prSet/>
      <dgm:spPr/>
      <dgm:t>
        <a:bodyPr/>
        <a:lstStyle/>
        <a:p>
          <a:endParaRPr lang="zh-CN" altLang="en-US"/>
        </a:p>
      </dgm:t>
    </dgm:pt>
    <dgm:pt modelId="{EBDEF554-3930-4FD7-9507-C21B1AF1BD5D}">
      <dgm:prSet phldrT="[文本]"/>
      <dgm:spPr/>
      <dgm:t>
        <a:bodyPr/>
        <a:lstStyle/>
        <a:p>
          <a:r>
            <a:rPr lang="zh-CN" altLang="en-US" dirty="0" smtClean="0"/>
            <a:t>开发团队实施</a:t>
          </a:r>
          <a:endParaRPr lang="zh-CN" altLang="en-US" dirty="0"/>
        </a:p>
      </dgm:t>
    </dgm:pt>
    <dgm:pt modelId="{5AC66D43-F0AB-47A2-9715-FD72F3272827}" type="parTrans" cxnId="{4AD90287-A1DE-46DA-AA50-BEE8D7BBB9CB}">
      <dgm:prSet/>
      <dgm:spPr/>
      <dgm:t>
        <a:bodyPr/>
        <a:lstStyle/>
        <a:p>
          <a:endParaRPr lang="zh-CN" altLang="en-US"/>
        </a:p>
      </dgm:t>
    </dgm:pt>
    <dgm:pt modelId="{749A1B74-3BED-4C0A-BBF8-69334011ABCD}" type="sibTrans" cxnId="{4AD90287-A1DE-46DA-AA50-BEE8D7BBB9CB}">
      <dgm:prSet/>
      <dgm:spPr/>
      <dgm:t>
        <a:bodyPr/>
        <a:lstStyle/>
        <a:p>
          <a:endParaRPr lang="zh-CN" altLang="en-US"/>
        </a:p>
      </dgm:t>
    </dgm:pt>
    <dgm:pt modelId="{9F4CB671-437E-45FA-8A30-53E1923F9C22}">
      <dgm:prSet phldrT="[文本]"/>
      <dgm:spPr/>
      <dgm:t>
        <a:bodyPr/>
        <a:lstStyle/>
        <a:p>
          <a:r>
            <a:rPr lang="zh-CN" altLang="en-US" dirty="0" smtClean="0"/>
            <a:t>质量团队质检</a:t>
          </a:r>
          <a:endParaRPr lang="zh-CN" altLang="en-US" dirty="0"/>
        </a:p>
      </dgm:t>
    </dgm:pt>
    <dgm:pt modelId="{6DCCE978-CE75-4DF4-84A6-B3AC46217B4B}" type="parTrans" cxnId="{51606479-63F8-4341-8F07-2178E20B434F}">
      <dgm:prSet/>
      <dgm:spPr/>
      <dgm:t>
        <a:bodyPr/>
        <a:lstStyle/>
        <a:p>
          <a:endParaRPr lang="zh-CN" altLang="en-US"/>
        </a:p>
      </dgm:t>
    </dgm:pt>
    <dgm:pt modelId="{4D461472-847C-4283-A10C-E72767176C0F}" type="sibTrans" cxnId="{51606479-63F8-4341-8F07-2178E20B434F}">
      <dgm:prSet/>
      <dgm:spPr/>
      <dgm:t>
        <a:bodyPr/>
        <a:lstStyle/>
        <a:p>
          <a:endParaRPr lang="zh-CN" altLang="en-US"/>
        </a:p>
      </dgm:t>
    </dgm:pt>
    <dgm:pt modelId="{068F9E85-7ACF-419B-9AE7-AEA7DECDAED5}">
      <dgm:prSet phldrT="[文本]"/>
      <dgm:spPr/>
      <dgm:t>
        <a:bodyPr/>
        <a:lstStyle/>
        <a:p>
          <a:r>
            <a:rPr lang="zh-CN" altLang="en-US" dirty="0" smtClean="0"/>
            <a:t>用户需求分析</a:t>
          </a:r>
          <a:endParaRPr lang="zh-CN" altLang="en-US" dirty="0"/>
        </a:p>
      </dgm:t>
    </dgm:pt>
    <dgm:pt modelId="{6B37E70E-B8AC-43FF-9004-4C63C4EB362A}" type="parTrans" cxnId="{19FDABD6-CADE-4AEB-BCE0-8096D288D0A4}">
      <dgm:prSet/>
      <dgm:spPr/>
      <dgm:t>
        <a:bodyPr/>
        <a:lstStyle/>
        <a:p>
          <a:endParaRPr lang="zh-CN" altLang="en-US"/>
        </a:p>
      </dgm:t>
    </dgm:pt>
    <dgm:pt modelId="{2F31BA49-A2DC-4E34-B62F-E098F0BE4A63}" type="sibTrans" cxnId="{19FDABD6-CADE-4AEB-BCE0-8096D288D0A4}">
      <dgm:prSet/>
      <dgm:spPr/>
      <dgm:t>
        <a:bodyPr/>
        <a:lstStyle/>
        <a:p>
          <a:endParaRPr lang="zh-CN" altLang="en-US"/>
        </a:p>
      </dgm:t>
    </dgm:pt>
    <dgm:pt modelId="{384BB6EE-08F0-4E61-B3F1-FBB818BBDC24}">
      <dgm:prSet phldrT="[文本]"/>
      <dgm:spPr/>
      <dgm:t>
        <a:bodyPr/>
        <a:lstStyle/>
        <a:p>
          <a:r>
            <a:rPr lang="zh-CN" altLang="en-US" dirty="0" smtClean="0"/>
            <a:t>运营团队运作</a:t>
          </a:r>
          <a:endParaRPr lang="zh-CN" altLang="en-US" dirty="0"/>
        </a:p>
      </dgm:t>
    </dgm:pt>
    <dgm:pt modelId="{D5FEE865-5A79-4EEE-A4AA-5017ECE6EFF0}" type="parTrans" cxnId="{F72C863B-C5BF-4BA7-8924-B6A65F6DA0A3}">
      <dgm:prSet/>
      <dgm:spPr/>
      <dgm:t>
        <a:bodyPr/>
        <a:lstStyle/>
        <a:p>
          <a:endParaRPr lang="zh-CN" altLang="en-US"/>
        </a:p>
      </dgm:t>
    </dgm:pt>
    <dgm:pt modelId="{96C48783-5122-444B-BB65-84748C7647C6}" type="sibTrans" cxnId="{F72C863B-C5BF-4BA7-8924-B6A65F6DA0A3}">
      <dgm:prSet/>
      <dgm:spPr/>
      <dgm:t>
        <a:bodyPr/>
        <a:lstStyle/>
        <a:p>
          <a:endParaRPr lang="zh-CN" altLang="en-US"/>
        </a:p>
      </dgm:t>
    </dgm:pt>
    <dgm:pt modelId="{5FD2BAE9-A923-43F6-AEC6-82655B33327A}" type="pres">
      <dgm:prSet presAssocID="{32BD44F4-868A-43A0-967F-C8C305FF64F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966C19B-6B49-4D16-A119-E18DD203F85E}" type="pres">
      <dgm:prSet presAssocID="{1667884F-DAC1-4B98-A482-6375612E5A00}" presName="dummy" presStyleCnt="0"/>
      <dgm:spPr/>
    </dgm:pt>
    <dgm:pt modelId="{A33222F6-AD52-4728-B5E8-39401D439612}" type="pres">
      <dgm:prSet presAssocID="{1667884F-DAC1-4B98-A482-6375612E5A00}" presName="node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E4819C-4BBE-4E82-8D9B-066DEDAE2FBD}" type="pres">
      <dgm:prSet presAssocID="{05C35E62-6CF8-4F43-A748-FFF78DA94E86}" presName="sibTrans" presStyleLbl="node1" presStyleIdx="0" presStyleCnt="6"/>
      <dgm:spPr/>
      <dgm:t>
        <a:bodyPr/>
        <a:lstStyle/>
        <a:p>
          <a:endParaRPr lang="zh-CN" altLang="en-US"/>
        </a:p>
      </dgm:t>
    </dgm:pt>
    <dgm:pt modelId="{77800BBB-F0CB-47E3-9437-2D81935D0817}" type="pres">
      <dgm:prSet presAssocID="{E579708D-7134-41CE-980B-84CAD4EEE1CF}" presName="dummy" presStyleCnt="0"/>
      <dgm:spPr/>
    </dgm:pt>
    <dgm:pt modelId="{D1C49D3B-24A4-4DC3-BB07-C83020E24CF7}" type="pres">
      <dgm:prSet presAssocID="{E579708D-7134-41CE-980B-84CAD4EEE1CF}" presName="node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04F559-DDD5-44CD-8B9A-242CBDE96170}" type="pres">
      <dgm:prSet presAssocID="{7F271862-39C2-4434-93EC-ECCAC3AE74D1}" presName="sibTrans" presStyleLbl="node1" presStyleIdx="1" presStyleCnt="6"/>
      <dgm:spPr/>
      <dgm:t>
        <a:bodyPr/>
        <a:lstStyle/>
        <a:p>
          <a:endParaRPr lang="zh-CN" altLang="en-US"/>
        </a:p>
      </dgm:t>
    </dgm:pt>
    <dgm:pt modelId="{B5E0883B-C7BD-462D-BDCA-2AC297FD4A90}" type="pres">
      <dgm:prSet presAssocID="{EBDEF554-3930-4FD7-9507-C21B1AF1BD5D}" presName="dummy" presStyleCnt="0"/>
      <dgm:spPr/>
    </dgm:pt>
    <dgm:pt modelId="{C7742C9D-4901-4FD5-BAE4-B2BB7F17A82E}" type="pres">
      <dgm:prSet presAssocID="{EBDEF554-3930-4FD7-9507-C21B1AF1BD5D}" presName="node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985A5F-CBEC-4029-9366-2118BDCF7125}" type="pres">
      <dgm:prSet presAssocID="{749A1B74-3BED-4C0A-BBF8-69334011ABCD}" presName="sibTrans" presStyleLbl="node1" presStyleIdx="2" presStyleCnt="6"/>
      <dgm:spPr/>
      <dgm:t>
        <a:bodyPr/>
        <a:lstStyle/>
        <a:p>
          <a:endParaRPr lang="zh-CN" altLang="en-US"/>
        </a:p>
      </dgm:t>
    </dgm:pt>
    <dgm:pt modelId="{3D1CBA2D-D359-4482-A544-1CD65AA391E0}" type="pres">
      <dgm:prSet presAssocID="{9F4CB671-437E-45FA-8A30-53E1923F9C22}" presName="dummy" presStyleCnt="0"/>
      <dgm:spPr/>
    </dgm:pt>
    <dgm:pt modelId="{C29986FF-E26B-475D-B01F-F8AB028553FE}" type="pres">
      <dgm:prSet presAssocID="{9F4CB671-437E-45FA-8A30-53E1923F9C22}" presName="node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F7B3A-DD2C-4247-916B-B94418930C01}" type="pres">
      <dgm:prSet presAssocID="{4D461472-847C-4283-A10C-E72767176C0F}" presName="sibTrans" presStyleLbl="node1" presStyleIdx="3" presStyleCnt="6"/>
      <dgm:spPr/>
      <dgm:t>
        <a:bodyPr/>
        <a:lstStyle/>
        <a:p>
          <a:endParaRPr lang="zh-CN" altLang="en-US"/>
        </a:p>
      </dgm:t>
    </dgm:pt>
    <dgm:pt modelId="{0DFC4BA3-934B-4A55-BE8F-9B5B89B31543}" type="pres">
      <dgm:prSet presAssocID="{384BB6EE-08F0-4E61-B3F1-FBB818BBDC24}" presName="dummy" presStyleCnt="0"/>
      <dgm:spPr/>
    </dgm:pt>
    <dgm:pt modelId="{BCCF0A4C-1CCA-4739-959F-5951B5553F40}" type="pres">
      <dgm:prSet presAssocID="{384BB6EE-08F0-4E61-B3F1-FBB818BBDC24}" presName="node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39914C-8AD0-481B-AFFA-2A7529F563C7}" type="pres">
      <dgm:prSet presAssocID="{96C48783-5122-444B-BB65-84748C7647C6}" presName="sibTrans" presStyleLbl="node1" presStyleIdx="4" presStyleCnt="6"/>
      <dgm:spPr/>
      <dgm:t>
        <a:bodyPr/>
        <a:lstStyle/>
        <a:p>
          <a:endParaRPr lang="zh-CN" altLang="en-US"/>
        </a:p>
      </dgm:t>
    </dgm:pt>
    <dgm:pt modelId="{923E2469-499F-4928-A2F4-093D6C1815EE}" type="pres">
      <dgm:prSet presAssocID="{068F9E85-7ACF-419B-9AE7-AEA7DECDAED5}" presName="dummy" presStyleCnt="0"/>
      <dgm:spPr/>
    </dgm:pt>
    <dgm:pt modelId="{9B39E7AA-7EDC-4293-8350-C742017AB269}" type="pres">
      <dgm:prSet presAssocID="{068F9E85-7ACF-419B-9AE7-AEA7DECDAED5}" presName="node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146727-7B24-4F7A-9A9B-DC75F64ECB37}" type="pres">
      <dgm:prSet presAssocID="{2F31BA49-A2DC-4E34-B62F-E098F0BE4A63}" presName="sibTrans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32F64BD5-90C4-4117-B9B5-944F33A0BFEB}" type="presOf" srcId="{1667884F-DAC1-4B98-A482-6375612E5A00}" destId="{A33222F6-AD52-4728-B5E8-39401D439612}" srcOrd="0" destOrd="0" presId="urn:microsoft.com/office/officeart/2005/8/layout/cycle1"/>
    <dgm:cxn modelId="{51606479-63F8-4341-8F07-2178E20B434F}" srcId="{32BD44F4-868A-43A0-967F-C8C305FF64F4}" destId="{9F4CB671-437E-45FA-8A30-53E1923F9C22}" srcOrd="3" destOrd="0" parTransId="{6DCCE978-CE75-4DF4-84A6-B3AC46217B4B}" sibTransId="{4D461472-847C-4283-A10C-E72767176C0F}"/>
    <dgm:cxn modelId="{25BFEFE4-65B8-49C0-BD99-270A665F4DE9}" type="presOf" srcId="{7F271862-39C2-4434-93EC-ECCAC3AE74D1}" destId="{D704F559-DDD5-44CD-8B9A-242CBDE96170}" srcOrd="0" destOrd="0" presId="urn:microsoft.com/office/officeart/2005/8/layout/cycle1"/>
    <dgm:cxn modelId="{F45C0188-11DA-45B6-921D-156A09CFF723}" type="presOf" srcId="{96C48783-5122-444B-BB65-84748C7647C6}" destId="{B339914C-8AD0-481B-AFFA-2A7529F563C7}" srcOrd="0" destOrd="0" presId="urn:microsoft.com/office/officeart/2005/8/layout/cycle1"/>
    <dgm:cxn modelId="{DC80B36C-AB0F-4B25-974E-6F2E6F2D9EC1}" type="presOf" srcId="{384BB6EE-08F0-4E61-B3F1-FBB818BBDC24}" destId="{BCCF0A4C-1CCA-4739-959F-5951B5553F40}" srcOrd="0" destOrd="0" presId="urn:microsoft.com/office/officeart/2005/8/layout/cycle1"/>
    <dgm:cxn modelId="{A500448B-4CA0-456D-AD3B-F34F43519DF8}" type="presOf" srcId="{2F31BA49-A2DC-4E34-B62F-E098F0BE4A63}" destId="{FD146727-7B24-4F7A-9A9B-DC75F64ECB37}" srcOrd="0" destOrd="0" presId="urn:microsoft.com/office/officeart/2005/8/layout/cycle1"/>
    <dgm:cxn modelId="{5EAB5459-A4AB-4080-AFA8-DBEF387A0191}" type="presOf" srcId="{9F4CB671-437E-45FA-8A30-53E1923F9C22}" destId="{C29986FF-E26B-475D-B01F-F8AB028553FE}" srcOrd="0" destOrd="0" presId="urn:microsoft.com/office/officeart/2005/8/layout/cycle1"/>
    <dgm:cxn modelId="{AAC5ED72-F1B4-44A6-8AE8-1CD25B0A5072}" srcId="{32BD44F4-868A-43A0-967F-C8C305FF64F4}" destId="{1667884F-DAC1-4B98-A482-6375612E5A00}" srcOrd="0" destOrd="0" parTransId="{F4EE5F91-8BC0-4364-9234-AD6B78A7E3CF}" sibTransId="{05C35E62-6CF8-4F43-A748-FFF78DA94E86}"/>
    <dgm:cxn modelId="{B19D528D-D753-4531-99B3-E213D8B9DB90}" type="presOf" srcId="{749A1B74-3BED-4C0A-BBF8-69334011ABCD}" destId="{02985A5F-CBEC-4029-9366-2118BDCF7125}" srcOrd="0" destOrd="0" presId="urn:microsoft.com/office/officeart/2005/8/layout/cycle1"/>
    <dgm:cxn modelId="{A38992A9-B964-4F05-BB9E-7B89BB8F1608}" type="presOf" srcId="{32BD44F4-868A-43A0-967F-C8C305FF64F4}" destId="{5FD2BAE9-A923-43F6-AEC6-82655B33327A}" srcOrd="0" destOrd="0" presId="urn:microsoft.com/office/officeart/2005/8/layout/cycle1"/>
    <dgm:cxn modelId="{A584DB9A-4C90-471C-9A3D-8B835F53DBA5}" type="presOf" srcId="{4D461472-847C-4283-A10C-E72767176C0F}" destId="{0A7F7B3A-DD2C-4247-916B-B94418930C01}" srcOrd="0" destOrd="0" presId="urn:microsoft.com/office/officeart/2005/8/layout/cycle1"/>
    <dgm:cxn modelId="{8D491258-2C1A-4758-8E00-4ACF7FF57625}" type="presOf" srcId="{EBDEF554-3930-4FD7-9507-C21B1AF1BD5D}" destId="{C7742C9D-4901-4FD5-BAE4-B2BB7F17A82E}" srcOrd="0" destOrd="0" presId="urn:microsoft.com/office/officeart/2005/8/layout/cycle1"/>
    <dgm:cxn modelId="{DECBFAF4-DEC2-4422-A630-9F40650A39D3}" type="presOf" srcId="{068F9E85-7ACF-419B-9AE7-AEA7DECDAED5}" destId="{9B39E7AA-7EDC-4293-8350-C742017AB269}" srcOrd="0" destOrd="0" presId="urn:microsoft.com/office/officeart/2005/8/layout/cycle1"/>
    <dgm:cxn modelId="{5A7AC97D-6973-4008-9BAC-AC8C2B1D9B09}" srcId="{32BD44F4-868A-43A0-967F-C8C305FF64F4}" destId="{E579708D-7134-41CE-980B-84CAD4EEE1CF}" srcOrd="1" destOrd="0" parTransId="{6CD9C3D7-609D-4FFB-8EB3-9ECB326ED227}" sibTransId="{7F271862-39C2-4434-93EC-ECCAC3AE74D1}"/>
    <dgm:cxn modelId="{19FDABD6-CADE-4AEB-BCE0-8096D288D0A4}" srcId="{32BD44F4-868A-43A0-967F-C8C305FF64F4}" destId="{068F9E85-7ACF-419B-9AE7-AEA7DECDAED5}" srcOrd="5" destOrd="0" parTransId="{6B37E70E-B8AC-43FF-9004-4C63C4EB362A}" sibTransId="{2F31BA49-A2DC-4E34-B62F-E098F0BE4A63}"/>
    <dgm:cxn modelId="{119C3AE1-3486-4D7E-AE4D-125C10AF35C2}" type="presOf" srcId="{E579708D-7134-41CE-980B-84CAD4EEE1CF}" destId="{D1C49D3B-24A4-4DC3-BB07-C83020E24CF7}" srcOrd="0" destOrd="0" presId="urn:microsoft.com/office/officeart/2005/8/layout/cycle1"/>
    <dgm:cxn modelId="{F72C863B-C5BF-4BA7-8924-B6A65F6DA0A3}" srcId="{32BD44F4-868A-43A0-967F-C8C305FF64F4}" destId="{384BB6EE-08F0-4E61-B3F1-FBB818BBDC24}" srcOrd="4" destOrd="0" parTransId="{D5FEE865-5A79-4EEE-A4AA-5017ECE6EFF0}" sibTransId="{96C48783-5122-444B-BB65-84748C7647C6}"/>
    <dgm:cxn modelId="{4AD90287-A1DE-46DA-AA50-BEE8D7BBB9CB}" srcId="{32BD44F4-868A-43A0-967F-C8C305FF64F4}" destId="{EBDEF554-3930-4FD7-9507-C21B1AF1BD5D}" srcOrd="2" destOrd="0" parTransId="{5AC66D43-F0AB-47A2-9715-FD72F3272827}" sibTransId="{749A1B74-3BED-4C0A-BBF8-69334011ABCD}"/>
    <dgm:cxn modelId="{9395CF44-BAA0-49E5-AB13-4118A23E7E95}" type="presOf" srcId="{05C35E62-6CF8-4F43-A748-FFF78DA94E86}" destId="{87E4819C-4BBE-4E82-8D9B-066DEDAE2FBD}" srcOrd="0" destOrd="0" presId="urn:microsoft.com/office/officeart/2005/8/layout/cycle1"/>
    <dgm:cxn modelId="{B470B030-1442-4CFE-A81D-AD2DEF01BD24}" type="presParOf" srcId="{5FD2BAE9-A923-43F6-AEC6-82655B33327A}" destId="{D966C19B-6B49-4D16-A119-E18DD203F85E}" srcOrd="0" destOrd="0" presId="urn:microsoft.com/office/officeart/2005/8/layout/cycle1"/>
    <dgm:cxn modelId="{AC0AA4D9-01E4-4E69-99F9-021F24A7784E}" type="presParOf" srcId="{5FD2BAE9-A923-43F6-AEC6-82655B33327A}" destId="{A33222F6-AD52-4728-B5E8-39401D439612}" srcOrd="1" destOrd="0" presId="urn:microsoft.com/office/officeart/2005/8/layout/cycle1"/>
    <dgm:cxn modelId="{4C7D17C9-24B4-4241-B109-55B3C3338137}" type="presParOf" srcId="{5FD2BAE9-A923-43F6-AEC6-82655B33327A}" destId="{87E4819C-4BBE-4E82-8D9B-066DEDAE2FBD}" srcOrd="2" destOrd="0" presId="urn:microsoft.com/office/officeart/2005/8/layout/cycle1"/>
    <dgm:cxn modelId="{43B1682A-513B-44B4-98E7-CFD81E41E3C6}" type="presParOf" srcId="{5FD2BAE9-A923-43F6-AEC6-82655B33327A}" destId="{77800BBB-F0CB-47E3-9437-2D81935D0817}" srcOrd="3" destOrd="0" presId="urn:microsoft.com/office/officeart/2005/8/layout/cycle1"/>
    <dgm:cxn modelId="{48AB59C3-573B-4ABE-AB6E-801D36307029}" type="presParOf" srcId="{5FD2BAE9-A923-43F6-AEC6-82655B33327A}" destId="{D1C49D3B-24A4-4DC3-BB07-C83020E24CF7}" srcOrd="4" destOrd="0" presId="urn:microsoft.com/office/officeart/2005/8/layout/cycle1"/>
    <dgm:cxn modelId="{A744D4AA-604E-474C-B6FD-45F2207DF239}" type="presParOf" srcId="{5FD2BAE9-A923-43F6-AEC6-82655B33327A}" destId="{D704F559-DDD5-44CD-8B9A-242CBDE96170}" srcOrd="5" destOrd="0" presId="urn:microsoft.com/office/officeart/2005/8/layout/cycle1"/>
    <dgm:cxn modelId="{9D8C17E5-9B35-4B9F-AA6F-7D90223C5BBF}" type="presParOf" srcId="{5FD2BAE9-A923-43F6-AEC6-82655B33327A}" destId="{B5E0883B-C7BD-462D-BDCA-2AC297FD4A90}" srcOrd="6" destOrd="0" presId="urn:microsoft.com/office/officeart/2005/8/layout/cycle1"/>
    <dgm:cxn modelId="{5C7C6F5C-A077-4BC7-9799-F31A17B9D97A}" type="presParOf" srcId="{5FD2BAE9-A923-43F6-AEC6-82655B33327A}" destId="{C7742C9D-4901-4FD5-BAE4-B2BB7F17A82E}" srcOrd="7" destOrd="0" presId="urn:microsoft.com/office/officeart/2005/8/layout/cycle1"/>
    <dgm:cxn modelId="{37ACEB72-ECDC-488A-BD3E-6C6BA5FB4EE0}" type="presParOf" srcId="{5FD2BAE9-A923-43F6-AEC6-82655B33327A}" destId="{02985A5F-CBEC-4029-9366-2118BDCF7125}" srcOrd="8" destOrd="0" presId="urn:microsoft.com/office/officeart/2005/8/layout/cycle1"/>
    <dgm:cxn modelId="{8E4AF2D9-8549-463F-89A2-C845E487B448}" type="presParOf" srcId="{5FD2BAE9-A923-43F6-AEC6-82655B33327A}" destId="{3D1CBA2D-D359-4482-A544-1CD65AA391E0}" srcOrd="9" destOrd="0" presId="urn:microsoft.com/office/officeart/2005/8/layout/cycle1"/>
    <dgm:cxn modelId="{45CF8788-9477-4CFB-B0F8-3FC347944148}" type="presParOf" srcId="{5FD2BAE9-A923-43F6-AEC6-82655B33327A}" destId="{C29986FF-E26B-475D-B01F-F8AB028553FE}" srcOrd="10" destOrd="0" presId="urn:microsoft.com/office/officeart/2005/8/layout/cycle1"/>
    <dgm:cxn modelId="{D4921022-D28D-4495-B703-AF3BE10D8619}" type="presParOf" srcId="{5FD2BAE9-A923-43F6-AEC6-82655B33327A}" destId="{0A7F7B3A-DD2C-4247-916B-B94418930C01}" srcOrd="11" destOrd="0" presId="urn:microsoft.com/office/officeart/2005/8/layout/cycle1"/>
    <dgm:cxn modelId="{719C6A5A-74B1-4881-86AC-443806C4FA6C}" type="presParOf" srcId="{5FD2BAE9-A923-43F6-AEC6-82655B33327A}" destId="{0DFC4BA3-934B-4A55-BE8F-9B5B89B31543}" srcOrd="12" destOrd="0" presId="urn:microsoft.com/office/officeart/2005/8/layout/cycle1"/>
    <dgm:cxn modelId="{5F744EC7-D197-4039-BD4B-AEE881F72830}" type="presParOf" srcId="{5FD2BAE9-A923-43F6-AEC6-82655B33327A}" destId="{BCCF0A4C-1CCA-4739-959F-5951B5553F40}" srcOrd="13" destOrd="0" presId="urn:microsoft.com/office/officeart/2005/8/layout/cycle1"/>
    <dgm:cxn modelId="{ED110478-E973-4C04-8CE9-513EF32B748B}" type="presParOf" srcId="{5FD2BAE9-A923-43F6-AEC6-82655B33327A}" destId="{B339914C-8AD0-481B-AFFA-2A7529F563C7}" srcOrd="14" destOrd="0" presId="urn:microsoft.com/office/officeart/2005/8/layout/cycle1"/>
    <dgm:cxn modelId="{16B6EED8-E242-4A4C-AD6F-7EF08D0EE6FA}" type="presParOf" srcId="{5FD2BAE9-A923-43F6-AEC6-82655B33327A}" destId="{923E2469-499F-4928-A2F4-093D6C1815EE}" srcOrd="15" destOrd="0" presId="urn:microsoft.com/office/officeart/2005/8/layout/cycle1"/>
    <dgm:cxn modelId="{6ED6F22A-F3E4-4205-8E2D-18842D5A77CD}" type="presParOf" srcId="{5FD2BAE9-A923-43F6-AEC6-82655B33327A}" destId="{9B39E7AA-7EDC-4293-8350-C742017AB269}" srcOrd="16" destOrd="0" presId="urn:microsoft.com/office/officeart/2005/8/layout/cycle1"/>
    <dgm:cxn modelId="{95288426-E1E1-4421-8812-CFE158A05831}" type="presParOf" srcId="{5FD2BAE9-A923-43F6-AEC6-82655B33327A}" destId="{FD146727-7B24-4F7A-9A9B-DC75F64ECB37}" srcOrd="17" destOrd="0" presId="urn:microsoft.com/office/officeart/2005/8/layout/cycle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DD07E6-7605-4151-AD69-720B245F113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E2C1584-2713-4445-B471-85346A450CF2}">
      <dgm:prSet phldrT="[文本]"/>
      <dgm:spPr/>
      <dgm:t>
        <a:bodyPr/>
        <a:lstStyle/>
        <a:p>
          <a:r>
            <a:rPr lang="zh-CN" altLang="en-US" dirty="0" smtClean="0"/>
            <a:t>用户需求分析</a:t>
          </a:r>
          <a:endParaRPr lang="zh-CN" altLang="en-US" dirty="0"/>
        </a:p>
      </dgm:t>
    </dgm:pt>
    <dgm:pt modelId="{6E2508F9-8A39-42DF-8B69-3F2743EB375B}" type="parTrans" cxnId="{A8414DE0-094E-4EBE-B08A-C1FFF34AE9EB}">
      <dgm:prSet/>
      <dgm:spPr/>
      <dgm:t>
        <a:bodyPr/>
        <a:lstStyle/>
        <a:p>
          <a:endParaRPr lang="zh-CN" altLang="en-US"/>
        </a:p>
      </dgm:t>
    </dgm:pt>
    <dgm:pt modelId="{F32FB73A-33BC-4AA5-8E22-C7FFF8AFA5DF}" type="sibTrans" cxnId="{A8414DE0-094E-4EBE-B08A-C1FFF34AE9EB}">
      <dgm:prSet/>
      <dgm:spPr/>
      <dgm:t>
        <a:bodyPr/>
        <a:lstStyle/>
        <a:p>
          <a:endParaRPr lang="zh-CN" altLang="en-US"/>
        </a:p>
      </dgm:t>
    </dgm:pt>
    <dgm:pt modelId="{9869C2D2-4E25-4DA6-AB38-BCD5FC7DDB66}">
      <dgm:prSet phldrT="[文本]"/>
      <dgm:spPr/>
      <dgm:t>
        <a:bodyPr/>
        <a:lstStyle/>
        <a:p>
          <a:r>
            <a:rPr lang="zh-CN" altLang="en-US" dirty="0" smtClean="0"/>
            <a:t>商业策划</a:t>
          </a:r>
          <a:endParaRPr lang="zh-CN" altLang="en-US" dirty="0"/>
        </a:p>
      </dgm:t>
    </dgm:pt>
    <dgm:pt modelId="{4AB846AF-858E-47AD-BA97-CB9017E2C482}" type="parTrans" cxnId="{9EE3B507-1A7A-46F5-89B1-E19CB979A8DB}">
      <dgm:prSet/>
      <dgm:spPr/>
      <dgm:t>
        <a:bodyPr/>
        <a:lstStyle/>
        <a:p>
          <a:endParaRPr lang="zh-CN" altLang="en-US"/>
        </a:p>
      </dgm:t>
    </dgm:pt>
    <dgm:pt modelId="{CB922660-F6C5-40C4-A1B0-D6117E6C0976}" type="sibTrans" cxnId="{9EE3B507-1A7A-46F5-89B1-E19CB979A8DB}">
      <dgm:prSet/>
      <dgm:spPr/>
      <dgm:t>
        <a:bodyPr/>
        <a:lstStyle/>
        <a:p>
          <a:endParaRPr lang="zh-CN" altLang="en-US"/>
        </a:p>
      </dgm:t>
    </dgm:pt>
    <dgm:pt modelId="{78FD63A2-5728-4881-B2A8-3C5FC1E8C1D3}">
      <dgm:prSet phldrT="[文本]"/>
      <dgm:spPr/>
      <dgm:t>
        <a:bodyPr/>
        <a:lstStyle/>
        <a:p>
          <a:r>
            <a:rPr lang="en-US" altLang="zh-CN" dirty="0" smtClean="0"/>
            <a:t> </a:t>
          </a:r>
          <a:r>
            <a:rPr lang="zh-CN" altLang="en-US" dirty="0" smtClean="0"/>
            <a:t>产品需求分析</a:t>
          </a:r>
          <a:endParaRPr lang="zh-CN" altLang="en-US" dirty="0"/>
        </a:p>
      </dgm:t>
    </dgm:pt>
    <dgm:pt modelId="{ECE4EB03-3CF6-4B89-8D83-38609701F777}" type="parTrans" cxnId="{18AEE215-A6E6-437C-BA1D-BE3ED610414B}">
      <dgm:prSet/>
      <dgm:spPr/>
      <dgm:t>
        <a:bodyPr/>
        <a:lstStyle/>
        <a:p>
          <a:endParaRPr lang="zh-CN" altLang="en-US"/>
        </a:p>
      </dgm:t>
    </dgm:pt>
    <dgm:pt modelId="{17C999FF-9E84-4C24-BEE9-5B2BD6DD0391}" type="sibTrans" cxnId="{18AEE215-A6E6-437C-BA1D-BE3ED610414B}">
      <dgm:prSet/>
      <dgm:spPr/>
      <dgm:t>
        <a:bodyPr/>
        <a:lstStyle/>
        <a:p>
          <a:endParaRPr lang="zh-CN" altLang="en-US"/>
        </a:p>
      </dgm:t>
    </dgm:pt>
    <dgm:pt modelId="{AE693566-6969-4941-95C2-F6BD00E82CFF}">
      <dgm:prSet phldrT="[文本]"/>
      <dgm:spPr/>
      <dgm:t>
        <a:bodyPr/>
        <a:lstStyle/>
        <a:p>
          <a:r>
            <a:rPr lang="zh-CN" altLang="en-US" dirty="0" smtClean="0"/>
            <a:t>产品设计</a:t>
          </a:r>
          <a:endParaRPr lang="zh-CN" altLang="en-US" dirty="0"/>
        </a:p>
      </dgm:t>
    </dgm:pt>
    <dgm:pt modelId="{67C3AF1D-C1A4-4650-B651-AF61076D096F}" type="parTrans" cxnId="{49759253-3A43-46DF-A3D5-EED79D0AB8C3}">
      <dgm:prSet/>
      <dgm:spPr/>
      <dgm:t>
        <a:bodyPr/>
        <a:lstStyle/>
        <a:p>
          <a:endParaRPr lang="zh-CN" altLang="en-US"/>
        </a:p>
      </dgm:t>
    </dgm:pt>
    <dgm:pt modelId="{6F1A0442-9C71-436B-8E65-53110B121578}" type="sibTrans" cxnId="{49759253-3A43-46DF-A3D5-EED79D0AB8C3}">
      <dgm:prSet/>
      <dgm:spPr/>
      <dgm:t>
        <a:bodyPr/>
        <a:lstStyle/>
        <a:p>
          <a:endParaRPr lang="zh-CN" altLang="en-US"/>
        </a:p>
      </dgm:t>
    </dgm:pt>
    <dgm:pt modelId="{244B5EFE-8946-4D3C-B744-4526995A3F07}">
      <dgm:prSet phldrT="[文本]"/>
      <dgm:spPr/>
      <dgm:t>
        <a:bodyPr/>
        <a:lstStyle/>
        <a:p>
          <a:r>
            <a:rPr lang="zh-CN" altLang="en-US" dirty="0" smtClean="0"/>
            <a:t>网站运营</a:t>
          </a:r>
          <a:endParaRPr lang="zh-CN" altLang="en-US" dirty="0"/>
        </a:p>
      </dgm:t>
    </dgm:pt>
    <dgm:pt modelId="{F4A90FBF-C7CA-4A88-8268-BEBD992FBC11}" type="parTrans" cxnId="{4BA342B0-55CD-4CDD-ACD0-57680178E7AF}">
      <dgm:prSet/>
      <dgm:spPr/>
      <dgm:t>
        <a:bodyPr/>
        <a:lstStyle/>
        <a:p>
          <a:endParaRPr lang="zh-CN" altLang="en-US"/>
        </a:p>
      </dgm:t>
    </dgm:pt>
    <dgm:pt modelId="{E08D9056-FBDE-4100-B5D5-34A409066589}" type="sibTrans" cxnId="{4BA342B0-55CD-4CDD-ACD0-57680178E7AF}">
      <dgm:prSet/>
      <dgm:spPr/>
      <dgm:t>
        <a:bodyPr/>
        <a:lstStyle/>
        <a:p>
          <a:endParaRPr lang="zh-CN" altLang="en-US"/>
        </a:p>
      </dgm:t>
    </dgm:pt>
    <dgm:pt modelId="{1578B200-E658-41BB-B563-0AB4251293FB}">
      <dgm:prSet phldrT="[文本]"/>
      <dgm:spPr/>
      <dgm:t>
        <a:bodyPr/>
        <a:lstStyle/>
        <a:p>
          <a:r>
            <a:rPr lang="zh-CN" altLang="en-US" dirty="0" smtClean="0"/>
            <a:t>架构团队</a:t>
          </a:r>
          <a:endParaRPr lang="zh-CN" altLang="en-US" dirty="0"/>
        </a:p>
      </dgm:t>
    </dgm:pt>
    <dgm:pt modelId="{2CC1E971-70B9-4749-8FD9-7F512E29F262}" type="parTrans" cxnId="{9426845C-AB7F-461E-9602-D0831DDBFBD1}">
      <dgm:prSet/>
      <dgm:spPr/>
      <dgm:t>
        <a:bodyPr/>
        <a:lstStyle/>
        <a:p>
          <a:endParaRPr lang="zh-CN" altLang="en-US"/>
        </a:p>
      </dgm:t>
    </dgm:pt>
    <dgm:pt modelId="{67583D56-9B5C-4033-ABE2-63DEFF016E68}" type="sibTrans" cxnId="{9426845C-AB7F-461E-9602-D0831DDBFBD1}">
      <dgm:prSet/>
      <dgm:spPr/>
      <dgm:t>
        <a:bodyPr/>
        <a:lstStyle/>
        <a:p>
          <a:endParaRPr lang="zh-CN" altLang="en-US"/>
        </a:p>
      </dgm:t>
    </dgm:pt>
    <dgm:pt modelId="{96805BEC-3036-46F4-83E5-D0AE05E847E0}">
      <dgm:prSet phldrT="[文本]"/>
      <dgm:spPr/>
      <dgm:t>
        <a:bodyPr/>
        <a:lstStyle/>
        <a:p>
          <a:r>
            <a:rPr lang="zh-CN" altLang="en-US" dirty="0" smtClean="0"/>
            <a:t>架构师</a:t>
          </a:r>
          <a:endParaRPr lang="zh-CN" altLang="en-US" dirty="0"/>
        </a:p>
      </dgm:t>
    </dgm:pt>
    <dgm:pt modelId="{374654E2-4859-491D-82A0-2A0EC9C8B422}" type="parTrans" cxnId="{BB5F1ECF-CB72-4C47-9B51-E779FCDCF4A1}">
      <dgm:prSet/>
      <dgm:spPr/>
      <dgm:t>
        <a:bodyPr/>
        <a:lstStyle/>
        <a:p>
          <a:endParaRPr lang="zh-CN" altLang="en-US"/>
        </a:p>
      </dgm:t>
    </dgm:pt>
    <dgm:pt modelId="{399F3571-E66C-4D58-A4FF-48EC76EE4833}" type="sibTrans" cxnId="{BB5F1ECF-CB72-4C47-9B51-E779FCDCF4A1}">
      <dgm:prSet/>
      <dgm:spPr/>
      <dgm:t>
        <a:bodyPr/>
        <a:lstStyle/>
        <a:p>
          <a:endParaRPr lang="zh-CN" altLang="en-US"/>
        </a:p>
      </dgm:t>
    </dgm:pt>
    <dgm:pt modelId="{68C62A39-C8F9-495C-B474-403898CF5106}">
      <dgm:prSet phldrT="[文本]"/>
      <dgm:spPr/>
      <dgm:t>
        <a:bodyPr/>
        <a:lstStyle/>
        <a:p>
          <a:r>
            <a:rPr lang="zh-CN" altLang="en-US" dirty="0" smtClean="0"/>
            <a:t>开发团队</a:t>
          </a:r>
          <a:endParaRPr lang="zh-CN" altLang="en-US" dirty="0"/>
        </a:p>
      </dgm:t>
    </dgm:pt>
    <dgm:pt modelId="{BE45D561-E354-467F-86AF-5CF57A5E3F31}" type="parTrans" cxnId="{F88C2841-E7C7-4FE9-926A-D531A3C19F5A}">
      <dgm:prSet/>
      <dgm:spPr/>
      <dgm:t>
        <a:bodyPr/>
        <a:lstStyle/>
        <a:p>
          <a:endParaRPr lang="zh-CN" altLang="en-US"/>
        </a:p>
      </dgm:t>
    </dgm:pt>
    <dgm:pt modelId="{A445683B-6AF9-4ADF-A301-6A2CEE935086}" type="sibTrans" cxnId="{F88C2841-E7C7-4FE9-926A-D531A3C19F5A}">
      <dgm:prSet/>
      <dgm:spPr/>
      <dgm:t>
        <a:bodyPr/>
        <a:lstStyle/>
        <a:p>
          <a:endParaRPr lang="zh-CN" altLang="en-US"/>
        </a:p>
      </dgm:t>
    </dgm:pt>
    <dgm:pt modelId="{2E9D7D55-72CE-4202-BA0B-2F529AA23F42}">
      <dgm:prSet phldrT="[文本]"/>
      <dgm:spPr/>
      <dgm:t>
        <a:bodyPr/>
        <a:lstStyle/>
        <a:p>
          <a:r>
            <a:rPr lang="zh-CN" altLang="en-US" dirty="0" smtClean="0"/>
            <a:t>市场策划</a:t>
          </a:r>
          <a:endParaRPr lang="zh-CN" altLang="en-US" dirty="0"/>
        </a:p>
      </dgm:t>
    </dgm:pt>
    <dgm:pt modelId="{0B10691C-56DC-444B-961E-269AC5D13279}" type="parTrans" cxnId="{6E5CEDA7-00A6-461C-BAE5-1D972DDD48C2}">
      <dgm:prSet/>
      <dgm:spPr/>
    </dgm:pt>
    <dgm:pt modelId="{4BA9FDDB-A2FA-4D87-9602-8AFDB21D9697}" type="sibTrans" cxnId="{6E5CEDA7-00A6-461C-BAE5-1D972DDD48C2}">
      <dgm:prSet/>
      <dgm:spPr/>
    </dgm:pt>
    <dgm:pt modelId="{754A87B2-C129-4E09-B6AB-FDCF65A2305E}">
      <dgm:prSet phldrT="[文本]"/>
      <dgm:spPr/>
      <dgm:t>
        <a:bodyPr/>
        <a:lstStyle/>
        <a:p>
          <a:r>
            <a:rPr lang="zh-CN" altLang="en-US" dirty="0" smtClean="0"/>
            <a:t>质量团队</a:t>
          </a:r>
          <a:endParaRPr lang="zh-CN" altLang="en-US" dirty="0"/>
        </a:p>
      </dgm:t>
    </dgm:pt>
    <dgm:pt modelId="{7357655E-2EFF-40BA-B149-7661BB1BE350}" type="parTrans" cxnId="{ABC47DE9-0250-4B8D-8EC3-3273A7ECDB00}">
      <dgm:prSet/>
      <dgm:spPr/>
    </dgm:pt>
    <dgm:pt modelId="{ABEE3E77-63EB-4E97-82B5-7E3405133008}" type="sibTrans" cxnId="{ABC47DE9-0250-4B8D-8EC3-3273A7ECDB00}">
      <dgm:prSet/>
      <dgm:spPr/>
    </dgm:pt>
    <dgm:pt modelId="{F5564926-B278-45DD-BEFF-36185A5552CA}">
      <dgm:prSet phldrT="[文本]"/>
      <dgm:spPr/>
      <dgm:t>
        <a:bodyPr/>
        <a:lstStyle/>
        <a:p>
          <a:r>
            <a:rPr lang="zh-CN" altLang="en-US" dirty="0" smtClean="0"/>
            <a:t>运营团队</a:t>
          </a:r>
          <a:endParaRPr lang="zh-CN" altLang="en-US" dirty="0"/>
        </a:p>
      </dgm:t>
    </dgm:pt>
    <dgm:pt modelId="{52DB0A2A-7FAC-4593-9DED-4B73270EDAF2}" type="parTrans" cxnId="{D044BE8E-2F9C-4C17-89E6-F7827D930F10}">
      <dgm:prSet/>
      <dgm:spPr/>
    </dgm:pt>
    <dgm:pt modelId="{B4FEE6E4-657A-4FA5-B481-D68887BDDD48}" type="sibTrans" cxnId="{D044BE8E-2F9C-4C17-89E6-F7827D930F10}">
      <dgm:prSet/>
      <dgm:spPr/>
    </dgm:pt>
    <dgm:pt modelId="{A86AD711-AA96-450D-8862-78846D293027}">
      <dgm:prSet phldrT="[文本]"/>
      <dgm:spPr/>
      <dgm:t>
        <a:bodyPr/>
        <a:lstStyle/>
        <a:p>
          <a:r>
            <a:rPr lang="zh-CN" altLang="en-US" dirty="0" smtClean="0"/>
            <a:t>程序员</a:t>
          </a:r>
          <a:endParaRPr lang="zh-CN" altLang="en-US" dirty="0"/>
        </a:p>
      </dgm:t>
    </dgm:pt>
    <dgm:pt modelId="{6659116B-9946-4E69-B491-E207E8387777}" type="parTrans" cxnId="{DF94B9D3-71BE-45AB-AE59-D7EE66D599FE}">
      <dgm:prSet/>
      <dgm:spPr/>
    </dgm:pt>
    <dgm:pt modelId="{0EBF8EA8-FDB0-4A75-8A52-29F8F4B4FE92}" type="sibTrans" cxnId="{DF94B9D3-71BE-45AB-AE59-D7EE66D599FE}">
      <dgm:prSet/>
      <dgm:spPr/>
    </dgm:pt>
    <dgm:pt modelId="{AF909F81-F1FE-4859-B919-88A3691646BF}">
      <dgm:prSet phldrT="[文本]"/>
      <dgm:spPr/>
      <dgm:t>
        <a:bodyPr/>
        <a:lstStyle/>
        <a:p>
          <a:r>
            <a:rPr lang="zh-CN" altLang="en-US" dirty="0" smtClean="0"/>
            <a:t>项目经理</a:t>
          </a:r>
          <a:endParaRPr lang="zh-CN" altLang="en-US" dirty="0"/>
        </a:p>
      </dgm:t>
    </dgm:pt>
    <dgm:pt modelId="{D8A3AD15-FDAB-4B67-A17F-822B5C9BED28}" type="parTrans" cxnId="{25AA5615-7A58-4A15-A660-D14119C6A1B8}">
      <dgm:prSet/>
      <dgm:spPr/>
    </dgm:pt>
    <dgm:pt modelId="{4DC56ADB-45DD-4674-9748-4A2EB0FEB86A}" type="sibTrans" cxnId="{25AA5615-7A58-4A15-A660-D14119C6A1B8}">
      <dgm:prSet/>
      <dgm:spPr/>
    </dgm:pt>
    <dgm:pt modelId="{E622FB13-C794-42A5-9171-FBC698433FF2}">
      <dgm:prSet phldrT="[文本]"/>
      <dgm:spPr/>
      <dgm:t>
        <a:bodyPr/>
        <a:lstStyle/>
        <a:p>
          <a:r>
            <a:rPr lang="zh-CN" altLang="en-US" dirty="0" smtClean="0"/>
            <a:t>用户体验</a:t>
          </a:r>
          <a:endParaRPr lang="zh-CN" altLang="en-US" dirty="0"/>
        </a:p>
      </dgm:t>
    </dgm:pt>
    <dgm:pt modelId="{5D9183DA-C980-40D7-9B0B-856C3BB3ED14}" type="parTrans" cxnId="{26F67FEE-5444-46AF-B1A8-7AAFFB4092C6}">
      <dgm:prSet/>
      <dgm:spPr/>
    </dgm:pt>
    <dgm:pt modelId="{C01699F7-A8E4-4E4C-89A4-5649279E272A}" type="sibTrans" cxnId="{26F67FEE-5444-46AF-B1A8-7AAFFB4092C6}">
      <dgm:prSet/>
      <dgm:spPr/>
    </dgm:pt>
    <dgm:pt modelId="{34FFC5A2-25E9-4310-B6A3-855822D18E78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949773C1-8CDC-46A0-8AEE-DD5897578F79}" type="parTrans" cxnId="{769E8552-03B5-42C2-8998-3641A6B1E602}">
      <dgm:prSet/>
      <dgm:spPr/>
    </dgm:pt>
    <dgm:pt modelId="{AD1AE100-FADA-4962-A79D-925F7C5A7F06}" type="sibTrans" cxnId="{769E8552-03B5-42C2-8998-3641A6B1E602}">
      <dgm:prSet/>
      <dgm:spPr/>
    </dgm:pt>
    <dgm:pt modelId="{A09467E6-BFBC-44B2-B5E2-9C300E7979EC}">
      <dgm:prSet phldrT="[文本]"/>
      <dgm:spPr/>
      <dgm:t>
        <a:bodyPr/>
        <a:lstStyle/>
        <a:p>
          <a:r>
            <a:rPr lang="zh-CN" altLang="en-US" dirty="0" smtClean="0"/>
            <a:t>流程控制</a:t>
          </a:r>
          <a:endParaRPr lang="zh-CN" altLang="en-US" dirty="0"/>
        </a:p>
      </dgm:t>
    </dgm:pt>
    <dgm:pt modelId="{8502E50D-1009-4CA7-B3B1-A490A37DF3E8}" type="parTrans" cxnId="{2EB347C9-2DBF-44BD-9EFD-E3A7B09E66AD}">
      <dgm:prSet/>
      <dgm:spPr/>
    </dgm:pt>
    <dgm:pt modelId="{36657A4C-103F-474C-BEC8-57FC8F3A146A}" type="sibTrans" cxnId="{2EB347C9-2DBF-44BD-9EFD-E3A7B09E66AD}">
      <dgm:prSet/>
      <dgm:spPr/>
    </dgm:pt>
    <dgm:pt modelId="{E233825A-7B9C-4E1A-B348-28CF7DAF6163}">
      <dgm:prSet phldrT="[文本]"/>
      <dgm:spPr/>
      <dgm:t>
        <a:bodyPr/>
        <a:lstStyle/>
        <a:p>
          <a:r>
            <a:rPr lang="zh-CN" altLang="en-US" dirty="0" smtClean="0"/>
            <a:t>产品运营</a:t>
          </a:r>
          <a:endParaRPr lang="zh-CN" altLang="en-US" dirty="0"/>
        </a:p>
      </dgm:t>
    </dgm:pt>
    <dgm:pt modelId="{02F451CF-3F4B-4C77-87FF-4E6B51FFA92D}" type="parTrans" cxnId="{8AEF55EA-F6C8-44CD-B903-98C5F5232068}">
      <dgm:prSet/>
      <dgm:spPr/>
    </dgm:pt>
    <dgm:pt modelId="{31320BD0-8C3C-40D1-B8F4-F0338EB12C55}" type="sibTrans" cxnId="{8AEF55EA-F6C8-44CD-B903-98C5F5232068}">
      <dgm:prSet/>
      <dgm:spPr/>
    </dgm:pt>
    <dgm:pt modelId="{EE745945-886D-4D89-B55D-8BE40C2E0B32}">
      <dgm:prSet phldrT="[文本]"/>
      <dgm:spPr/>
      <dgm:t>
        <a:bodyPr/>
        <a:lstStyle/>
        <a:p>
          <a:r>
            <a:rPr lang="zh-CN" altLang="en-US" dirty="0" smtClean="0"/>
            <a:t>客户服务</a:t>
          </a:r>
          <a:endParaRPr lang="zh-CN" altLang="en-US" dirty="0"/>
        </a:p>
      </dgm:t>
    </dgm:pt>
    <dgm:pt modelId="{4D040E3B-885A-4BC7-90B4-FC2A50CAFF84}" type="parTrans" cxnId="{6E2FBCD0-3E12-4853-A77C-CB3BC953D16F}">
      <dgm:prSet/>
      <dgm:spPr/>
    </dgm:pt>
    <dgm:pt modelId="{0847A4DB-32B0-4595-B434-3DE11AF3A7CB}" type="sibTrans" cxnId="{6E2FBCD0-3E12-4853-A77C-CB3BC953D16F}">
      <dgm:prSet/>
      <dgm:spPr/>
    </dgm:pt>
    <dgm:pt modelId="{85831083-C70F-4148-8F34-5B17E799A189}" type="pres">
      <dgm:prSet presAssocID="{7EDD07E6-7605-4151-AD69-720B245F113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B65C149-909F-4ACE-B28E-B78378649D53}" type="pres">
      <dgm:prSet presAssocID="{5E2C1584-2713-4445-B471-85346A450CF2}" presName="composite" presStyleCnt="0"/>
      <dgm:spPr/>
    </dgm:pt>
    <dgm:pt modelId="{B9A1B6F4-2769-410E-A62C-9C8F12EE90E7}" type="pres">
      <dgm:prSet presAssocID="{5E2C1584-2713-4445-B471-85346A450CF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2F7C32-2349-4378-AE02-7C2BF99E364C}" type="pres">
      <dgm:prSet presAssocID="{5E2C1584-2713-4445-B471-85346A450CF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5FC97D-7D4A-455C-849D-369E6D16743E}" type="pres">
      <dgm:prSet presAssocID="{F32FB73A-33BC-4AA5-8E22-C7FFF8AFA5DF}" presName="sp" presStyleCnt="0"/>
      <dgm:spPr/>
    </dgm:pt>
    <dgm:pt modelId="{B4704A35-0330-4B93-AB77-CA69DD95E73D}" type="pres">
      <dgm:prSet presAssocID="{78FD63A2-5728-4881-B2A8-3C5FC1E8C1D3}" presName="composite" presStyleCnt="0"/>
      <dgm:spPr/>
    </dgm:pt>
    <dgm:pt modelId="{B5AC3E72-AD74-4585-BA95-20A1786D41F5}" type="pres">
      <dgm:prSet presAssocID="{78FD63A2-5728-4881-B2A8-3C5FC1E8C1D3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336D18-8A06-4A1D-9302-26BE0AFF52FB}" type="pres">
      <dgm:prSet presAssocID="{78FD63A2-5728-4881-B2A8-3C5FC1E8C1D3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6C612B-275F-42E9-BF3E-981E7782032C}" type="pres">
      <dgm:prSet presAssocID="{17C999FF-9E84-4C24-BEE9-5B2BD6DD0391}" presName="sp" presStyleCnt="0"/>
      <dgm:spPr/>
    </dgm:pt>
    <dgm:pt modelId="{49CAA8E0-2D11-461D-BA92-74756FF73AB1}" type="pres">
      <dgm:prSet presAssocID="{1578B200-E658-41BB-B563-0AB4251293FB}" presName="composite" presStyleCnt="0"/>
      <dgm:spPr/>
    </dgm:pt>
    <dgm:pt modelId="{7DE07682-9E18-43D3-ABEB-811A00D60F61}" type="pres">
      <dgm:prSet presAssocID="{1578B200-E658-41BB-B563-0AB4251293FB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C99E00-8C73-4CE4-8825-0A1ACE217798}" type="pres">
      <dgm:prSet presAssocID="{1578B200-E658-41BB-B563-0AB4251293FB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6400E1-E191-4200-852D-C7FCA474926E}" type="pres">
      <dgm:prSet presAssocID="{67583D56-9B5C-4033-ABE2-63DEFF016E68}" presName="sp" presStyleCnt="0"/>
      <dgm:spPr/>
    </dgm:pt>
    <dgm:pt modelId="{829CDF58-1948-48A9-BD0F-4224A5540422}" type="pres">
      <dgm:prSet presAssocID="{68C62A39-C8F9-495C-B474-403898CF5106}" presName="composite" presStyleCnt="0"/>
      <dgm:spPr/>
    </dgm:pt>
    <dgm:pt modelId="{88A4FD17-0A1E-459D-94C9-8DD446C26167}" type="pres">
      <dgm:prSet presAssocID="{68C62A39-C8F9-495C-B474-403898CF5106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F2940B-9E75-4E2F-8A9C-0CABB6254C4F}" type="pres">
      <dgm:prSet presAssocID="{68C62A39-C8F9-495C-B474-403898CF5106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C3BA66-4341-42A6-83B0-CA29676C7820}" type="pres">
      <dgm:prSet presAssocID="{A445683B-6AF9-4ADF-A301-6A2CEE935086}" presName="sp" presStyleCnt="0"/>
      <dgm:spPr/>
    </dgm:pt>
    <dgm:pt modelId="{4BEF9C9A-6015-4442-BB4A-8A329E823C3D}" type="pres">
      <dgm:prSet presAssocID="{754A87B2-C129-4E09-B6AB-FDCF65A2305E}" presName="composite" presStyleCnt="0"/>
      <dgm:spPr/>
    </dgm:pt>
    <dgm:pt modelId="{B62CF233-C6DE-43AA-8FED-D414E4C5851B}" type="pres">
      <dgm:prSet presAssocID="{754A87B2-C129-4E09-B6AB-FDCF65A2305E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380C26-7031-4872-B948-B3B139C48B93}" type="pres">
      <dgm:prSet presAssocID="{754A87B2-C129-4E09-B6AB-FDCF65A2305E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D0EE49-EDC4-46A9-A312-10E7511336F3}" type="pres">
      <dgm:prSet presAssocID="{ABEE3E77-63EB-4E97-82B5-7E3405133008}" presName="sp" presStyleCnt="0"/>
      <dgm:spPr/>
    </dgm:pt>
    <dgm:pt modelId="{18F5EAE9-2558-4488-BF15-D351E0AF389A}" type="pres">
      <dgm:prSet presAssocID="{F5564926-B278-45DD-BEFF-36185A5552CA}" presName="composite" presStyleCnt="0"/>
      <dgm:spPr/>
    </dgm:pt>
    <dgm:pt modelId="{E5940869-E5AB-401C-9004-799CB20D6B64}" type="pres">
      <dgm:prSet presAssocID="{F5564926-B278-45DD-BEFF-36185A5552CA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016F92-3900-456B-9E8C-217727D7172A}" type="pres">
      <dgm:prSet presAssocID="{F5564926-B278-45DD-BEFF-36185A5552CA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5AA5615-7A58-4A15-A660-D14119C6A1B8}" srcId="{68C62A39-C8F9-495C-B474-403898CF5106}" destId="{AF909F81-F1FE-4859-B919-88A3691646BF}" srcOrd="1" destOrd="0" parTransId="{D8A3AD15-FDAB-4B67-A17F-822B5C9BED28}" sibTransId="{4DC56ADB-45DD-4674-9748-4A2EB0FEB86A}"/>
    <dgm:cxn modelId="{9A53E250-9624-4509-9EAD-ADFFCA2C6336}" type="presOf" srcId="{AF909F81-F1FE-4859-B919-88A3691646BF}" destId="{93F2940B-9E75-4E2F-8A9C-0CABB6254C4F}" srcOrd="0" destOrd="1" presId="urn:microsoft.com/office/officeart/2005/8/layout/chevron2"/>
    <dgm:cxn modelId="{079007C5-B498-4F72-8369-9B5E497FF9DB}" type="presOf" srcId="{754A87B2-C129-4E09-B6AB-FDCF65A2305E}" destId="{B62CF233-C6DE-43AA-8FED-D414E4C5851B}" srcOrd="0" destOrd="0" presId="urn:microsoft.com/office/officeart/2005/8/layout/chevron2"/>
    <dgm:cxn modelId="{6E5CEDA7-00A6-461C-BAE5-1D972DDD48C2}" srcId="{5E2C1584-2713-4445-B471-85346A450CF2}" destId="{2E9D7D55-72CE-4202-BA0B-2F529AA23F42}" srcOrd="1" destOrd="0" parTransId="{0B10691C-56DC-444B-961E-269AC5D13279}" sibTransId="{4BA9FDDB-A2FA-4D87-9602-8AFDB21D9697}"/>
    <dgm:cxn modelId="{6E2FBCD0-3E12-4853-A77C-CB3BC953D16F}" srcId="{F5564926-B278-45DD-BEFF-36185A5552CA}" destId="{EE745945-886D-4D89-B55D-8BE40C2E0B32}" srcOrd="1" destOrd="0" parTransId="{4D040E3B-885A-4BC7-90B4-FC2A50CAFF84}" sibTransId="{0847A4DB-32B0-4595-B434-3DE11AF3A7CB}"/>
    <dgm:cxn modelId="{9EE3B507-1A7A-46F5-89B1-E19CB979A8DB}" srcId="{5E2C1584-2713-4445-B471-85346A450CF2}" destId="{9869C2D2-4E25-4DA6-AB38-BCD5FC7DDB66}" srcOrd="0" destOrd="0" parTransId="{4AB846AF-858E-47AD-BA97-CB9017E2C482}" sibTransId="{CB922660-F6C5-40C4-A1B0-D6117E6C0976}"/>
    <dgm:cxn modelId="{D044BE8E-2F9C-4C17-89E6-F7827D930F10}" srcId="{7EDD07E6-7605-4151-AD69-720B245F1130}" destId="{F5564926-B278-45DD-BEFF-36185A5552CA}" srcOrd="5" destOrd="0" parTransId="{52DB0A2A-7FAC-4593-9DED-4B73270EDAF2}" sibTransId="{B4FEE6E4-657A-4FA5-B481-D68887BDDD48}"/>
    <dgm:cxn modelId="{87051DC9-FFD1-408F-88A4-1EAA71577D27}" type="presOf" srcId="{2E9D7D55-72CE-4202-BA0B-2F529AA23F42}" destId="{C92F7C32-2349-4378-AE02-7C2BF99E364C}" srcOrd="0" destOrd="1" presId="urn:microsoft.com/office/officeart/2005/8/layout/chevron2"/>
    <dgm:cxn modelId="{A8414DE0-094E-4EBE-B08A-C1FFF34AE9EB}" srcId="{7EDD07E6-7605-4151-AD69-720B245F1130}" destId="{5E2C1584-2713-4445-B471-85346A450CF2}" srcOrd="0" destOrd="0" parTransId="{6E2508F9-8A39-42DF-8B69-3F2743EB375B}" sibTransId="{F32FB73A-33BC-4AA5-8E22-C7FFF8AFA5DF}"/>
    <dgm:cxn modelId="{2BD30B5A-70C9-4C3E-84D7-A26D6AA7F175}" type="presOf" srcId="{E622FB13-C794-42A5-9171-FBC698433FF2}" destId="{93F2940B-9E75-4E2F-8A9C-0CABB6254C4F}" srcOrd="0" destOrd="2" presId="urn:microsoft.com/office/officeart/2005/8/layout/chevron2"/>
    <dgm:cxn modelId="{2EB347C9-2DBF-44BD-9EFD-E3A7B09E66AD}" srcId="{754A87B2-C129-4E09-B6AB-FDCF65A2305E}" destId="{A09467E6-BFBC-44B2-B5E2-9C300E7979EC}" srcOrd="1" destOrd="0" parTransId="{8502E50D-1009-4CA7-B3B1-A490A37DF3E8}" sibTransId="{36657A4C-103F-474C-BEC8-57FC8F3A146A}"/>
    <dgm:cxn modelId="{6C1DF474-A372-4BBE-8DD4-1064D8208DE6}" type="presOf" srcId="{78FD63A2-5728-4881-B2A8-3C5FC1E8C1D3}" destId="{B5AC3E72-AD74-4585-BA95-20A1786D41F5}" srcOrd="0" destOrd="0" presId="urn:microsoft.com/office/officeart/2005/8/layout/chevron2"/>
    <dgm:cxn modelId="{0DFAAB69-CA42-49B6-AC77-C6CF425998FA}" type="presOf" srcId="{9869C2D2-4E25-4DA6-AB38-BCD5FC7DDB66}" destId="{C92F7C32-2349-4378-AE02-7C2BF99E364C}" srcOrd="0" destOrd="0" presId="urn:microsoft.com/office/officeart/2005/8/layout/chevron2"/>
    <dgm:cxn modelId="{AB64E003-7796-473C-A3E5-F756B2B67B72}" type="presOf" srcId="{A09467E6-BFBC-44B2-B5E2-9C300E7979EC}" destId="{02380C26-7031-4872-B948-B3B139C48B93}" srcOrd="0" destOrd="1" presId="urn:microsoft.com/office/officeart/2005/8/layout/chevron2"/>
    <dgm:cxn modelId="{D98897CC-D9E2-42C2-AF11-CC4E341B6E15}" type="presOf" srcId="{A86AD711-AA96-450D-8862-78846D293027}" destId="{93F2940B-9E75-4E2F-8A9C-0CABB6254C4F}" srcOrd="0" destOrd="0" presId="urn:microsoft.com/office/officeart/2005/8/layout/chevron2"/>
    <dgm:cxn modelId="{49759253-3A43-46DF-A3D5-EED79D0AB8C3}" srcId="{78FD63A2-5728-4881-B2A8-3C5FC1E8C1D3}" destId="{AE693566-6969-4941-95C2-F6BD00E82CFF}" srcOrd="0" destOrd="0" parTransId="{67C3AF1D-C1A4-4650-B651-AF61076D096F}" sibTransId="{6F1A0442-9C71-436B-8E65-53110B121578}"/>
    <dgm:cxn modelId="{26F67FEE-5444-46AF-B1A8-7AAFFB4092C6}" srcId="{68C62A39-C8F9-495C-B474-403898CF5106}" destId="{E622FB13-C794-42A5-9171-FBC698433FF2}" srcOrd="2" destOrd="0" parTransId="{5D9183DA-C980-40D7-9B0B-856C3BB3ED14}" sibTransId="{C01699F7-A8E4-4E4C-89A4-5649279E272A}"/>
    <dgm:cxn modelId="{4C5B6F6B-B5A8-4309-B835-865C72B8EC10}" type="presOf" srcId="{5E2C1584-2713-4445-B471-85346A450CF2}" destId="{B9A1B6F4-2769-410E-A62C-9C8F12EE90E7}" srcOrd="0" destOrd="0" presId="urn:microsoft.com/office/officeart/2005/8/layout/chevron2"/>
    <dgm:cxn modelId="{4AF4C773-038C-4E44-8D97-DAE42B4FB34E}" type="presOf" srcId="{E233825A-7B9C-4E1A-B348-28CF7DAF6163}" destId="{F2016F92-3900-456B-9E8C-217727D7172A}" srcOrd="0" destOrd="0" presId="urn:microsoft.com/office/officeart/2005/8/layout/chevron2"/>
    <dgm:cxn modelId="{CD7CC5CD-BDA0-4E72-ADB9-55E811601DE7}" type="presOf" srcId="{68C62A39-C8F9-495C-B474-403898CF5106}" destId="{88A4FD17-0A1E-459D-94C9-8DD446C26167}" srcOrd="0" destOrd="0" presId="urn:microsoft.com/office/officeart/2005/8/layout/chevron2"/>
    <dgm:cxn modelId="{4187BC77-4D75-4E5F-BD0C-17DAE71CC581}" type="presOf" srcId="{1578B200-E658-41BB-B563-0AB4251293FB}" destId="{7DE07682-9E18-43D3-ABEB-811A00D60F61}" srcOrd="0" destOrd="0" presId="urn:microsoft.com/office/officeart/2005/8/layout/chevron2"/>
    <dgm:cxn modelId="{ABC47DE9-0250-4B8D-8EC3-3273A7ECDB00}" srcId="{7EDD07E6-7605-4151-AD69-720B245F1130}" destId="{754A87B2-C129-4E09-B6AB-FDCF65A2305E}" srcOrd="4" destOrd="0" parTransId="{7357655E-2EFF-40BA-B149-7661BB1BE350}" sibTransId="{ABEE3E77-63EB-4E97-82B5-7E3405133008}"/>
    <dgm:cxn modelId="{5816F0AA-F296-4D5E-A308-9695AAF56634}" type="presOf" srcId="{F5564926-B278-45DD-BEFF-36185A5552CA}" destId="{E5940869-E5AB-401C-9004-799CB20D6B64}" srcOrd="0" destOrd="0" presId="urn:microsoft.com/office/officeart/2005/8/layout/chevron2"/>
    <dgm:cxn modelId="{9E4081C2-B6F4-462A-B3F3-B67612A8412D}" type="presOf" srcId="{7EDD07E6-7605-4151-AD69-720B245F1130}" destId="{85831083-C70F-4148-8F34-5B17E799A189}" srcOrd="0" destOrd="0" presId="urn:microsoft.com/office/officeart/2005/8/layout/chevron2"/>
    <dgm:cxn modelId="{769E8552-03B5-42C2-8998-3641A6B1E602}" srcId="{754A87B2-C129-4E09-B6AB-FDCF65A2305E}" destId="{34FFC5A2-25E9-4310-B6A3-855822D18E78}" srcOrd="0" destOrd="0" parTransId="{949773C1-8CDC-46A0-8AEE-DD5897578F79}" sibTransId="{AD1AE100-FADA-4962-A79D-925F7C5A7F06}"/>
    <dgm:cxn modelId="{079393F1-F038-443D-96EA-F3F61AD1CF7A}" type="presOf" srcId="{34FFC5A2-25E9-4310-B6A3-855822D18E78}" destId="{02380C26-7031-4872-B948-B3B139C48B93}" srcOrd="0" destOrd="0" presId="urn:microsoft.com/office/officeart/2005/8/layout/chevron2"/>
    <dgm:cxn modelId="{BB5F1ECF-CB72-4C47-9B51-E779FCDCF4A1}" srcId="{1578B200-E658-41BB-B563-0AB4251293FB}" destId="{96805BEC-3036-46F4-83E5-D0AE05E847E0}" srcOrd="0" destOrd="0" parTransId="{374654E2-4859-491D-82A0-2A0EC9C8B422}" sibTransId="{399F3571-E66C-4D58-A4FF-48EC76EE4833}"/>
    <dgm:cxn modelId="{9426845C-AB7F-461E-9602-D0831DDBFBD1}" srcId="{7EDD07E6-7605-4151-AD69-720B245F1130}" destId="{1578B200-E658-41BB-B563-0AB4251293FB}" srcOrd="2" destOrd="0" parTransId="{2CC1E971-70B9-4749-8FD9-7F512E29F262}" sibTransId="{67583D56-9B5C-4033-ABE2-63DEFF016E68}"/>
    <dgm:cxn modelId="{67F682E0-0D1E-41AC-931A-C34E2DC55ABB}" type="presOf" srcId="{96805BEC-3036-46F4-83E5-D0AE05E847E0}" destId="{3CC99E00-8C73-4CE4-8825-0A1ACE217798}" srcOrd="0" destOrd="0" presId="urn:microsoft.com/office/officeart/2005/8/layout/chevron2"/>
    <dgm:cxn modelId="{4C09A8DB-F27D-4187-B796-FA79F6447557}" type="presOf" srcId="{244B5EFE-8946-4D3C-B744-4526995A3F07}" destId="{E8336D18-8A06-4A1D-9302-26BE0AFF52FB}" srcOrd="0" destOrd="1" presId="urn:microsoft.com/office/officeart/2005/8/layout/chevron2"/>
    <dgm:cxn modelId="{37C3AE0B-57BC-410C-B982-6196ED24F4C6}" type="presOf" srcId="{AE693566-6969-4941-95C2-F6BD00E82CFF}" destId="{E8336D18-8A06-4A1D-9302-26BE0AFF52FB}" srcOrd="0" destOrd="0" presId="urn:microsoft.com/office/officeart/2005/8/layout/chevron2"/>
    <dgm:cxn modelId="{18AEE215-A6E6-437C-BA1D-BE3ED610414B}" srcId="{7EDD07E6-7605-4151-AD69-720B245F1130}" destId="{78FD63A2-5728-4881-B2A8-3C5FC1E8C1D3}" srcOrd="1" destOrd="0" parTransId="{ECE4EB03-3CF6-4B89-8D83-38609701F777}" sibTransId="{17C999FF-9E84-4C24-BEE9-5B2BD6DD0391}"/>
    <dgm:cxn modelId="{4BA342B0-55CD-4CDD-ACD0-57680178E7AF}" srcId="{78FD63A2-5728-4881-B2A8-3C5FC1E8C1D3}" destId="{244B5EFE-8946-4D3C-B744-4526995A3F07}" srcOrd="1" destOrd="0" parTransId="{F4A90FBF-C7CA-4A88-8268-BEBD992FBC11}" sibTransId="{E08D9056-FBDE-4100-B5D5-34A409066589}"/>
    <dgm:cxn modelId="{F88C2841-E7C7-4FE9-926A-D531A3C19F5A}" srcId="{7EDD07E6-7605-4151-AD69-720B245F1130}" destId="{68C62A39-C8F9-495C-B474-403898CF5106}" srcOrd="3" destOrd="0" parTransId="{BE45D561-E354-467F-86AF-5CF57A5E3F31}" sibTransId="{A445683B-6AF9-4ADF-A301-6A2CEE935086}"/>
    <dgm:cxn modelId="{8E4C68BD-2A19-4F2D-9641-FBE0921C257A}" type="presOf" srcId="{EE745945-886D-4D89-B55D-8BE40C2E0B32}" destId="{F2016F92-3900-456B-9E8C-217727D7172A}" srcOrd="0" destOrd="1" presId="urn:microsoft.com/office/officeart/2005/8/layout/chevron2"/>
    <dgm:cxn modelId="{DF94B9D3-71BE-45AB-AE59-D7EE66D599FE}" srcId="{68C62A39-C8F9-495C-B474-403898CF5106}" destId="{A86AD711-AA96-450D-8862-78846D293027}" srcOrd="0" destOrd="0" parTransId="{6659116B-9946-4E69-B491-E207E8387777}" sibTransId="{0EBF8EA8-FDB0-4A75-8A52-29F8F4B4FE92}"/>
    <dgm:cxn modelId="{8AEF55EA-F6C8-44CD-B903-98C5F5232068}" srcId="{F5564926-B278-45DD-BEFF-36185A5552CA}" destId="{E233825A-7B9C-4E1A-B348-28CF7DAF6163}" srcOrd="0" destOrd="0" parTransId="{02F451CF-3F4B-4C77-87FF-4E6B51FFA92D}" sibTransId="{31320BD0-8C3C-40D1-B8F4-F0338EB12C55}"/>
    <dgm:cxn modelId="{BC512D34-B69D-4762-9836-3EF4EAFA5706}" type="presParOf" srcId="{85831083-C70F-4148-8F34-5B17E799A189}" destId="{3B65C149-909F-4ACE-B28E-B78378649D53}" srcOrd="0" destOrd="0" presId="urn:microsoft.com/office/officeart/2005/8/layout/chevron2"/>
    <dgm:cxn modelId="{9E4C2E21-82C6-472B-8DA4-76E4F7EF81E4}" type="presParOf" srcId="{3B65C149-909F-4ACE-B28E-B78378649D53}" destId="{B9A1B6F4-2769-410E-A62C-9C8F12EE90E7}" srcOrd="0" destOrd="0" presId="urn:microsoft.com/office/officeart/2005/8/layout/chevron2"/>
    <dgm:cxn modelId="{27570AA9-0AC5-4CC1-81F2-B98D475FA626}" type="presParOf" srcId="{3B65C149-909F-4ACE-B28E-B78378649D53}" destId="{C92F7C32-2349-4378-AE02-7C2BF99E364C}" srcOrd="1" destOrd="0" presId="urn:microsoft.com/office/officeart/2005/8/layout/chevron2"/>
    <dgm:cxn modelId="{5734CDE3-200E-449E-ADC0-48566CD0EE21}" type="presParOf" srcId="{85831083-C70F-4148-8F34-5B17E799A189}" destId="{EE5FC97D-7D4A-455C-849D-369E6D16743E}" srcOrd="1" destOrd="0" presId="urn:microsoft.com/office/officeart/2005/8/layout/chevron2"/>
    <dgm:cxn modelId="{4811A072-8039-464E-9C85-80716DED173B}" type="presParOf" srcId="{85831083-C70F-4148-8F34-5B17E799A189}" destId="{B4704A35-0330-4B93-AB77-CA69DD95E73D}" srcOrd="2" destOrd="0" presId="urn:microsoft.com/office/officeart/2005/8/layout/chevron2"/>
    <dgm:cxn modelId="{3AAD081D-51B6-4448-A1F7-11F141B450BE}" type="presParOf" srcId="{B4704A35-0330-4B93-AB77-CA69DD95E73D}" destId="{B5AC3E72-AD74-4585-BA95-20A1786D41F5}" srcOrd="0" destOrd="0" presId="urn:microsoft.com/office/officeart/2005/8/layout/chevron2"/>
    <dgm:cxn modelId="{F86834DD-CED2-4A75-AC03-B962A2CFC4BA}" type="presParOf" srcId="{B4704A35-0330-4B93-AB77-CA69DD95E73D}" destId="{E8336D18-8A06-4A1D-9302-26BE0AFF52FB}" srcOrd="1" destOrd="0" presId="urn:microsoft.com/office/officeart/2005/8/layout/chevron2"/>
    <dgm:cxn modelId="{8B821A60-B48F-4C79-A3F0-C656E6C411CD}" type="presParOf" srcId="{85831083-C70F-4148-8F34-5B17E799A189}" destId="{CC6C612B-275F-42E9-BF3E-981E7782032C}" srcOrd="3" destOrd="0" presId="urn:microsoft.com/office/officeart/2005/8/layout/chevron2"/>
    <dgm:cxn modelId="{C2A5BFFD-6721-4707-8F3C-64CBA1A6D8D6}" type="presParOf" srcId="{85831083-C70F-4148-8F34-5B17E799A189}" destId="{49CAA8E0-2D11-461D-BA92-74756FF73AB1}" srcOrd="4" destOrd="0" presId="urn:microsoft.com/office/officeart/2005/8/layout/chevron2"/>
    <dgm:cxn modelId="{980C9045-2D16-4A42-B8AE-C887A974E931}" type="presParOf" srcId="{49CAA8E0-2D11-461D-BA92-74756FF73AB1}" destId="{7DE07682-9E18-43D3-ABEB-811A00D60F61}" srcOrd="0" destOrd="0" presId="urn:microsoft.com/office/officeart/2005/8/layout/chevron2"/>
    <dgm:cxn modelId="{ABEEAEAA-7189-407C-9A43-2D3C6B51A180}" type="presParOf" srcId="{49CAA8E0-2D11-461D-BA92-74756FF73AB1}" destId="{3CC99E00-8C73-4CE4-8825-0A1ACE217798}" srcOrd="1" destOrd="0" presId="urn:microsoft.com/office/officeart/2005/8/layout/chevron2"/>
    <dgm:cxn modelId="{EB863D0C-9681-403D-B4DF-380995D1D4B8}" type="presParOf" srcId="{85831083-C70F-4148-8F34-5B17E799A189}" destId="{1C6400E1-E191-4200-852D-C7FCA474926E}" srcOrd="5" destOrd="0" presId="urn:microsoft.com/office/officeart/2005/8/layout/chevron2"/>
    <dgm:cxn modelId="{95835D91-1438-4DB3-8420-4290B8AD627A}" type="presParOf" srcId="{85831083-C70F-4148-8F34-5B17E799A189}" destId="{829CDF58-1948-48A9-BD0F-4224A5540422}" srcOrd="6" destOrd="0" presId="urn:microsoft.com/office/officeart/2005/8/layout/chevron2"/>
    <dgm:cxn modelId="{F39D7004-46D0-42E5-B050-1465E9D5AA78}" type="presParOf" srcId="{829CDF58-1948-48A9-BD0F-4224A5540422}" destId="{88A4FD17-0A1E-459D-94C9-8DD446C26167}" srcOrd="0" destOrd="0" presId="urn:microsoft.com/office/officeart/2005/8/layout/chevron2"/>
    <dgm:cxn modelId="{0A8B9180-C46C-46B8-9CC8-0F65A7288977}" type="presParOf" srcId="{829CDF58-1948-48A9-BD0F-4224A5540422}" destId="{93F2940B-9E75-4E2F-8A9C-0CABB6254C4F}" srcOrd="1" destOrd="0" presId="urn:microsoft.com/office/officeart/2005/8/layout/chevron2"/>
    <dgm:cxn modelId="{46E9CC4E-1E15-40B3-97FD-2B5C9173B0D6}" type="presParOf" srcId="{85831083-C70F-4148-8F34-5B17E799A189}" destId="{FDC3BA66-4341-42A6-83B0-CA29676C7820}" srcOrd="7" destOrd="0" presId="urn:microsoft.com/office/officeart/2005/8/layout/chevron2"/>
    <dgm:cxn modelId="{36AC23D3-05E9-4EEC-A533-B239E961D710}" type="presParOf" srcId="{85831083-C70F-4148-8F34-5B17E799A189}" destId="{4BEF9C9A-6015-4442-BB4A-8A329E823C3D}" srcOrd="8" destOrd="0" presId="urn:microsoft.com/office/officeart/2005/8/layout/chevron2"/>
    <dgm:cxn modelId="{6471F45E-7FBA-4A52-B0B1-764004233CA2}" type="presParOf" srcId="{4BEF9C9A-6015-4442-BB4A-8A329E823C3D}" destId="{B62CF233-C6DE-43AA-8FED-D414E4C5851B}" srcOrd="0" destOrd="0" presId="urn:microsoft.com/office/officeart/2005/8/layout/chevron2"/>
    <dgm:cxn modelId="{1878BF25-CF7B-49A5-A072-064F8F0991DF}" type="presParOf" srcId="{4BEF9C9A-6015-4442-BB4A-8A329E823C3D}" destId="{02380C26-7031-4872-B948-B3B139C48B93}" srcOrd="1" destOrd="0" presId="urn:microsoft.com/office/officeart/2005/8/layout/chevron2"/>
    <dgm:cxn modelId="{601693C2-390E-4253-9B25-39FE5C3C0D94}" type="presParOf" srcId="{85831083-C70F-4148-8F34-5B17E799A189}" destId="{5DD0EE49-EDC4-46A9-A312-10E7511336F3}" srcOrd="9" destOrd="0" presId="urn:microsoft.com/office/officeart/2005/8/layout/chevron2"/>
    <dgm:cxn modelId="{1A5D6BE2-6ECC-40FD-ABF3-8E39BCF5B1CA}" type="presParOf" srcId="{85831083-C70F-4148-8F34-5B17E799A189}" destId="{18F5EAE9-2558-4488-BF15-D351E0AF389A}" srcOrd="10" destOrd="0" presId="urn:microsoft.com/office/officeart/2005/8/layout/chevron2"/>
    <dgm:cxn modelId="{E967678D-1E5D-4272-A1AF-9C0198441B7C}" type="presParOf" srcId="{18F5EAE9-2558-4488-BF15-D351E0AF389A}" destId="{E5940869-E5AB-401C-9004-799CB20D6B64}" srcOrd="0" destOrd="0" presId="urn:microsoft.com/office/officeart/2005/8/layout/chevron2"/>
    <dgm:cxn modelId="{D86DFE5F-8E78-4EFF-9BE3-BE6957B29465}" type="presParOf" srcId="{18F5EAE9-2558-4488-BF15-D351E0AF389A}" destId="{F2016F92-3900-456B-9E8C-217727D7172A}" srcOrd="1" destOrd="0" presId="urn:microsoft.com/office/officeart/2005/8/layout/chevron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AA4A59-E5B3-4892-92EF-C5DDAAAD0E8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11A113F-7121-4124-8594-BB4A75B05E2E}">
      <dgm:prSet phldrT="[文本]"/>
      <dgm:spPr/>
      <dgm:t>
        <a:bodyPr/>
        <a:lstStyle/>
        <a:p>
          <a:r>
            <a:rPr lang="zh-CN" altLang="en-US" dirty="0" smtClean="0"/>
            <a:t>业务</a:t>
          </a:r>
          <a:r>
            <a:rPr lang="en-US" altLang="zh-CN" dirty="0" smtClean="0"/>
            <a:t>1</a:t>
          </a:r>
          <a:endParaRPr lang="zh-CN" altLang="en-US" dirty="0"/>
        </a:p>
      </dgm:t>
    </dgm:pt>
    <dgm:pt modelId="{7DCA4887-DB87-40F6-B66B-C9E0A52FB9E2}" type="parTrans" cxnId="{D09205F3-88E6-4161-8356-CF29EF7331AA}">
      <dgm:prSet/>
      <dgm:spPr/>
    </dgm:pt>
    <dgm:pt modelId="{124D94B9-2062-4DFC-962A-562C75926A77}" type="sibTrans" cxnId="{D09205F3-88E6-4161-8356-CF29EF7331AA}">
      <dgm:prSet/>
      <dgm:spPr/>
    </dgm:pt>
    <dgm:pt modelId="{BAD40D2C-48FE-48DC-9B66-205B4A64D16F}">
      <dgm:prSet phldrT="[文本]"/>
      <dgm:spPr/>
      <dgm:t>
        <a:bodyPr/>
        <a:lstStyle/>
        <a:p>
          <a:r>
            <a:rPr lang="zh-CN" altLang="en-US" dirty="0" smtClean="0"/>
            <a:t>业务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E908CD34-9755-454C-A4D7-C901411E1BA3}" type="parTrans" cxnId="{1E8C7041-FDEF-417D-B16F-AA55D9643D17}">
      <dgm:prSet/>
      <dgm:spPr/>
    </dgm:pt>
    <dgm:pt modelId="{B23CAA14-13A0-40C2-ADF9-CEE9BA027933}" type="sibTrans" cxnId="{1E8C7041-FDEF-417D-B16F-AA55D9643D17}">
      <dgm:prSet/>
      <dgm:spPr/>
    </dgm:pt>
    <dgm:pt modelId="{A302D7D6-CE42-4DA8-A699-BAB32269CAEC}">
      <dgm:prSet phldrT="[文本]"/>
      <dgm:spPr/>
      <dgm:t>
        <a:bodyPr/>
        <a:lstStyle/>
        <a:p>
          <a:r>
            <a:rPr lang="zh-CN" altLang="en-US" dirty="0" smtClean="0"/>
            <a:t>业务</a:t>
          </a:r>
          <a:r>
            <a:rPr lang="en-US" altLang="zh-CN" dirty="0" smtClean="0"/>
            <a:t>3</a:t>
          </a:r>
          <a:endParaRPr lang="zh-CN" altLang="en-US" dirty="0"/>
        </a:p>
      </dgm:t>
    </dgm:pt>
    <dgm:pt modelId="{192E3B56-E302-4107-80B5-E1D708C579AF}" type="parTrans" cxnId="{4C1B26D6-9A37-4C88-A790-E7BBC54D93CC}">
      <dgm:prSet/>
      <dgm:spPr/>
    </dgm:pt>
    <dgm:pt modelId="{8D8D15E1-28F9-4D18-A3F9-40FC83C0EC76}" type="sibTrans" cxnId="{4C1B26D6-9A37-4C88-A790-E7BBC54D93CC}">
      <dgm:prSet/>
      <dgm:spPr/>
    </dgm:pt>
    <dgm:pt modelId="{C56D7A8F-B2E3-458D-AF50-2981B15ACE08}" type="pres">
      <dgm:prSet presAssocID="{E1AA4A59-E5B3-4892-92EF-C5DDAAAD0E87}" presName="CompostProcess" presStyleCnt="0">
        <dgm:presLayoutVars>
          <dgm:dir/>
          <dgm:resizeHandles val="exact"/>
        </dgm:presLayoutVars>
      </dgm:prSet>
      <dgm:spPr/>
    </dgm:pt>
    <dgm:pt modelId="{EFAFB07C-CA93-4C5F-A45D-BA28904C5907}" type="pres">
      <dgm:prSet presAssocID="{E1AA4A59-E5B3-4892-92EF-C5DDAAAD0E87}" presName="arrow" presStyleLbl="bgShp" presStyleIdx="0" presStyleCnt="1"/>
      <dgm:spPr/>
    </dgm:pt>
    <dgm:pt modelId="{C1142B37-93AD-442A-AD77-E3D206FF88FC}" type="pres">
      <dgm:prSet presAssocID="{E1AA4A59-E5B3-4892-92EF-C5DDAAAD0E87}" presName="linearProcess" presStyleCnt="0"/>
      <dgm:spPr/>
    </dgm:pt>
    <dgm:pt modelId="{FB63B2AF-4CE8-45AF-896C-3D32C368D634}" type="pres">
      <dgm:prSet presAssocID="{411A113F-7121-4124-8594-BB4A75B05E2E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8A1F33-EDC2-4F73-89A5-4AE046759A4F}" type="pres">
      <dgm:prSet presAssocID="{124D94B9-2062-4DFC-962A-562C75926A77}" presName="sibTrans" presStyleCnt="0"/>
      <dgm:spPr/>
    </dgm:pt>
    <dgm:pt modelId="{09DDE54B-0CB7-48AA-B62F-13605259E16E}" type="pres">
      <dgm:prSet presAssocID="{BAD40D2C-48FE-48DC-9B66-205B4A64D16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C1A42-CAD2-431A-95D3-4E2683B9BDFA}" type="pres">
      <dgm:prSet presAssocID="{B23CAA14-13A0-40C2-ADF9-CEE9BA027933}" presName="sibTrans" presStyleCnt="0"/>
      <dgm:spPr/>
    </dgm:pt>
    <dgm:pt modelId="{D32A8E6C-33CC-426B-8B90-98F332698F10}" type="pres">
      <dgm:prSet presAssocID="{A302D7D6-CE42-4DA8-A699-BAB32269CAEC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0835525-75C6-420A-B84F-945BAEF0E829}" type="presOf" srcId="{BAD40D2C-48FE-48DC-9B66-205B4A64D16F}" destId="{09DDE54B-0CB7-48AA-B62F-13605259E16E}" srcOrd="0" destOrd="0" presId="urn:microsoft.com/office/officeart/2005/8/layout/hProcess9"/>
    <dgm:cxn modelId="{4C1B26D6-9A37-4C88-A790-E7BBC54D93CC}" srcId="{E1AA4A59-E5B3-4892-92EF-C5DDAAAD0E87}" destId="{A302D7D6-CE42-4DA8-A699-BAB32269CAEC}" srcOrd="2" destOrd="0" parTransId="{192E3B56-E302-4107-80B5-E1D708C579AF}" sibTransId="{8D8D15E1-28F9-4D18-A3F9-40FC83C0EC76}"/>
    <dgm:cxn modelId="{1E8C7041-FDEF-417D-B16F-AA55D9643D17}" srcId="{E1AA4A59-E5B3-4892-92EF-C5DDAAAD0E87}" destId="{BAD40D2C-48FE-48DC-9B66-205B4A64D16F}" srcOrd="1" destOrd="0" parTransId="{E908CD34-9755-454C-A4D7-C901411E1BA3}" sibTransId="{B23CAA14-13A0-40C2-ADF9-CEE9BA027933}"/>
    <dgm:cxn modelId="{D09205F3-88E6-4161-8356-CF29EF7331AA}" srcId="{E1AA4A59-E5B3-4892-92EF-C5DDAAAD0E87}" destId="{411A113F-7121-4124-8594-BB4A75B05E2E}" srcOrd="0" destOrd="0" parTransId="{7DCA4887-DB87-40F6-B66B-C9E0A52FB9E2}" sibTransId="{124D94B9-2062-4DFC-962A-562C75926A77}"/>
    <dgm:cxn modelId="{FC6FB35A-224E-467F-BB73-C242E469B0A4}" type="presOf" srcId="{E1AA4A59-E5B3-4892-92EF-C5DDAAAD0E87}" destId="{C56D7A8F-B2E3-458D-AF50-2981B15ACE08}" srcOrd="0" destOrd="0" presId="urn:microsoft.com/office/officeart/2005/8/layout/hProcess9"/>
    <dgm:cxn modelId="{9194063D-747A-4857-A5E5-05CB91D26E6D}" type="presOf" srcId="{A302D7D6-CE42-4DA8-A699-BAB32269CAEC}" destId="{D32A8E6C-33CC-426B-8B90-98F332698F10}" srcOrd="0" destOrd="0" presId="urn:microsoft.com/office/officeart/2005/8/layout/hProcess9"/>
    <dgm:cxn modelId="{89FC4D32-5B37-4558-A6CF-FDFD183FBB7C}" type="presOf" srcId="{411A113F-7121-4124-8594-BB4A75B05E2E}" destId="{FB63B2AF-4CE8-45AF-896C-3D32C368D634}" srcOrd="0" destOrd="0" presId="urn:microsoft.com/office/officeart/2005/8/layout/hProcess9"/>
    <dgm:cxn modelId="{213C3EB6-74CE-4633-BD90-BBF52C539BCA}" type="presParOf" srcId="{C56D7A8F-B2E3-458D-AF50-2981B15ACE08}" destId="{EFAFB07C-CA93-4C5F-A45D-BA28904C5907}" srcOrd="0" destOrd="0" presId="urn:microsoft.com/office/officeart/2005/8/layout/hProcess9"/>
    <dgm:cxn modelId="{EF5FC0DB-30A5-471F-ADD2-2D33E9A685A0}" type="presParOf" srcId="{C56D7A8F-B2E3-458D-AF50-2981B15ACE08}" destId="{C1142B37-93AD-442A-AD77-E3D206FF88FC}" srcOrd="1" destOrd="0" presId="urn:microsoft.com/office/officeart/2005/8/layout/hProcess9"/>
    <dgm:cxn modelId="{9A4EC40A-BE0D-4A9B-8824-1B7E2AC3F95C}" type="presParOf" srcId="{C1142B37-93AD-442A-AD77-E3D206FF88FC}" destId="{FB63B2AF-4CE8-45AF-896C-3D32C368D634}" srcOrd="0" destOrd="0" presId="urn:microsoft.com/office/officeart/2005/8/layout/hProcess9"/>
    <dgm:cxn modelId="{D464FC44-2BD5-441A-ABBA-67728C43530E}" type="presParOf" srcId="{C1142B37-93AD-442A-AD77-E3D206FF88FC}" destId="{9B8A1F33-EDC2-4F73-89A5-4AE046759A4F}" srcOrd="1" destOrd="0" presId="urn:microsoft.com/office/officeart/2005/8/layout/hProcess9"/>
    <dgm:cxn modelId="{0193C615-2240-48AA-BBBF-B269A5816DB1}" type="presParOf" srcId="{C1142B37-93AD-442A-AD77-E3D206FF88FC}" destId="{09DDE54B-0CB7-48AA-B62F-13605259E16E}" srcOrd="2" destOrd="0" presId="urn:microsoft.com/office/officeart/2005/8/layout/hProcess9"/>
    <dgm:cxn modelId="{B1C23F7A-73DF-4518-B7DC-86329EF12D61}" type="presParOf" srcId="{C1142B37-93AD-442A-AD77-E3D206FF88FC}" destId="{E5CC1A42-CAD2-431A-95D3-4E2683B9BDFA}" srcOrd="3" destOrd="0" presId="urn:microsoft.com/office/officeart/2005/8/layout/hProcess9"/>
    <dgm:cxn modelId="{8AE4A52C-BFEC-423D-8B7D-0F631239CD11}" type="presParOf" srcId="{C1142B37-93AD-442A-AD77-E3D206FF88FC}" destId="{D32A8E6C-33CC-426B-8B90-98F332698F10}" srcOrd="4" destOrd="0" presId="urn:microsoft.com/office/officeart/2005/8/layout/hProcess9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77F729-0EBC-42DD-981D-409491AD5572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16B29CD-B6AC-4A99-A457-5D81E2706A7D}">
      <dgm:prSet phldrT="[文本]"/>
      <dgm:spPr/>
      <dgm:t>
        <a:bodyPr/>
        <a:lstStyle/>
        <a:p>
          <a:r>
            <a:rPr lang="zh-CN" altLang="en-US" dirty="0" smtClean="0"/>
            <a:t>分解</a:t>
          </a:r>
          <a:endParaRPr lang="zh-CN" altLang="en-US" dirty="0"/>
        </a:p>
      </dgm:t>
    </dgm:pt>
    <dgm:pt modelId="{E9C6CB69-0EBF-49D9-AFEA-32510FEB3125}" type="parTrans" cxnId="{B892D58A-F73C-41DD-8C9C-000967C36613}">
      <dgm:prSet/>
      <dgm:spPr/>
      <dgm:t>
        <a:bodyPr/>
        <a:lstStyle/>
        <a:p>
          <a:endParaRPr lang="zh-CN" altLang="en-US"/>
        </a:p>
      </dgm:t>
    </dgm:pt>
    <dgm:pt modelId="{BADD8244-4893-48AB-A47C-77B5BA35656C}" type="sibTrans" cxnId="{B892D58A-F73C-41DD-8C9C-000967C36613}">
      <dgm:prSet/>
      <dgm:spPr/>
      <dgm:t>
        <a:bodyPr/>
        <a:lstStyle/>
        <a:p>
          <a:endParaRPr lang="zh-CN" altLang="en-US"/>
        </a:p>
      </dgm:t>
    </dgm:pt>
    <dgm:pt modelId="{3A29FEAE-6863-4303-BAE4-5227691FE225}">
      <dgm:prSet phldrT="[文本]"/>
      <dgm:spPr/>
      <dgm:t>
        <a:bodyPr/>
        <a:lstStyle/>
        <a:p>
          <a:r>
            <a:rPr lang="zh-CN" altLang="en-US" dirty="0" smtClean="0"/>
            <a:t>合并</a:t>
          </a:r>
          <a:endParaRPr lang="zh-CN" altLang="en-US" dirty="0"/>
        </a:p>
      </dgm:t>
    </dgm:pt>
    <dgm:pt modelId="{8A3E4905-8C6D-4DCA-84B3-69E077328E80}" type="parTrans" cxnId="{2AE6D6F3-8185-47A9-A0CD-665C62C446DF}">
      <dgm:prSet/>
      <dgm:spPr/>
      <dgm:t>
        <a:bodyPr/>
        <a:lstStyle/>
        <a:p>
          <a:endParaRPr lang="zh-CN" altLang="en-US"/>
        </a:p>
      </dgm:t>
    </dgm:pt>
    <dgm:pt modelId="{893B3464-FE5F-4344-A52A-853F51D99417}" type="sibTrans" cxnId="{2AE6D6F3-8185-47A9-A0CD-665C62C446DF}">
      <dgm:prSet/>
      <dgm:spPr/>
      <dgm:t>
        <a:bodyPr/>
        <a:lstStyle/>
        <a:p>
          <a:endParaRPr lang="zh-CN" altLang="en-US"/>
        </a:p>
      </dgm:t>
    </dgm:pt>
    <dgm:pt modelId="{C09410F9-B307-4B64-B70C-4A12BFB1C4C2}">
      <dgm:prSet phldrT="[文本]"/>
      <dgm:spPr/>
      <dgm:t>
        <a:bodyPr/>
        <a:lstStyle/>
        <a:p>
          <a:r>
            <a:rPr lang="zh-CN" altLang="en-US" dirty="0" smtClean="0"/>
            <a:t>持续发展</a:t>
          </a:r>
          <a:endParaRPr lang="en-US" altLang="zh-CN" dirty="0" smtClean="0"/>
        </a:p>
      </dgm:t>
    </dgm:pt>
    <dgm:pt modelId="{AD2A94DE-AC79-4CBA-A495-92F86A51A644}" type="parTrans" cxnId="{0DCA95DF-B02D-4B5A-9F1B-82305800E663}">
      <dgm:prSet/>
      <dgm:spPr/>
      <dgm:t>
        <a:bodyPr/>
        <a:lstStyle/>
        <a:p>
          <a:endParaRPr lang="zh-CN" altLang="en-US"/>
        </a:p>
      </dgm:t>
    </dgm:pt>
    <dgm:pt modelId="{A42FAE15-4E2C-4E1E-A564-4470CD6690DF}" type="sibTrans" cxnId="{0DCA95DF-B02D-4B5A-9F1B-82305800E663}">
      <dgm:prSet/>
      <dgm:spPr/>
      <dgm:t>
        <a:bodyPr/>
        <a:lstStyle/>
        <a:p>
          <a:endParaRPr lang="zh-CN" altLang="en-US"/>
        </a:p>
      </dgm:t>
    </dgm:pt>
    <dgm:pt modelId="{36DDE1B0-C815-45B8-966E-0A648CA2B02A}">
      <dgm:prSet phldrT="[文本]"/>
      <dgm:spPr/>
      <dgm:t>
        <a:bodyPr/>
        <a:lstStyle/>
        <a:p>
          <a:r>
            <a:rPr lang="zh-CN" altLang="en-US" dirty="0" smtClean="0"/>
            <a:t>稳定性</a:t>
          </a:r>
          <a:endParaRPr lang="zh-CN" altLang="en-US" dirty="0"/>
        </a:p>
      </dgm:t>
    </dgm:pt>
    <dgm:pt modelId="{588B4BC2-E0B2-4FFA-A166-0654E3C2E399}" type="parTrans" cxnId="{3F7E210A-7F28-4015-A944-BFC3C6A14332}">
      <dgm:prSet/>
      <dgm:spPr/>
      <dgm:t>
        <a:bodyPr/>
        <a:lstStyle/>
        <a:p>
          <a:endParaRPr lang="zh-CN" altLang="en-US"/>
        </a:p>
      </dgm:t>
    </dgm:pt>
    <dgm:pt modelId="{806BC075-0EFA-4963-9C75-399552D5BBF2}" type="sibTrans" cxnId="{3F7E210A-7F28-4015-A944-BFC3C6A14332}">
      <dgm:prSet/>
      <dgm:spPr/>
      <dgm:t>
        <a:bodyPr/>
        <a:lstStyle/>
        <a:p>
          <a:endParaRPr lang="zh-CN" altLang="en-US"/>
        </a:p>
      </dgm:t>
    </dgm:pt>
    <dgm:pt modelId="{78261AB7-0A05-4BC4-A0A4-83C670DC0486}">
      <dgm:prSet phldrT="[文本]"/>
      <dgm:spPr/>
      <dgm:t>
        <a:bodyPr/>
        <a:lstStyle/>
        <a:p>
          <a:r>
            <a:rPr lang="zh-CN" altLang="en-US" dirty="0" smtClean="0"/>
            <a:t>业务</a:t>
          </a:r>
          <a:endParaRPr lang="zh-CN" altLang="en-US" dirty="0"/>
        </a:p>
      </dgm:t>
    </dgm:pt>
    <dgm:pt modelId="{EE43CDC6-8AA6-4AD8-A5BE-C89CD0BD48FC}" type="parTrans" cxnId="{227BFCC2-E865-4B60-9654-A339C4BEB4CC}">
      <dgm:prSet/>
      <dgm:spPr/>
    </dgm:pt>
    <dgm:pt modelId="{25CBA9A5-F480-4A58-B7FD-769754B96E46}" type="sibTrans" cxnId="{227BFCC2-E865-4B60-9654-A339C4BEB4CC}">
      <dgm:prSet/>
      <dgm:spPr/>
    </dgm:pt>
    <dgm:pt modelId="{3AD4FC1E-7043-43D0-A4D1-A2C978DBD004}">
      <dgm:prSet phldrT="[文本]"/>
      <dgm:spPr/>
      <dgm:t>
        <a:bodyPr/>
        <a:lstStyle/>
        <a:p>
          <a:r>
            <a:rPr lang="zh-CN" altLang="en-US" dirty="0" smtClean="0"/>
            <a:t>应用</a:t>
          </a:r>
          <a:endParaRPr lang="zh-CN" altLang="en-US" dirty="0"/>
        </a:p>
      </dgm:t>
    </dgm:pt>
    <dgm:pt modelId="{CA66E33C-99ED-4878-AAD6-A32395CA9A44}" type="parTrans" cxnId="{DC268DB6-34FE-46FE-B2D0-21581EEFADBE}">
      <dgm:prSet/>
      <dgm:spPr/>
    </dgm:pt>
    <dgm:pt modelId="{C28915C7-66AA-4C98-AF4E-77A7B7FBAEC6}" type="sibTrans" cxnId="{DC268DB6-34FE-46FE-B2D0-21581EEFADBE}">
      <dgm:prSet/>
      <dgm:spPr/>
    </dgm:pt>
    <dgm:pt modelId="{2D63E47D-0B45-438E-90CE-F76760C1C71F}">
      <dgm:prSet phldrT="[文本]"/>
      <dgm:spPr/>
      <dgm:t>
        <a:bodyPr/>
        <a:lstStyle/>
        <a:p>
          <a:r>
            <a:rPr lang="zh-CN" altLang="en-US" dirty="0" smtClean="0"/>
            <a:t>数据</a:t>
          </a:r>
          <a:endParaRPr lang="zh-CN" altLang="en-US" dirty="0"/>
        </a:p>
      </dgm:t>
    </dgm:pt>
    <dgm:pt modelId="{3480D65D-76F1-4416-893D-8527ED3259F6}" type="parTrans" cxnId="{9073D9BA-C600-44E5-8032-E04219CD7784}">
      <dgm:prSet/>
      <dgm:spPr/>
    </dgm:pt>
    <dgm:pt modelId="{5679FB40-8F5E-4519-A46D-44ED51E6608C}" type="sibTrans" cxnId="{9073D9BA-C600-44E5-8032-E04219CD7784}">
      <dgm:prSet/>
      <dgm:spPr/>
    </dgm:pt>
    <dgm:pt modelId="{8F30E155-52D2-46C9-BE69-AC6D8C972D62}">
      <dgm:prSet phldrT="[文本]"/>
      <dgm:spPr/>
      <dgm:t>
        <a:bodyPr/>
        <a:lstStyle/>
        <a:p>
          <a:r>
            <a:rPr lang="zh-CN" altLang="en-US" dirty="0" smtClean="0"/>
            <a:t>联动的业务</a:t>
          </a:r>
          <a:endParaRPr lang="zh-CN" altLang="en-US" dirty="0"/>
        </a:p>
      </dgm:t>
    </dgm:pt>
    <dgm:pt modelId="{C25520B3-9D54-467A-9166-90EB1835FD29}" type="parTrans" cxnId="{1EB93E16-F997-4804-990A-270CAD331F4E}">
      <dgm:prSet/>
      <dgm:spPr/>
    </dgm:pt>
    <dgm:pt modelId="{0A3C42C3-0E55-4F1C-A68A-9D1F41DF3C9A}" type="sibTrans" cxnId="{1EB93E16-F997-4804-990A-270CAD331F4E}">
      <dgm:prSet/>
      <dgm:spPr/>
    </dgm:pt>
    <dgm:pt modelId="{824F7505-4F2F-464E-9DDF-73224B23C600}">
      <dgm:prSet phldrT="[文本]"/>
      <dgm:spPr/>
      <dgm:t>
        <a:bodyPr/>
        <a:lstStyle/>
        <a:p>
          <a:r>
            <a:rPr lang="zh-CN" altLang="en-US" dirty="0" smtClean="0"/>
            <a:t>高藕合的数据</a:t>
          </a:r>
          <a:endParaRPr lang="zh-CN" altLang="en-US" dirty="0"/>
        </a:p>
      </dgm:t>
    </dgm:pt>
    <dgm:pt modelId="{C852E258-6BB2-4879-942F-A4A0C3449C07}" type="parTrans" cxnId="{A64B38F3-C36A-463B-BA67-62B87BC48BC2}">
      <dgm:prSet/>
      <dgm:spPr/>
    </dgm:pt>
    <dgm:pt modelId="{422C8EDC-6A1F-4D9B-85CF-3956234DCFB8}" type="sibTrans" cxnId="{A64B38F3-C36A-463B-BA67-62B87BC48BC2}">
      <dgm:prSet/>
      <dgm:spPr/>
    </dgm:pt>
    <dgm:pt modelId="{A6F3EC8B-5ECC-4FD5-A6D8-255B448E496A}">
      <dgm:prSet phldrT="[文本]"/>
      <dgm:spPr/>
      <dgm:t>
        <a:bodyPr/>
        <a:lstStyle/>
        <a:p>
          <a:r>
            <a:rPr lang="zh-CN" altLang="en-US" dirty="0" smtClean="0"/>
            <a:t>插件式扩展能力</a:t>
          </a:r>
          <a:endParaRPr lang="en-US" altLang="zh-CN" dirty="0" smtClean="0"/>
        </a:p>
      </dgm:t>
    </dgm:pt>
    <dgm:pt modelId="{4F39B008-A3D4-481F-8141-691A3AB7F528}" type="parTrans" cxnId="{2045DEE3-C1B2-4783-AECE-622D5874D71E}">
      <dgm:prSet/>
      <dgm:spPr/>
    </dgm:pt>
    <dgm:pt modelId="{CE99E14D-3039-48CA-B7A3-8B7492E67650}" type="sibTrans" cxnId="{2045DEE3-C1B2-4783-AECE-622D5874D71E}">
      <dgm:prSet/>
      <dgm:spPr/>
    </dgm:pt>
    <dgm:pt modelId="{C87204D6-677B-4F29-84DF-574D200F6EB0}">
      <dgm:prSet phldrT="[文本]"/>
      <dgm:spPr/>
      <dgm:t>
        <a:bodyPr/>
        <a:lstStyle/>
        <a:p>
          <a:r>
            <a:rPr lang="zh-CN" altLang="en-US" dirty="0" smtClean="0"/>
            <a:t>弱藕合</a:t>
          </a:r>
          <a:r>
            <a:rPr lang="en-US" altLang="zh-CN" dirty="0" smtClean="0"/>
            <a:t>,</a:t>
          </a:r>
          <a:r>
            <a:rPr lang="zh-CN" altLang="en-US" dirty="0" smtClean="0"/>
            <a:t>易于剥离</a:t>
          </a:r>
          <a:endParaRPr lang="en-US" altLang="zh-CN" dirty="0" smtClean="0"/>
        </a:p>
      </dgm:t>
    </dgm:pt>
    <dgm:pt modelId="{45103E05-01A8-48A5-B9BC-E99272B2825C}" type="parTrans" cxnId="{59FB35E2-FC45-40B6-AB3A-9907C02430C4}">
      <dgm:prSet/>
      <dgm:spPr/>
    </dgm:pt>
    <dgm:pt modelId="{647A647C-E0C4-4BB2-A14D-21C6A25E42CE}" type="sibTrans" cxnId="{59FB35E2-FC45-40B6-AB3A-9907C02430C4}">
      <dgm:prSet/>
      <dgm:spPr/>
    </dgm:pt>
    <dgm:pt modelId="{D4867D5E-DF27-49D8-B4E6-CA9B30175BD2}">
      <dgm:prSet phldrT="[文本]"/>
      <dgm:spPr/>
      <dgm:t>
        <a:bodyPr/>
        <a:lstStyle/>
        <a:p>
          <a:r>
            <a:rPr lang="zh-CN" altLang="en-US" dirty="0" smtClean="0"/>
            <a:t>局部可优化调整</a:t>
          </a:r>
          <a:endParaRPr lang="en-US" altLang="zh-CN" dirty="0" smtClean="0"/>
        </a:p>
      </dgm:t>
    </dgm:pt>
    <dgm:pt modelId="{B1F73AF0-9D67-4880-9D93-B115F13FA0B7}" type="parTrans" cxnId="{D6C80008-DA21-479C-A575-3BA24CC7C3A6}">
      <dgm:prSet/>
      <dgm:spPr/>
    </dgm:pt>
    <dgm:pt modelId="{9A952E8D-1C17-4987-9A8A-926A83F51EDF}" type="sibTrans" cxnId="{D6C80008-DA21-479C-A575-3BA24CC7C3A6}">
      <dgm:prSet/>
      <dgm:spPr/>
    </dgm:pt>
    <dgm:pt modelId="{912261DC-8CC9-4125-B3BD-0FA6118AE080}">
      <dgm:prSet phldrT="[文本]"/>
      <dgm:spPr/>
      <dgm:t>
        <a:bodyPr/>
        <a:lstStyle/>
        <a:p>
          <a:r>
            <a:rPr lang="zh-CN" altLang="en-US" dirty="0" smtClean="0"/>
            <a:t>高可用性</a:t>
          </a:r>
          <a:endParaRPr lang="zh-CN" altLang="en-US" dirty="0"/>
        </a:p>
      </dgm:t>
    </dgm:pt>
    <dgm:pt modelId="{1D81E132-4E37-49CF-97D6-DFA6981A80A2}" type="parTrans" cxnId="{717D1277-7DF9-4CB5-8753-481CA6BF7428}">
      <dgm:prSet/>
      <dgm:spPr/>
    </dgm:pt>
    <dgm:pt modelId="{58573A34-FDDA-4EDD-8A5D-D869246A7297}" type="sibTrans" cxnId="{717D1277-7DF9-4CB5-8753-481CA6BF7428}">
      <dgm:prSet/>
      <dgm:spPr/>
    </dgm:pt>
    <dgm:pt modelId="{83946A67-B0CA-4798-8CD0-08CA80B475C4}">
      <dgm:prSet phldrT="[文本]"/>
      <dgm:spPr/>
      <dgm:t>
        <a:bodyPr/>
        <a:lstStyle/>
        <a:p>
          <a:r>
            <a:rPr lang="zh-CN" altLang="en-US" dirty="0" smtClean="0"/>
            <a:t>负载均衡</a:t>
          </a:r>
          <a:endParaRPr lang="zh-CN" altLang="en-US" dirty="0"/>
        </a:p>
      </dgm:t>
    </dgm:pt>
    <dgm:pt modelId="{0320BE1A-86C2-4DAA-A36D-F45659C166AB}" type="parTrans" cxnId="{F1506969-EEFC-4175-A01B-8BF80218EBCC}">
      <dgm:prSet/>
      <dgm:spPr/>
    </dgm:pt>
    <dgm:pt modelId="{0040F8F0-8A64-46DB-AE16-B6319F9758BD}" type="sibTrans" cxnId="{F1506969-EEFC-4175-A01B-8BF80218EBCC}">
      <dgm:prSet/>
      <dgm:spPr/>
    </dgm:pt>
    <dgm:pt modelId="{5F3282CB-FED2-4C46-8AED-B6978D2EEA65}">
      <dgm:prSet phldrT="[文本]"/>
      <dgm:spPr/>
      <dgm:t>
        <a:bodyPr/>
        <a:lstStyle/>
        <a:p>
          <a:r>
            <a:rPr lang="zh-CN" altLang="en-US" dirty="0" smtClean="0"/>
            <a:t>线性扩展</a:t>
          </a:r>
          <a:endParaRPr lang="zh-CN" altLang="en-US" dirty="0"/>
        </a:p>
      </dgm:t>
    </dgm:pt>
    <dgm:pt modelId="{875BDDBE-F1A6-4920-8E7E-76F1C1A91852}" type="parTrans" cxnId="{4E356439-D9FA-4072-941E-79354480295B}">
      <dgm:prSet/>
      <dgm:spPr/>
    </dgm:pt>
    <dgm:pt modelId="{A7B72445-89B7-4907-B163-41CA61EC0508}" type="sibTrans" cxnId="{4E356439-D9FA-4072-941E-79354480295B}">
      <dgm:prSet/>
      <dgm:spPr/>
    </dgm:pt>
    <dgm:pt modelId="{B7B0F602-936C-43C1-841A-E5657AC14679}">
      <dgm:prSet phldrT="[文本]"/>
      <dgm:spPr/>
      <dgm:t>
        <a:bodyPr/>
        <a:lstStyle/>
        <a:p>
          <a:r>
            <a:rPr lang="zh-CN" altLang="en-US" dirty="0" smtClean="0"/>
            <a:t>可测试</a:t>
          </a:r>
          <a:endParaRPr lang="en-US" altLang="zh-CN" dirty="0" smtClean="0"/>
        </a:p>
      </dgm:t>
    </dgm:pt>
    <dgm:pt modelId="{D98FE64D-130F-49B7-9FE2-8783131D10D7}" type="parTrans" cxnId="{97176A6D-38DB-4BBD-B90F-337116C3C9C8}">
      <dgm:prSet/>
      <dgm:spPr/>
    </dgm:pt>
    <dgm:pt modelId="{C84E8106-ABBB-42DC-828C-7652993F68A8}" type="sibTrans" cxnId="{97176A6D-38DB-4BBD-B90F-337116C3C9C8}">
      <dgm:prSet/>
      <dgm:spPr/>
    </dgm:pt>
    <dgm:pt modelId="{62787C36-4B14-4947-8B97-ECE0BBA932D2}">
      <dgm:prSet phldrT="[文本]"/>
      <dgm:spPr/>
      <dgm:t>
        <a:bodyPr/>
        <a:lstStyle/>
        <a:p>
          <a:r>
            <a:rPr lang="zh-CN" altLang="en-US" dirty="0" smtClean="0"/>
            <a:t>可被监控</a:t>
          </a:r>
          <a:endParaRPr lang="zh-CN" altLang="en-US" dirty="0"/>
        </a:p>
      </dgm:t>
    </dgm:pt>
    <dgm:pt modelId="{FCCDB2E6-CDC5-4013-A378-F8F0B9941B8A}" type="parTrans" cxnId="{F18E5C40-74A3-46C0-ACD5-6669B5A39C53}">
      <dgm:prSet/>
      <dgm:spPr/>
    </dgm:pt>
    <dgm:pt modelId="{2BFD11E9-5DA5-4C77-A44D-6C0C460E8675}" type="sibTrans" cxnId="{F18E5C40-74A3-46C0-ACD5-6669B5A39C53}">
      <dgm:prSet/>
      <dgm:spPr/>
    </dgm:pt>
    <dgm:pt modelId="{EE224003-7205-49B9-B91B-D8FB58F2B622}" type="pres">
      <dgm:prSet presAssocID="{C077F729-0EBC-42DD-981D-409491AD557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51DEF31-4403-4B67-9D82-5ED2A0C6B31A}" type="pres">
      <dgm:prSet presAssocID="{C077F729-0EBC-42DD-981D-409491AD5572}" presName="diamond" presStyleLbl="bgShp" presStyleIdx="0" presStyleCnt="1"/>
      <dgm:spPr/>
    </dgm:pt>
    <dgm:pt modelId="{B72C31EC-FEB9-4E3E-A5E4-69234793DD96}" type="pres">
      <dgm:prSet presAssocID="{C077F729-0EBC-42DD-981D-409491AD5572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96D2E9-DB87-490B-9DF6-1C98B65A0173}" type="pres">
      <dgm:prSet presAssocID="{C077F729-0EBC-42DD-981D-409491AD5572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63E44B-8034-4B31-ADA9-C10952F00937}" type="pres">
      <dgm:prSet presAssocID="{C077F729-0EBC-42DD-981D-409491AD5572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05190F-6753-466C-B5E7-DB47912C0DDD}" type="pres">
      <dgm:prSet presAssocID="{C077F729-0EBC-42DD-981D-409491AD5572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E95741-A2D1-480F-B360-31E58271C751}" type="presOf" srcId="{E16B29CD-B6AC-4A99-A457-5D81E2706A7D}" destId="{B72C31EC-FEB9-4E3E-A5E4-69234793DD96}" srcOrd="0" destOrd="0" presId="urn:microsoft.com/office/officeart/2005/8/layout/matrix3"/>
    <dgm:cxn modelId="{1AF72284-9A52-4274-B99E-1389E2F760A0}" type="presOf" srcId="{83946A67-B0CA-4798-8CD0-08CA80B475C4}" destId="{CA05190F-6753-466C-B5E7-DB47912C0DDD}" srcOrd="0" destOrd="2" presId="urn:microsoft.com/office/officeart/2005/8/layout/matrix3"/>
    <dgm:cxn modelId="{9073D9BA-C600-44E5-8032-E04219CD7784}" srcId="{E16B29CD-B6AC-4A99-A457-5D81E2706A7D}" destId="{2D63E47D-0B45-438E-90CE-F76760C1C71F}" srcOrd="2" destOrd="0" parTransId="{3480D65D-76F1-4416-893D-8527ED3259F6}" sibTransId="{5679FB40-8F5E-4519-A46D-44ED51E6608C}"/>
    <dgm:cxn modelId="{3F7E210A-7F28-4015-A944-BFC3C6A14332}" srcId="{C077F729-0EBC-42DD-981D-409491AD5572}" destId="{36DDE1B0-C815-45B8-966E-0A648CA2B02A}" srcOrd="3" destOrd="0" parTransId="{588B4BC2-E0B2-4FFA-A166-0654E3C2E399}" sibTransId="{806BC075-0EFA-4963-9C75-399552D5BBF2}"/>
    <dgm:cxn modelId="{0DAE771E-5906-4849-ABE8-33335ECB288C}" type="presOf" srcId="{C87204D6-677B-4F29-84DF-574D200F6EB0}" destId="{9563E44B-8034-4B31-ADA9-C10952F00937}" srcOrd="0" destOrd="2" presId="urn:microsoft.com/office/officeart/2005/8/layout/matrix3"/>
    <dgm:cxn modelId="{B892D58A-F73C-41DD-8C9C-000967C36613}" srcId="{C077F729-0EBC-42DD-981D-409491AD5572}" destId="{E16B29CD-B6AC-4A99-A457-5D81E2706A7D}" srcOrd="0" destOrd="0" parTransId="{E9C6CB69-0EBF-49D9-AFEA-32510FEB3125}" sibTransId="{BADD8244-4893-48AB-A47C-77B5BA35656C}"/>
    <dgm:cxn modelId="{A1E63F55-2D5B-4C94-8B8B-6D77B66EB40A}" type="presOf" srcId="{824F7505-4F2F-464E-9DDF-73224B23C600}" destId="{CF96D2E9-DB87-490B-9DF6-1C98B65A0173}" srcOrd="0" destOrd="2" presId="urn:microsoft.com/office/officeart/2005/8/layout/matrix3"/>
    <dgm:cxn modelId="{717D1277-7DF9-4CB5-8753-481CA6BF7428}" srcId="{36DDE1B0-C815-45B8-966E-0A648CA2B02A}" destId="{912261DC-8CC9-4125-B3BD-0FA6118AE080}" srcOrd="0" destOrd="0" parTransId="{1D81E132-4E37-49CF-97D6-DFA6981A80A2}" sibTransId="{58573A34-FDDA-4EDD-8A5D-D869246A7297}"/>
    <dgm:cxn modelId="{D7C72B3E-2BD2-4FF7-BA15-99611BC03792}" type="presOf" srcId="{C077F729-0EBC-42DD-981D-409491AD5572}" destId="{EE224003-7205-49B9-B91B-D8FB58F2B622}" srcOrd="0" destOrd="0" presId="urn:microsoft.com/office/officeart/2005/8/layout/matrix3"/>
    <dgm:cxn modelId="{A64B38F3-C36A-463B-BA67-62B87BC48BC2}" srcId="{3A29FEAE-6863-4303-BAE4-5227691FE225}" destId="{824F7505-4F2F-464E-9DDF-73224B23C600}" srcOrd="1" destOrd="0" parTransId="{C852E258-6BB2-4879-942F-A4A0C3449C07}" sibTransId="{422C8EDC-6A1F-4D9B-85CF-3956234DCFB8}"/>
    <dgm:cxn modelId="{B0DFEFB7-1D16-4A65-AD8A-F096FE80B1E4}" type="presOf" srcId="{8F30E155-52D2-46C9-BE69-AC6D8C972D62}" destId="{CF96D2E9-DB87-490B-9DF6-1C98B65A0173}" srcOrd="0" destOrd="1" presId="urn:microsoft.com/office/officeart/2005/8/layout/matrix3"/>
    <dgm:cxn modelId="{F1506969-EEFC-4175-A01B-8BF80218EBCC}" srcId="{36DDE1B0-C815-45B8-966E-0A648CA2B02A}" destId="{83946A67-B0CA-4798-8CD0-08CA80B475C4}" srcOrd="1" destOrd="0" parTransId="{0320BE1A-86C2-4DAA-A36D-F45659C166AB}" sibTransId="{0040F8F0-8A64-46DB-AE16-B6319F9758BD}"/>
    <dgm:cxn modelId="{59FB35E2-FC45-40B6-AB3A-9907C02430C4}" srcId="{C09410F9-B307-4B64-B70C-4A12BFB1C4C2}" destId="{C87204D6-677B-4F29-84DF-574D200F6EB0}" srcOrd="1" destOrd="0" parTransId="{45103E05-01A8-48A5-B9BC-E99272B2825C}" sibTransId="{647A647C-E0C4-4BB2-A14D-21C6A25E42CE}"/>
    <dgm:cxn modelId="{DC268DB6-34FE-46FE-B2D0-21581EEFADBE}" srcId="{E16B29CD-B6AC-4A99-A457-5D81E2706A7D}" destId="{3AD4FC1E-7043-43D0-A4D1-A2C978DBD004}" srcOrd="1" destOrd="0" parTransId="{CA66E33C-99ED-4878-AAD6-A32395CA9A44}" sibTransId="{C28915C7-66AA-4C98-AF4E-77A7B7FBAEC6}"/>
    <dgm:cxn modelId="{F18E5C40-74A3-46C0-ACD5-6669B5A39C53}" srcId="{36DDE1B0-C815-45B8-966E-0A648CA2B02A}" destId="{62787C36-4B14-4947-8B97-ECE0BBA932D2}" srcOrd="3" destOrd="0" parTransId="{FCCDB2E6-CDC5-4013-A378-F8F0B9941B8A}" sibTransId="{2BFD11E9-5DA5-4C77-A44D-6C0C460E8675}"/>
    <dgm:cxn modelId="{1BDC18DF-96D3-4926-982A-178A54BC56BA}" type="presOf" srcId="{C09410F9-B307-4B64-B70C-4A12BFB1C4C2}" destId="{9563E44B-8034-4B31-ADA9-C10952F00937}" srcOrd="0" destOrd="0" presId="urn:microsoft.com/office/officeart/2005/8/layout/matrix3"/>
    <dgm:cxn modelId="{227BFCC2-E865-4B60-9654-A339C4BEB4CC}" srcId="{E16B29CD-B6AC-4A99-A457-5D81E2706A7D}" destId="{78261AB7-0A05-4BC4-A0A4-83C670DC0486}" srcOrd="0" destOrd="0" parTransId="{EE43CDC6-8AA6-4AD8-A5BE-C89CD0BD48FC}" sibTransId="{25CBA9A5-F480-4A58-B7FD-769754B96E46}"/>
    <dgm:cxn modelId="{2045DEE3-C1B2-4783-AECE-622D5874D71E}" srcId="{C09410F9-B307-4B64-B70C-4A12BFB1C4C2}" destId="{A6F3EC8B-5ECC-4FD5-A6D8-255B448E496A}" srcOrd="0" destOrd="0" parTransId="{4F39B008-A3D4-481F-8141-691A3AB7F528}" sibTransId="{CE99E14D-3039-48CA-B7A3-8B7492E67650}"/>
    <dgm:cxn modelId="{B9F1396A-48CA-48CC-B350-A1E409B41B80}" type="presOf" srcId="{3A29FEAE-6863-4303-BAE4-5227691FE225}" destId="{CF96D2E9-DB87-490B-9DF6-1C98B65A0173}" srcOrd="0" destOrd="0" presId="urn:microsoft.com/office/officeart/2005/8/layout/matrix3"/>
    <dgm:cxn modelId="{4E356439-D9FA-4072-941E-79354480295B}" srcId="{36DDE1B0-C815-45B8-966E-0A648CA2B02A}" destId="{5F3282CB-FED2-4C46-8AED-B6978D2EEA65}" srcOrd="2" destOrd="0" parTransId="{875BDDBE-F1A6-4920-8E7E-76F1C1A91852}" sibTransId="{A7B72445-89B7-4907-B163-41CA61EC0508}"/>
    <dgm:cxn modelId="{2AE6D6F3-8185-47A9-A0CD-665C62C446DF}" srcId="{C077F729-0EBC-42DD-981D-409491AD5572}" destId="{3A29FEAE-6863-4303-BAE4-5227691FE225}" srcOrd="1" destOrd="0" parTransId="{8A3E4905-8C6D-4DCA-84B3-69E077328E80}" sibTransId="{893B3464-FE5F-4344-A52A-853F51D99417}"/>
    <dgm:cxn modelId="{ADB8BB42-4AC6-4C43-B8EA-408D3937201F}" type="presOf" srcId="{B7B0F602-936C-43C1-841A-E5657AC14679}" destId="{9563E44B-8034-4B31-ADA9-C10952F00937}" srcOrd="0" destOrd="4" presId="urn:microsoft.com/office/officeart/2005/8/layout/matrix3"/>
    <dgm:cxn modelId="{D6C80008-DA21-479C-A575-3BA24CC7C3A6}" srcId="{C09410F9-B307-4B64-B70C-4A12BFB1C4C2}" destId="{D4867D5E-DF27-49D8-B4E6-CA9B30175BD2}" srcOrd="2" destOrd="0" parTransId="{B1F73AF0-9D67-4880-9D93-B115F13FA0B7}" sibTransId="{9A952E8D-1C17-4987-9A8A-926A83F51EDF}"/>
    <dgm:cxn modelId="{0DCA95DF-B02D-4B5A-9F1B-82305800E663}" srcId="{C077F729-0EBC-42DD-981D-409491AD5572}" destId="{C09410F9-B307-4B64-B70C-4A12BFB1C4C2}" srcOrd="2" destOrd="0" parTransId="{AD2A94DE-AC79-4CBA-A495-92F86A51A644}" sibTransId="{A42FAE15-4E2C-4E1E-A564-4470CD6690DF}"/>
    <dgm:cxn modelId="{97176A6D-38DB-4BBD-B90F-337116C3C9C8}" srcId="{C09410F9-B307-4B64-B70C-4A12BFB1C4C2}" destId="{B7B0F602-936C-43C1-841A-E5657AC14679}" srcOrd="3" destOrd="0" parTransId="{D98FE64D-130F-49B7-9FE2-8783131D10D7}" sibTransId="{C84E8106-ABBB-42DC-828C-7652993F68A8}"/>
    <dgm:cxn modelId="{1EB93E16-F997-4804-990A-270CAD331F4E}" srcId="{3A29FEAE-6863-4303-BAE4-5227691FE225}" destId="{8F30E155-52D2-46C9-BE69-AC6D8C972D62}" srcOrd="0" destOrd="0" parTransId="{C25520B3-9D54-467A-9166-90EB1835FD29}" sibTransId="{0A3C42C3-0E55-4F1C-A68A-9D1F41DF3C9A}"/>
    <dgm:cxn modelId="{31F7317F-AEE8-4E94-8173-7ADEAEC1DD11}" type="presOf" srcId="{5F3282CB-FED2-4C46-8AED-B6978D2EEA65}" destId="{CA05190F-6753-466C-B5E7-DB47912C0DDD}" srcOrd="0" destOrd="3" presId="urn:microsoft.com/office/officeart/2005/8/layout/matrix3"/>
    <dgm:cxn modelId="{AC28734D-76A5-4D96-8A3C-42F874C98921}" type="presOf" srcId="{62787C36-4B14-4947-8B97-ECE0BBA932D2}" destId="{CA05190F-6753-466C-B5E7-DB47912C0DDD}" srcOrd="0" destOrd="4" presId="urn:microsoft.com/office/officeart/2005/8/layout/matrix3"/>
    <dgm:cxn modelId="{DC862527-E534-472C-8791-FF46C638F53A}" type="presOf" srcId="{912261DC-8CC9-4125-B3BD-0FA6118AE080}" destId="{CA05190F-6753-466C-B5E7-DB47912C0DDD}" srcOrd="0" destOrd="1" presId="urn:microsoft.com/office/officeart/2005/8/layout/matrix3"/>
    <dgm:cxn modelId="{BB7B1ADC-6B33-403B-90A0-E91CD37AFB80}" type="presOf" srcId="{A6F3EC8B-5ECC-4FD5-A6D8-255B448E496A}" destId="{9563E44B-8034-4B31-ADA9-C10952F00937}" srcOrd="0" destOrd="1" presId="urn:microsoft.com/office/officeart/2005/8/layout/matrix3"/>
    <dgm:cxn modelId="{3E6E6CCC-2A18-4F0A-B6C7-5BE6A2E9DA50}" type="presOf" srcId="{3AD4FC1E-7043-43D0-A4D1-A2C978DBD004}" destId="{B72C31EC-FEB9-4E3E-A5E4-69234793DD96}" srcOrd="0" destOrd="2" presId="urn:microsoft.com/office/officeart/2005/8/layout/matrix3"/>
    <dgm:cxn modelId="{D0C39050-CEE6-4D9E-8687-5BE95FB4E78D}" type="presOf" srcId="{78261AB7-0A05-4BC4-A0A4-83C670DC0486}" destId="{B72C31EC-FEB9-4E3E-A5E4-69234793DD96}" srcOrd="0" destOrd="1" presId="urn:microsoft.com/office/officeart/2005/8/layout/matrix3"/>
    <dgm:cxn modelId="{39BFE0AB-3240-4610-B583-70CB344C1337}" type="presOf" srcId="{2D63E47D-0B45-438E-90CE-F76760C1C71F}" destId="{B72C31EC-FEB9-4E3E-A5E4-69234793DD96}" srcOrd="0" destOrd="3" presId="urn:microsoft.com/office/officeart/2005/8/layout/matrix3"/>
    <dgm:cxn modelId="{62A2A55F-B33C-451B-9CF9-347FEFD836DF}" type="presOf" srcId="{D4867D5E-DF27-49D8-B4E6-CA9B30175BD2}" destId="{9563E44B-8034-4B31-ADA9-C10952F00937}" srcOrd="0" destOrd="3" presId="urn:microsoft.com/office/officeart/2005/8/layout/matrix3"/>
    <dgm:cxn modelId="{B37705BE-BC1A-41D8-B6FE-428E5F5FA945}" type="presOf" srcId="{36DDE1B0-C815-45B8-966E-0A648CA2B02A}" destId="{CA05190F-6753-466C-B5E7-DB47912C0DDD}" srcOrd="0" destOrd="0" presId="urn:microsoft.com/office/officeart/2005/8/layout/matrix3"/>
    <dgm:cxn modelId="{CDE616B5-EC85-4B61-9922-9AEB51F84482}" type="presParOf" srcId="{EE224003-7205-49B9-B91B-D8FB58F2B622}" destId="{151DEF31-4403-4B67-9D82-5ED2A0C6B31A}" srcOrd="0" destOrd="0" presId="urn:microsoft.com/office/officeart/2005/8/layout/matrix3"/>
    <dgm:cxn modelId="{7C1A3336-38C8-4279-A00E-D74B98139033}" type="presParOf" srcId="{EE224003-7205-49B9-B91B-D8FB58F2B622}" destId="{B72C31EC-FEB9-4E3E-A5E4-69234793DD96}" srcOrd="1" destOrd="0" presId="urn:microsoft.com/office/officeart/2005/8/layout/matrix3"/>
    <dgm:cxn modelId="{6E27809C-D227-4E84-A245-972C7363F083}" type="presParOf" srcId="{EE224003-7205-49B9-B91B-D8FB58F2B622}" destId="{CF96D2E9-DB87-490B-9DF6-1C98B65A0173}" srcOrd="2" destOrd="0" presId="urn:microsoft.com/office/officeart/2005/8/layout/matrix3"/>
    <dgm:cxn modelId="{1CD7FCD1-215A-4461-8D0D-9FC211B5B46A}" type="presParOf" srcId="{EE224003-7205-49B9-B91B-D8FB58F2B622}" destId="{9563E44B-8034-4B31-ADA9-C10952F00937}" srcOrd="3" destOrd="0" presId="urn:microsoft.com/office/officeart/2005/8/layout/matrix3"/>
    <dgm:cxn modelId="{2DB7C1A3-FA5B-43D6-B330-B9E51D262A79}" type="presParOf" srcId="{EE224003-7205-49B9-B91B-D8FB58F2B622}" destId="{CA05190F-6753-466C-B5E7-DB47912C0DDD}" srcOrd="4" destOrd="0" presId="urn:microsoft.com/office/officeart/2005/8/layout/matrix3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29E501-2B73-49DE-BB9A-40F012E64E9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56600B6C-1484-44E8-B87E-CA1573FEF440}">
      <dgm:prSet phldrT="[文本]"/>
      <dgm:spPr/>
      <dgm:t>
        <a:bodyPr/>
        <a:lstStyle/>
        <a:p>
          <a:r>
            <a:rPr lang="zh-CN" altLang="en-US" dirty="0" smtClean="0"/>
            <a:t>业务划分</a:t>
          </a:r>
          <a:endParaRPr lang="zh-CN" altLang="en-US" dirty="0"/>
        </a:p>
      </dgm:t>
    </dgm:pt>
    <dgm:pt modelId="{5B62056A-0A40-43BA-884D-948C76DDDA24}" type="parTrans" cxnId="{969A6B41-BF96-4604-B1A8-D19FAB9069C8}">
      <dgm:prSet/>
      <dgm:spPr/>
      <dgm:t>
        <a:bodyPr/>
        <a:lstStyle/>
        <a:p>
          <a:endParaRPr lang="zh-CN" altLang="en-US"/>
        </a:p>
      </dgm:t>
    </dgm:pt>
    <dgm:pt modelId="{8EF12505-11B6-43F7-8638-3C60E26CE509}" type="sibTrans" cxnId="{969A6B41-BF96-4604-B1A8-D19FAB9069C8}">
      <dgm:prSet/>
      <dgm:spPr/>
      <dgm:t>
        <a:bodyPr/>
        <a:lstStyle/>
        <a:p>
          <a:endParaRPr lang="zh-CN" altLang="en-US"/>
        </a:p>
      </dgm:t>
    </dgm:pt>
    <dgm:pt modelId="{A5E1041C-B69E-484E-869D-615861791D7C}">
      <dgm:prSet phldrT="[文本]"/>
      <dgm:spPr/>
      <dgm:t>
        <a:bodyPr/>
        <a:lstStyle/>
        <a:p>
          <a:r>
            <a:rPr lang="zh-CN" altLang="en-US" dirty="0" smtClean="0"/>
            <a:t>系统细分</a:t>
          </a:r>
          <a:endParaRPr lang="zh-CN" altLang="en-US" dirty="0"/>
        </a:p>
      </dgm:t>
    </dgm:pt>
    <dgm:pt modelId="{BA654966-8A1F-464E-A080-C26D43D271A8}" type="parTrans" cxnId="{33D53AF4-054A-4E4B-B777-4F5234D219AB}">
      <dgm:prSet/>
      <dgm:spPr/>
      <dgm:t>
        <a:bodyPr/>
        <a:lstStyle/>
        <a:p>
          <a:endParaRPr lang="zh-CN" altLang="en-US"/>
        </a:p>
      </dgm:t>
    </dgm:pt>
    <dgm:pt modelId="{7CB2AE2A-B606-4DA7-80C6-3508C05779D2}" type="sibTrans" cxnId="{33D53AF4-054A-4E4B-B777-4F5234D219AB}">
      <dgm:prSet/>
      <dgm:spPr/>
      <dgm:t>
        <a:bodyPr/>
        <a:lstStyle/>
        <a:p>
          <a:endParaRPr lang="zh-CN" altLang="en-US"/>
        </a:p>
      </dgm:t>
    </dgm:pt>
    <dgm:pt modelId="{F075B5FD-3649-4116-BCD0-0EF6306E9324}">
      <dgm:prSet phldrT="[文本]"/>
      <dgm:spPr/>
      <dgm:t>
        <a:bodyPr/>
        <a:lstStyle/>
        <a:p>
          <a:r>
            <a:rPr lang="zh-CN" altLang="en-US" dirty="0" smtClean="0"/>
            <a:t>应用优化</a:t>
          </a:r>
          <a:endParaRPr lang="zh-CN" altLang="en-US" dirty="0"/>
        </a:p>
      </dgm:t>
    </dgm:pt>
    <dgm:pt modelId="{9A4E8B96-A4BE-4590-A845-7CA4CC07C5A6}" type="parTrans" cxnId="{22E48C88-4124-4C56-B031-025EABCFDED5}">
      <dgm:prSet/>
      <dgm:spPr/>
      <dgm:t>
        <a:bodyPr/>
        <a:lstStyle/>
        <a:p>
          <a:endParaRPr lang="zh-CN" altLang="en-US"/>
        </a:p>
      </dgm:t>
    </dgm:pt>
    <dgm:pt modelId="{BC3829CC-3ADD-435E-ADE3-F1B0852EA998}" type="sibTrans" cxnId="{22E48C88-4124-4C56-B031-025EABCFDED5}">
      <dgm:prSet/>
      <dgm:spPr/>
      <dgm:t>
        <a:bodyPr/>
        <a:lstStyle/>
        <a:p>
          <a:endParaRPr lang="zh-CN" altLang="en-US"/>
        </a:p>
      </dgm:t>
    </dgm:pt>
    <dgm:pt modelId="{F4976F70-A538-45DD-8967-039F37DDBA8B}" type="pres">
      <dgm:prSet presAssocID="{E129E501-2B73-49DE-BB9A-40F012E64E96}" presName="arrowDiagram" presStyleCnt="0">
        <dgm:presLayoutVars>
          <dgm:chMax val="5"/>
          <dgm:dir/>
          <dgm:resizeHandles val="exact"/>
        </dgm:presLayoutVars>
      </dgm:prSet>
      <dgm:spPr/>
    </dgm:pt>
    <dgm:pt modelId="{52903B31-0556-471D-8553-608A0C5CB245}" type="pres">
      <dgm:prSet presAssocID="{E129E501-2B73-49DE-BB9A-40F012E64E96}" presName="arrow" presStyleLbl="bgShp" presStyleIdx="0" presStyleCnt="1"/>
      <dgm:spPr/>
    </dgm:pt>
    <dgm:pt modelId="{8EDEC8DE-684F-4B29-AC4A-6424C2115EEC}" type="pres">
      <dgm:prSet presAssocID="{E129E501-2B73-49DE-BB9A-40F012E64E96}" presName="arrowDiagram3" presStyleCnt="0"/>
      <dgm:spPr/>
    </dgm:pt>
    <dgm:pt modelId="{0AD7E9BF-EB51-40E3-88F4-EFA33B8BE320}" type="pres">
      <dgm:prSet presAssocID="{56600B6C-1484-44E8-B87E-CA1573FEF440}" presName="bullet3a" presStyleLbl="node1" presStyleIdx="0" presStyleCnt="3"/>
      <dgm:spPr/>
    </dgm:pt>
    <dgm:pt modelId="{25C374E0-FF6E-4A56-9A7F-E252816F2871}" type="pres">
      <dgm:prSet presAssocID="{56600B6C-1484-44E8-B87E-CA1573FEF440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C0C8D5-555B-4CDD-9FFD-F7B4EC94EF14}" type="pres">
      <dgm:prSet presAssocID="{A5E1041C-B69E-484E-869D-615861791D7C}" presName="bullet3b" presStyleLbl="node1" presStyleIdx="1" presStyleCnt="3"/>
      <dgm:spPr/>
    </dgm:pt>
    <dgm:pt modelId="{B792878A-3502-4862-B8C0-5D0C17B30F53}" type="pres">
      <dgm:prSet presAssocID="{A5E1041C-B69E-484E-869D-615861791D7C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BEF005-C623-46FF-A609-5838E74AC93F}" type="pres">
      <dgm:prSet presAssocID="{F075B5FD-3649-4116-BCD0-0EF6306E9324}" presName="bullet3c" presStyleLbl="node1" presStyleIdx="2" presStyleCnt="3"/>
      <dgm:spPr/>
    </dgm:pt>
    <dgm:pt modelId="{6933E6EA-2307-4850-9549-618B568E5D53}" type="pres">
      <dgm:prSet presAssocID="{F075B5FD-3649-4116-BCD0-0EF6306E9324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FD1DCD7-28AE-4E46-A026-5B6078924568}" type="presOf" srcId="{A5E1041C-B69E-484E-869D-615861791D7C}" destId="{B792878A-3502-4862-B8C0-5D0C17B30F53}" srcOrd="0" destOrd="0" presId="urn:microsoft.com/office/officeart/2005/8/layout/arrow2"/>
    <dgm:cxn modelId="{969A6B41-BF96-4604-B1A8-D19FAB9069C8}" srcId="{E129E501-2B73-49DE-BB9A-40F012E64E96}" destId="{56600B6C-1484-44E8-B87E-CA1573FEF440}" srcOrd="0" destOrd="0" parTransId="{5B62056A-0A40-43BA-884D-948C76DDDA24}" sibTransId="{8EF12505-11B6-43F7-8638-3C60E26CE509}"/>
    <dgm:cxn modelId="{83B40FA2-5CEC-47F7-878B-3529BA2EC759}" type="presOf" srcId="{E129E501-2B73-49DE-BB9A-40F012E64E96}" destId="{F4976F70-A538-45DD-8967-039F37DDBA8B}" srcOrd="0" destOrd="0" presId="urn:microsoft.com/office/officeart/2005/8/layout/arrow2"/>
    <dgm:cxn modelId="{22E48C88-4124-4C56-B031-025EABCFDED5}" srcId="{E129E501-2B73-49DE-BB9A-40F012E64E96}" destId="{F075B5FD-3649-4116-BCD0-0EF6306E9324}" srcOrd="2" destOrd="0" parTransId="{9A4E8B96-A4BE-4590-A845-7CA4CC07C5A6}" sibTransId="{BC3829CC-3ADD-435E-ADE3-F1B0852EA998}"/>
    <dgm:cxn modelId="{33D53AF4-054A-4E4B-B777-4F5234D219AB}" srcId="{E129E501-2B73-49DE-BB9A-40F012E64E96}" destId="{A5E1041C-B69E-484E-869D-615861791D7C}" srcOrd="1" destOrd="0" parTransId="{BA654966-8A1F-464E-A080-C26D43D271A8}" sibTransId="{7CB2AE2A-B606-4DA7-80C6-3508C05779D2}"/>
    <dgm:cxn modelId="{1832DC8A-09C4-48A2-8625-F2C29F0AA101}" type="presOf" srcId="{F075B5FD-3649-4116-BCD0-0EF6306E9324}" destId="{6933E6EA-2307-4850-9549-618B568E5D53}" srcOrd="0" destOrd="0" presId="urn:microsoft.com/office/officeart/2005/8/layout/arrow2"/>
    <dgm:cxn modelId="{8E4EBA7B-15A5-419E-AB7C-B0337298AE9B}" type="presOf" srcId="{56600B6C-1484-44E8-B87E-CA1573FEF440}" destId="{25C374E0-FF6E-4A56-9A7F-E252816F2871}" srcOrd="0" destOrd="0" presId="urn:microsoft.com/office/officeart/2005/8/layout/arrow2"/>
    <dgm:cxn modelId="{4391A344-E224-4F9E-9E98-17DF11B7F274}" type="presParOf" srcId="{F4976F70-A538-45DD-8967-039F37DDBA8B}" destId="{52903B31-0556-471D-8553-608A0C5CB245}" srcOrd="0" destOrd="0" presId="urn:microsoft.com/office/officeart/2005/8/layout/arrow2"/>
    <dgm:cxn modelId="{CD56C088-87F5-4A85-88C7-CE9B970B519F}" type="presParOf" srcId="{F4976F70-A538-45DD-8967-039F37DDBA8B}" destId="{8EDEC8DE-684F-4B29-AC4A-6424C2115EEC}" srcOrd="1" destOrd="0" presId="urn:microsoft.com/office/officeart/2005/8/layout/arrow2"/>
    <dgm:cxn modelId="{5F6F8113-B36B-4EEB-887C-BB599B8EF4CD}" type="presParOf" srcId="{8EDEC8DE-684F-4B29-AC4A-6424C2115EEC}" destId="{0AD7E9BF-EB51-40E3-88F4-EFA33B8BE320}" srcOrd="0" destOrd="0" presId="urn:microsoft.com/office/officeart/2005/8/layout/arrow2"/>
    <dgm:cxn modelId="{A5BE2A47-6F43-4DA0-8665-3B017A0A6ADB}" type="presParOf" srcId="{8EDEC8DE-684F-4B29-AC4A-6424C2115EEC}" destId="{25C374E0-FF6E-4A56-9A7F-E252816F2871}" srcOrd="1" destOrd="0" presId="urn:microsoft.com/office/officeart/2005/8/layout/arrow2"/>
    <dgm:cxn modelId="{04AAABC8-635D-4086-9507-B5EEAAD3BE80}" type="presParOf" srcId="{8EDEC8DE-684F-4B29-AC4A-6424C2115EEC}" destId="{B9C0C8D5-555B-4CDD-9FFD-F7B4EC94EF14}" srcOrd="2" destOrd="0" presId="urn:microsoft.com/office/officeart/2005/8/layout/arrow2"/>
    <dgm:cxn modelId="{30A26064-ED96-4428-827C-EA2302AC4F43}" type="presParOf" srcId="{8EDEC8DE-684F-4B29-AC4A-6424C2115EEC}" destId="{B792878A-3502-4862-B8C0-5D0C17B30F53}" srcOrd="3" destOrd="0" presId="urn:microsoft.com/office/officeart/2005/8/layout/arrow2"/>
    <dgm:cxn modelId="{735C2391-B2A5-4C71-9847-EC45582883ED}" type="presParOf" srcId="{8EDEC8DE-684F-4B29-AC4A-6424C2115EEC}" destId="{F0BEF005-C623-46FF-A609-5838E74AC93F}" srcOrd="4" destOrd="0" presId="urn:microsoft.com/office/officeart/2005/8/layout/arrow2"/>
    <dgm:cxn modelId="{D2199EC3-B7DF-48FC-9F77-A14C30DF72BF}" type="presParOf" srcId="{8EDEC8DE-684F-4B29-AC4A-6424C2115EEC}" destId="{6933E6EA-2307-4850-9549-618B568E5D53}" srcOrd="5" destOrd="0" presId="urn:microsoft.com/office/officeart/2005/8/layout/arrow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84058-D6AB-4C66-84E5-69D44463781E}" type="datetimeFigureOut">
              <a:rPr lang="zh-CN" altLang="en-US" smtClean="0"/>
              <a:pPr/>
              <a:t>2014/6/24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F3D54-91DF-412D-91FF-517253D18E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E9403F-166F-432B-8E4F-97029C905FF6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7B83E4E-10A4-49FB-B3D4-F9E1CEBEAC6F}" type="slidenum">
              <a:rPr lang="zh-CN" altLang="en-US" smtClean="0"/>
              <a:pPr/>
              <a:t>25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B20455-D104-4174-9972-FF2CEADFCD48}" type="slidenum">
              <a:rPr lang="zh-CN" altLang="en-US" smtClean="0"/>
              <a:pPr/>
              <a:t>28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580-B9F6-422C-AF65-4C6C8FF09096}" type="datetimeFigureOut">
              <a:rPr lang="zh-CN" altLang="en-US" smtClean="0"/>
              <a:pPr/>
              <a:t>2014/6/24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E78B-F5A0-4085-B9FA-0A63710EB5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E87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2" name="图片 7" descr="百年技术大学logo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3188" y="142875"/>
            <a:ext cx="29686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标题 1"/>
          <p:cNvSpPr txBox="1">
            <a:spLocks/>
          </p:cNvSpPr>
          <p:nvPr userDrawn="1"/>
        </p:nvSpPr>
        <p:spPr bwMode="auto">
          <a:xfrm>
            <a:off x="3243250" y="0"/>
            <a:ext cx="5900750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单击此处编辑版标题样式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E87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5" name="图片 7" descr="百年技术大学logo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3188" y="142875"/>
            <a:ext cx="29686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580-B9F6-422C-AF65-4C6C8FF09096}" type="datetimeFigureOut">
              <a:rPr lang="zh-CN" altLang="en-US" smtClean="0"/>
              <a:pPr/>
              <a:t>2014/6/24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E78B-F5A0-4085-B9FA-0A63710EB5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E87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2" name="图片 7" descr="百年技术大学logo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3188" y="142875"/>
            <a:ext cx="29686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标题 1"/>
          <p:cNvSpPr txBox="1">
            <a:spLocks/>
          </p:cNvSpPr>
          <p:nvPr userDrawn="1"/>
        </p:nvSpPr>
        <p:spPr bwMode="auto">
          <a:xfrm>
            <a:off x="3243250" y="0"/>
            <a:ext cx="5900750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单击此处编辑版标题样式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E87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5" name="图片 7" descr="百年技术大学logo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3188" y="142875"/>
            <a:ext cx="29686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580-B9F6-422C-AF65-4C6C8FF09096}" type="datetimeFigureOut">
              <a:rPr lang="zh-CN" altLang="en-US" smtClean="0"/>
              <a:pPr/>
              <a:t>2014/6/24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E78B-F5A0-4085-B9FA-0A63710EB5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E87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2" name="图片 7" descr="百年技术大学logo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3188" y="142875"/>
            <a:ext cx="29686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标题 1"/>
          <p:cNvSpPr txBox="1">
            <a:spLocks/>
          </p:cNvSpPr>
          <p:nvPr userDrawn="1"/>
        </p:nvSpPr>
        <p:spPr bwMode="auto">
          <a:xfrm>
            <a:off x="3243250" y="0"/>
            <a:ext cx="5900750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单击此处编辑版标题样式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E87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5" name="图片 7" descr="百年技术大学logo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3188" y="142875"/>
            <a:ext cx="29686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openxmlformats.org/officeDocument/2006/relationships/diagramData" Target="../diagrams/data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diagramLayout" Target="../diagrams/layout5.xml"/><Relationship Id="rId7" Type="http://schemas.openxmlformats.org/officeDocument/2006/relationships/diagramLayout" Target="../diagrams/layout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4.xml"/><Relationship Id="rId6" Type="http://schemas.openxmlformats.org/officeDocument/2006/relationships/diagramData" Target="../diagrams/data6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diagramColors" Target="../diagrams/colors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了解什么是架构</a:t>
            </a:r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altLang="zh-CN" smtClean="0"/>
              <a:t>Alibaba</a:t>
            </a:r>
            <a:r>
              <a:rPr lang="zh-CN" altLang="en-US" smtClean="0"/>
              <a:t>网站架构的历史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altLang="zh-CN" smtClean="0"/>
              <a:t>Alibaba</a:t>
            </a:r>
            <a:r>
              <a:rPr lang="zh-CN" altLang="en-US" smtClean="0"/>
              <a:t>网站架构的现状</a:t>
            </a:r>
            <a:endParaRPr lang="en-US" altLang="zh-CN" smtClean="0"/>
          </a:p>
          <a:p>
            <a:r>
              <a:rPr lang="zh-CN" altLang="en-US" smtClean="0"/>
              <a:t>掌握网站架构设计的理念</a:t>
            </a:r>
            <a:endParaRPr lang="en-US" altLang="zh-CN" smtClean="0"/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课程目标和内容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2002</a:t>
            </a:r>
            <a:r>
              <a:rPr lang="zh-CN" altLang="en-US" smtClean="0"/>
              <a:t>底</a:t>
            </a:r>
            <a:r>
              <a:rPr lang="en-US" altLang="zh-CN" smtClean="0"/>
              <a:t>-</a:t>
            </a:r>
            <a:r>
              <a:rPr lang="zh-CN" altLang="en-US" smtClean="0"/>
              <a:t>中世纪（续）</a:t>
            </a:r>
          </a:p>
        </p:txBody>
      </p:sp>
      <p:sp>
        <p:nvSpPr>
          <p:cNvPr id="14340" name="AutoShape 5"/>
          <p:cNvSpPr>
            <a:spLocks noChangeArrowheads="1"/>
          </p:cNvSpPr>
          <p:nvPr/>
        </p:nvSpPr>
        <p:spPr bwMode="auto">
          <a:xfrm>
            <a:off x="2339975" y="5300663"/>
            <a:ext cx="1584325" cy="1008062"/>
          </a:xfrm>
          <a:prstGeom prst="cube">
            <a:avLst>
              <a:gd name="adj" fmla="val 25000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ahoma" pitchFamily="34" charset="0"/>
              </a:rPr>
              <a:t>搜索引擎</a:t>
            </a:r>
          </a:p>
        </p:txBody>
      </p:sp>
      <p:sp>
        <p:nvSpPr>
          <p:cNvPr id="14341" name="AutoShape 6"/>
          <p:cNvSpPr>
            <a:spLocks noChangeArrowheads="1"/>
          </p:cNvSpPr>
          <p:nvPr/>
        </p:nvSpPr>
        <p:spPr bwMode="auto">
          <a:xfrm>
            <a:off x="3779838" y="5300663"/>
            <a:ext cx="1584325" cy="1008062"/>
          </a:xfrm>
          <a:prstGeom prst="cube">
            <a:avLst>
              <a:gd name="adj" fmla="val 25000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>
                <a:latin typeface="Tahoma" pitchFamily="34" charset="0"/>
              </a:rPr>
              <a:t>Oracle</a:t>
            </a:r>
            <a:r>
              <a:rPr kumimoji="1" lang="zh-CN" altLang="en-US" sz="1600">
                <a:latin typeface="Tahoma" pitchFamily="34" charset="0"/>
              </a:rPr>
              <a:t>数据库</a:t>
            </a:r>
          </a:p>
        </p:txBody>
      </p:sp>
      <p:sp>
        <p:nvSpPr>
          <p:cNvPr id="14342" name="AutoShape 7"/>
          <p:cNvSpPr>
            <a:spLocks noChangeArrowheads="1"/>
          </p:cNvSpPr>
          <p:nvPr/>
        </p:nvSpPr>
        <p:spPr bwMode="auto">
          <a:xfrm>
            <a:off x="5221288" y="5300663"/>
            <a:ext cx="1584325" cy="1008062"/>
          </a:xfrm>
          <a:prstGeom prst="cube">
            <a:avLst>
              <a:gd name="adj" fmla="val 25000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>
                <a:latin typeface="Tahoma" pitchFamily="34" charset="0"/>
              </a:rPr>
              <a:t>LDAP</a:t>
            </a:r>
          </a:p>
        </p:txBody>
      </p:sp>
      <p:sp>
        <p:nvSpPr>
          <p:cNvPr id="14343" name="AutoShape 8"/>
          <p:cNvSpPr>
            <a:spLocks noChangeArrowheads="1"/>
          </p:cNvSpPr>
          <p:nvPr/>
        </p:nvSpPr>
        <p:spPr bwMode="auto">
          <a:xfrm>
            <a:off x="2339975" y="2784475"/>
            <a:ext cx="4465638" cy="1081088"/>
          </a:xfrm>
          <a:prstGeom prst="cube">
            <a:avLst>
              <a:gd name="adj" fmla="val 25000"/>
            </a:avLst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ahoma" pitchFamily="34" charset="0"/>
              </a:rPr>
              <a:t>使用</a:t>
            </a:r>
            <a:r>
              <a:rPr kumimoji="1" lang="en-US" altLang="zh-CN" sz="1600">
                <a:latin typeface="Tahoma" pitchFamily="34" charset="0"/>
              </a:rPr>
              <a:t>SLSB</a:t>
            </a:r>
            <a:r>
              <a:rPr kumimoji="1" lang="zh-CN" altLang="en-US" sz="1600">
                <a:latin typeface="Tahoma" pitchFamily="34" charset="0"/>
              </a:rPr>
              <a:t>实现的业务逻辑对象</a:t>
            </a:r>
            <a:r>
              <a:rPr kumimoji="1" lang="en-US" altLang="zh-CN" sz="1600">
                <a:latin typeface="Tahoma" pitchFamily="34" charset="0"/>
              </a:rPr>
              <a:t>Controlers</a:t>
            </a:r>
          </a:p>
        </p:txBody>
      </p:sp>
      <p:sp>
        <p:nvSpPr>
          <p:cNvPr id="14344" name="AutoShape 9"/>
          <p:cNvSpPr>
            <a:spLocks noChangeArrowheads="1"/>
          </p:cNvSpPr>
          <p:nvPr/>
        </p:nvSpPr>
        <p:spPr bwMode="auto">
          <a:xfrm>
            <a:off x="2339975" y="1484313"/>
            <a:ext cx="4465638" cy="1008062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ahoma" pitchFamily="34" charset="0"/>
              </a:rPr>
              <a:t>基于</a:t>
            </a:r>
            <a:r>
              <a:rPr kumimoji="1" lang="en-US" altLang="zh-CN" sz="1600">
                <a:latin typeface="Tahoma" pitchFamily="34" charset="0"/>
              </a:rPr>
              <a:t>Webx</a:t>
            </a:r>
            <a:r>
              <a:rPr kumimoji="1" lang="zh-CN" altLang="en-US" sz="1600">
                <a:latin typeface="Tahoma" pitchFamily="34" charset="0"/>
              </a:rPr>
              <a:t>以及</a:t>
            </a:r>
            <a:r>
              <a:rPr kumimoji="1" lang="en-US" altLang="zh-CN" sz="1600">
                <a:latin typeface="Tahoma" pitchFamily="34" charset="0"/>
              </a:rPr>
              <a:t>Service</a:t>
            </a:r>
            <a:r>
              <a:rPr kumimoji="1" lang="zh-CN" altLang="en-US" sz="1600">
                <a:latin typeface="Tahoma" pitchFamily="34" charset="0"/>
              </a:rPr>
              <a:t>框架的</a:t>
            </a:r>
            <a:r>
              <a:rPr kumimoji="1" lang="en-US" altLang="zh-CN" sz="1600">
                <a:latin typeface="Tahoma" pitchFamily="34" charset="0"/>
              </a:rPr>
              <a:t>Web</a:t>
            </a:r>
            <a:r>
              <a:rPr kumimoji="1" lang="zh-CN" altLang="en-US" sz="1600">
                <a:latin typeface="Tahoma" pitchFamily="34" charset="0"/>
              </a:rPr>
              <a:t>层框架</a:t>
            </a:r>
          </a:p>
        </p:txBody>
      </p:sp>
      <p:sp>
        <p:nvSpPr>
          <p:cNvPr id="14345" name="AutoShape 12"/>
          <p:cNvSpPr>
            <a:spLocks noChangeArrowheads="1"/>
          </p:cNvSpPr>
          <p:nvPr/>
        </p:nvSpPr>
        <p:spPr bwMode="auto">
          <a:xfrm>
            <a:off x="2339975" y="4005263"/>
            <a:ext cx="4465638" cy="1081087"/>
          </a:xfrm>
          <a:prstGeom prst="cube">
            <a:avLst>
              <a:gd name="adj" fmla="val 25000"/>
            </a:avLst>
          </a:prstGeom>
          <a:solidFill>
            <a:srgbClr val="33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>
                <a:latin typeface="Tahoma" pitchFamily="34" charset="0"/>
              </a:rPr>
              <a:t>CMP</a:t>
            </a:r>
            <a:r>
              <a:rPr kumimoji="1" lang="zh-CN" altLang="en-US" sz="1600">
                <a:latin typeface="Tahoma" pitchFamily="34" charset="0"/>
              </a:rPr>
              <a:t>进行单条记录的增加删除，</a:t>
            </a:r>
            <a:r>
              <a:rPr kumimoji="1" lang="en-US" altLang="zh-CN" sz="1600">
                <a:latin typeface="Tahoma" pitchFamily="34" charset="0"/>
              </a:rPr>
              <a:t>DAO</a:t>
            </a:r>
            <a:r>
              <a:rPr kumimoji="1" lang="zh-CN" altLang="en-US" sz="1600">
                <a:latin typeface="Tahoma" pitchFamily="34" charset="0"/>
              </a:rPr>
              <a:t>对象查找</a:t>
            </a:r>
          </a:p>
        </p:txBody>
      </p:sp>
      <p:sp>
        <p:nvSpPr>
          <p:cNvPr id="14346" name="Text Box 13"/>
          <p:cNvSpPr txBox="1">
            <a:spLocks noChangeArrowheads="1"/>
          </p:cNvSpPr>
          <p:nvPr/>
        </p:nvSpPr>
        <p:spPr bwMode="auto">
          <a:xfrm>
            <a:off x="827088" y="1916113"/>
            <a:ext cx="936625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imes New Roman" pitchFamily="18" charset="0"/>
              </a:rPr>
              <a:t>表现层</a:t>
            </a:r>
          </a:p>
        </p:txBody>
      </p:sp>
      <p:sp>
        <p:nvSpPr>
          <p:cNvPr id="14347" name="Line 14"/>
          <p:cNvSpPr>
            <a:spLocks noChangeShapeType="1"/>
          </p:cNvSpPr>
          <p:nvPr/>
        </p:nvSpPr>
        <p:spPr bwMode="auto">
          <a:xfrm>
            <a:off x="1331913" y="2276475"/>
            <a:ext cx="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8" name="Line 15"/>
          <p:cNvSpPr>
            <a:spLocks noChangeShapeType="1"/>
          </p:cNvSpPr>
          <p:nvPr/>
        </p:nvSpPr>
        <p:spPr bwMode="auto">
          <a:xfrm flipV="1">
            <a:off x="1331913" y="1700213"/>
            <a:ext cx="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9" name="Text Box 16"/>
          <p:cNvSpPr txBox="1">
            <a:spLocks noChangeArrowheads="1"/>
          </p:cNvSpPr>
          <p:nvPr/>
        </p:nvSpPr>
        <p:spPr bwMode="auto">
          <a:xfrm>
            <a:off x="684213" y="3289300"/>
            <a:ext cx="1295400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imes New Roman" pitchFamily="18" charset="0"/>
              </a:rPr>
              <a:t>商业逻辑层</a:t>
            </a:r>
          </a:p>
        </p:txBody>
      </p:sp>
      <p:sp>
        <p:nvSpPr>
          <p:cNvPr id="14350" name="Line 17"/>
          <p:cNvSpPr>
            <a:spLocks noChangeShapeType="1"/>
          </p:cNvSpPr>
          <p:nvPr/>
        </p:nvSpPr>
        <p:spPr bwMode="auto">
          <a:xfrm>
            <a:off x="1331913" y="3649663"/>
            <a:ext cx="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1" name="Line 18"/>
          <p:cNvSpPr>
            <a:spLocks noChangeShapeType="1"/>
          </p:cNvSpPr>
          <p:nvPr/>
        </p:nvSpPr>
        <p:spPr bwMode="auto">
          <a:xfrm flipV="1">
            <a:off x="1331913" y="3073400"/>
            <a:ext cx="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2" name="Text Box 19"/>
          <p:cNvSpPr txBox="1">
            <a:spLocks noChangeArrowheads="1"/>
          </p:cNvSpPr>
          <p:nvPr/>
        </p:nvSpPr>
        <p:spPr bwMode="auto">
          <a:xfrm>
            <a:off x="684213" y="4508500"/>
            <a:ext cx="1223962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imes New Roman" pitchFamily="18" charset="0"/>
              </a:rPr>
              <a:t>数据访问层</a:t>
            </a:r>
          </a:p>
        </p:txBody>
      </p:sp>
      <p:sp>
        <p:nvSpPr>
          <p:cNvPr id="14353" name="Line 20"/>
          <p:cNvSpPr>
            <a:spLocks noChangeShapeType="1"/>
          </p:cNvSpPr>
          <p:nvPr/>
        </p:nvSpPr>
        <p:spPr bwMode="auto">
          <a:xfrm>
            <a:off x="1331913" y="4868863"/>
            <a:ext cx="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Line 21"/>
          <p:cNvSpPr>
            <a:spLocks noChangeShapeType="1"/>
          </p:cNvSpPr>
          <p:nvPr/>
        </p:nvSpPr>
        <p:spPr bwMode="auto">
          <a:xfrm flipV="1">
            <a:off x="1331913" y="4292600"/>
            <a:ext cx="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5" name="Text Box 22"/>
          <p:cNvSpPr txBox="1">
            <a:spLocks noChangeArrowheads="1"/>
          </p:cNvSpPr>
          <p:nvPr/>
        </p:nvSpPr>
        <p:spPr bwMode="auto">
          <a:xfrm>
            <a:off x="684213" y="5734050"/>
            <a:ext cx="1223962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imes New Roman" pitchFamily="18" charset="0"/>
              </a:rPr>
              <a:t>数据存储</a:t>
            </a:r>
          </a:p>
        </p:txBody>
      </p:sp>
      <p:sp>
        <p:nvSpPr>
          <p:cNvPr id="14356" name="Rectangle 23"/>
          <p:cNvSpPr>
            <a:spLocks noChangeArrowheads="1"/>
          </p:cNvSpPr>
          <p:nvPr/>
        </p:nvSpPr>
        <p:spPr bwMode="auto">
          <a:xfrm>
            <a:off x="3563938" y="2349500"/>
            <a:ext cx="1728787" cy="28733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delegate</a:t>
            </a:r>
          </a:p>
        </p:txBody>
      </p:sp>
      <p:sp>
        <p:nvSpPr>
          <p:cNvPr id="14357" name="Rectangle 24"/>
          <p:cNvSpPr>
            <a:spLocks noChangeArrowheads="1"/>
          </p:cNvSpPr>
          <p:nvPr/>
        </p:nvSpPr>
        <p:spPr bwMode="auto">
          <a:xfrm>
            <a:off x="3559175" y="2928938"/>
            <a:ext cx="1728788" cy="287337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Façade</a:t>
            </a:r>
          </a:p>
        </p:txBody>
      </p:sp>
      <p:sp>
        <p:nvSpPr>
          <p:cNvPr id="14358" name="AutoShape 25"/>
          <p:cNvSpPr>
            <a:spLocks noChangeArrowheads="1"/>
          </p:cNvSpPr>
          <p:nvPr/>
        </p:nvSpPr>
        <p:spPr bwMode="auto">
          <a:xfrm>
            <a:off x="4351338" y="2689225"/>
            <a:ext cx="142875" cy="215900"/>
          </a:xfrm>
          <a:prstGeom prst="downArrow">
            <a:avLst>
              <a:gd name="adj1" fmla="val 50000"/>
              <a:gd name="adj2" fmla="val 3777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Turbine</a:t>
            </a:r>
            <a:r>
              <a:rPr lang="zh-CN" altLang="en-US" smtClean="0"/>
              <a:t>的发展缓慢</a:t>
            </a:r>
            <a:endParaRPr lang="en-US" altLang="zh-CN" smtClean="0"/>
          </a:p>
          <a:p>
            <a:r>
              <a:rPr lang="en-US" altLang="zh-CN" smtClean="0"/>
              <a:t>EJB</a:t>
            </a:r>
            <a:r>
              <a:rPr lang="zh-CN" altLang="en-US" smtClean="0"/>
              <a:t>配置复杂</a:t>
            </a:r>
            <a:r>
              <a:rPr lang="en-US" altLang="zh-CN" smtClean="0"/>
              <a:t>,</a:t>
            </a:r>
            <a:r>
              <a:rPr lang="zh-CN" altLang="en-US" smtClean="0"/>
              <a:t>可维护性差</a:t>
            </a:r>
          </a:p>
          <a:p>
            <a:r>
              <a:rPr lang="zh-CN" altLang="en-US" smtClean="0"/>
              <a:t>重量级框架，业务侵入高</a:t>
            </a:r>
          </a:p>
          <a:p>
            <a:r>
              <a:rPr lang="zh-CN" altLang="en-US" smtClean="0"/>
              <a:t>高度容器依赖，可测试性差</a:t>
            </a:r>
          </a:p>
          <a:p>
            <a:r>
              <a:rPr lang="en-US" altLang="zh-CN" smtClean="0"/>
              <a:t>CMP</a:t>
            </a:r>
            <a:r>
              <a:rPr lang="zh-CN" altLang="en-US" smtClean="0"/>
              <a:t>性能差，导致</a:t>
            </a:r>
            <a:r>
              <a:rPr lang="en-US" altLang="zh-CN" smtClean="0"/>
              <a:t>DAO</a:t>
            </a:r>
            <a:r>
              <a:rPr lang="zh-CN" altLang="en-US" smtClean="0"/>
              <a:t>和</a:t>
            </a:r>
            <a:r>
              <a:rPr lang="en-US" altLang="zh-CN" smtClean="0"/>
              <a:t>CMP</a:t>
            </a:r>
            <a:r>
              <a:rPr lang="zh-CN" altLang="en-US" smtClean="0"/>
              <a:t>并存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中世纪</a:t>
            </a:r>
            <a:r>
              <a:rPr lang="en-US" altLang="zh-CN" smtClean="0"/>
              <a:t>-</a:t>
            </a:r>
            <a:r>
              <a:rPr lang="zh-CN" altLang="en-US" smtClean="0"/>
              <a:t>工业革命原因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572125"/>
          </a:xfrm>
        </p:spPr>
        <p:txBody>
          <a:bodyPr/>
          <a:lstStyle/>
          <a:p>
            <a:r>
              <a:rPr lang="zh-CN" altLang="en-US" smtClean="0"/>
              <a:t>表现层使用</a:t>
            </a:r>
            <a:r>
              <a:rPr lang="en-US" altLang="zh-CN" smtClean="0"/>
              <a:t>WebX</a:t>
            </a:r>
            <a:r>
              <a:rPr lang="zh-CN" altLang="en-US" smtClean="0"/>
              <a:t>和</a:t>
            </a:r>
            <a:r>
              <a:rPr lang="en-US" altLang="zh-CN" smtClean="0"/>
              <a:t>Service </a:t>
            </a:r>
            <a:r>
              <a:rPr lang="zh-CN" altLang="en-US" smtClean="0"/>
              <a:t>框架</a:t>
            </a:r>
          </a:p>
          <a:p>
            <a:pPr lvl="1"/>
            <a:r>
              <a:rPr lang="en-US" altLang="zh-CN" smtClean="0"/>
              <a:t>Velocity</a:t>
            </a:r>
            <a:r>
              <a:rPr lang="zh-CN" altLang="en-US" smtClean="0"/>
              <a:t>模板技术</a:t>
            </a:r>
          </a:p>
          <a:p>
            <a:pPr lvl="1"/>
            <a:r>
              <a:rPr lang="zh-CN" altLang="en-US" smtClean="0"/>
              <a:t>自有服务框架及多种公共服务：</a:t>
            </a:r>
            <a:r>
              <a:rPr lang="en-US" altLang="zh-CN" smtClean="0"/>
              <a:t>Form Service</a:t>
            </a:r>
            <a:r>
              <a:rPr lang="zh-CN" altLang="en-US" smtClean="0"/>
              <a:t>，</a:t>
            </a:r>
            <a:r>
              <a:rPr lang="en-US" altLang="zh-CN" smtClean="0"/>
              <a:t>Template Service</a:t>
            </a:r>
            <a:r>
              <a:rPr lang="zh-CN" altLang="en-US" smtClean="0"/>
              <a:t>，</a:t>
            </a:r>
            <a:r>
              <a:rPr lang="en-US" altLang="zh-CN" smtClean="0"/>
              <a:t>Mail Service</a:t>
            </a:r>
            <a:r>
              <a:rPr lang="zh-CN" altLang="en-US" smtClean="0"/>
              <a:t>，</a:t>
            </a:r>
            <a:r>
              <a:rPr lang="en-US" altLang="zh-CN" smtClean="0"/>
              <a:t>Rundata Service</a:t>
            </a:r>
            <a:r>
              <a:rPr lang="zh-CN" altLang="en-US" smtClean="0"/>
              <a:t>，</a:t>
            </a:r>
            <a:r>
              <a:rPr lang="en-US" altLang="zh-CN" smtClean="0"/>
              <a:t>Upload Service</a:t>
            </a:r>
            <a:r>
              <a:rPr lang="zh-CN" altLang="en-US" smtClean="0"/>
              <a:t>等</a:t>
            </a:r>
          </a:p>
          <a:p>
            <a:pPr lvl="1"/>
            <a:r>
              <a:rPr lang="zh-CN" altLang="en-US" smtClean="0"/>
              <a:t>通过</a:t>
            </a:r>
            <a:r>
              <a:rPr lang="en-US" altLang="zh-CN" smtClean="0"/>
              <a:t>command</a:t>
            </a:r>
            <a:r>
              <a:rPr lang="zh-CN" altLang="en-US" smtClean="0"/>
              <a:t>模式和</a:t>
            </a:r>
            <a:r>
              <a:rPr lang="en-US" altLang="zh-CN" smtClean="0"/>
              <a:t>biz</a:t>
            </a:r>
            <a:r>
              <a:rPr lang="zh-CN" altLang="en-US" smtClean="0"/>
              <a:t>层交互</a:t>
            </a:r>
          </a:p>
          <a:p>
            <a:pPr lvl="1"/>
            <a:r>
              <a:rPr lang="zh-CN" altLang="en-US" smtClean="0"/>
              <a:t>无状态</a:t>
            </a:r>
            <a:r>
              <a:rPr lang="en-US" altLang="zh-CN" smtClean="0"/>
              <a:t>Web</a:t>
            </a:r>
            <a:r>
              <a:rPr lang="zh-CN" altLang="en-US" smtClean="0"/>
              <a:t>应用，基于</a:t>
            </a:r>
            <a:r>
              <a:rPr lang="en-US" altLang="zh-CN" smtClean="0"/>
              <a:t>cookie</a:t>
            </a:r>
            <a:r>
              <a:rPr lang="zh-CN" altLang="en-US" smtClean="0"/>
              <a:t>实现</a:t>
            </a:r>
            <a:r>
              <a:rPr lang="en-US" altLang="zh-CN" smtClean="0"/>
              <a:t>session</a:t>
            </a:r>
            <a:r>
              <a:rPr lang="zh-CN" altLang="en-US" smtClean="0"/>
              <a:t>，获取线性扩展性</a:t>
            </a:r>
          </a:p>
          <a:p>
            <a:r>
              <a:rPr lang="zh-CN" altLang="en-US" smtClean="0"/>
              <a:t>业务逻辑层使用</a:t>
            </a:r>
            <a:r>
              <a:rPr lang="en-US" altLang="zh-CN" smtClean="0"/>
              <a:t>Alibaba Service</a:t>
            </a:r>
            <a:r>
              <a:rPr lang="zh-CN" altLang="en-US" smtClean="0"/>
              <a:t>框架，并且引入</a:t>
            </a:r>
            <a:r>
              <a:rPr lang="en-US" altLang="zh-CN" smtClean="0"/>
              <a:t>spring </a:t>
            </a:r>
            <a:r>
              <a:rPr lang="zh-CN" altLang="en-US" smtClean="0"/>
              <a:t>框架</a:t>
            </a:r>
          </a:p>
          <a:p>
            <a:pPr lvl="1"/>
            <a:r>
              <a:rPr lang="en-US" altLang="zh-CN" smtClean="0"/>
              <a:t>Spring</a:t>
            </a:r>
            <a:r>
              <a:rPr lang="zh-CN" altLang="en-US" smtClean="0"/>
              <a:t>容器和</a:t>
            </a:r>
            <a:r>
              <a:rPr lang="en-US" altLang="zh-CN" smtClean="0"/>
              <a:t>Alibaba Service</a:t>
            </a:r>
            <a:r>
              <a:rPr lang="zh-CN" altLang="en-US" smtClean="0"/>
              <a:t>框架无缝集成</a:t>
            </a:r>
          </a:p>
          <a:p>
            <a:pPr lvl="1"/>
            <a:r>
              <a:rPr lang="en-US" altLang="zh-CN" smtClean="0"/>
              <a:t>AO</a:t>
            </a:r>
            <a:r>
              <a:rPr lang="zh-CN" altLang="en-US" smtClean="0"/>
              <a:t>，</a:t>
            </a:r>
            <a:r>
              <a:rPr lang="en-US" altLang="zh-CN" smtClean="0"/>
              <a:t>BO</a:t>
            </a:r>
          </a:p>
          <a:p>
            <a:pPr lvl="1"/>
            <a:r>
              <a:rPr lang="zh-CN" altLang="en-US" smtClean="0"/>
              <a:t>使用分布式</a:t>
            </a:r>
            <a:r>
              <a:rPr lang="en-US" altLang="zh-CN" smtClean="0"/>
              <a:t>cache</a:t>
            </a:r>
            <a:r>
              <a:rPr lang="zh-CN" altLang="en-US" smtClean="0"/>
              <a:t>缓存对象</a:t>
            </a:r>
          </a:p>
          <a:p>
            <a:r>
              <a:rPr lang="zh-CN" altLang="en-US" smtClean="0"/>
              <a:t>数据访问层</a:t>
            </a:r>
          </a:p>
          <a:p>
            <a:pPr lvl="1"/>
            <a:r>
              <a:rPr lang="zh-CN" altLang="en-US" smtClean="0"/>
              <a:t>透明的事务处理</a:t>
            </a:r>
          </a:p>
          <a:p>
            <a:pPr lvl="1"/>
            <a:r>
              <a:rPr lang="zh-CN" altLang="en-US" smtClean="0"/>
              <a:t>引入</a:t>
            </a:r>
            <a:r>
              <a:rPr lang="en-US" altLang="zh-CN" smtClean="0"/>
              <a:t>Hibernate</a:t>
            </a:r>
            <a:r>
              <a:rPr lang="zh-CN" altLang="en-US" smtClean="0"/>
              <a:t>和</a:t>
            </a:r>
            <a:r>
              <a:rPr lang="en-US" altLang="zh-CN" smtClean="0"/>
              <a:t>iBatis</a:t>
            </a:r>
            <a:r>
              <a:rPr lang="zh-CN" altLang="en-US" smtClean="0"/>
              <a:t>，以</a:t>
            </a:r>
            <a:r>
              <a:rPr lang="en-US" altLang="zh-CN" smtClean="0"/>
              <a:t>iBatis</a:t>
            </a:r>
            <a:r>
              <a:rPr lang="zh-CN" altLang="en-US" smtClean="0"/>
              <a:t>为主</a:t>
            </a: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2005-</a:t>
            </a:r>
            <a:r>
              <a:rPr lang="zh-CN" altLang="en-US" smtClean="0"/>
              <a:t>工业革命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2005-</a:t>
            </a:r>
            <a:r>
              <a:rPr lang="zh-CN" altLang="en-US" smtClean="0"/>
              <a:t>工业革命（续）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2339975" y="5300663"/>
            <a:ext cx="1584325" cy="1008062"/>
          </a:xfrm>
          <a:prstGeom prst="cube">
            <a:avLst>
              <a:gd name="adj" fmla="val 25000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ahoma" pitchFamily="34" charset="0"/>
              </a:rPr>
              <a:t>搜索引擎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3779838" y="5300663"/>
            <a:ext cx="1584325" cy="1008062"/>
          </a:xfrm>
          <a:prstGeom prst="cube">
            <a:avLst>
              <a:gd name="adj" fmla="val 25000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>
                <a:latin typeface="Tahoma" pitchFamily="34" charset="0"/>
              </a:rPr>
              <a:t>Oracle</a:t>
            </a:r>
            <a:r>
              <a:rPr kumimoji="1" lang="zh-CN" altLang="en-US" sz="1600">
                <a:latin typeface="Tahoma" pitchFamily="34" charset="0"/>
              </a:rPr>
              <a:t>数据库</a:t>
            </a: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5221288" y="5300663"/>
            <a:ext cx="1584325" cy="1008062"/>
          </a:xfrm>
          <a:prstGeom prst="cube">
            <a:avLst>
              <a:gd name="adj" fmla="val 25000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>
                <a:latin typeface="Tahoma" pitchFamily="34" charset="0"/>
              </a:rPr>
              <a:t>LDAP</a:t>
            </a: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2339975" y="2708275"/>
            <a:ext cx="4465638" cy="1081088"/>
          </a:xfrm>
          <a:prstGeom prst="cube">
            <a:avLst>
              <a:gd name="adj" fmla="val 25000"/>
            </a:avLst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ahoma" pitchFamily="34" charset="0"/>
              </a:rPr>
              <a:t>基于</a:t>
            </a:r>
            <a:r>
              <a:rPr kumimoji="1" lang="en-US" altLang="zh-CN" sz="1600">
                <a:latin typeface="Tahoma" pitchFamily="34" charset="0"/>
              </a:rPr>
              <a:t>Spring</a:t>
            </a:r>
            <a:r>
              <a:rPr kumimoji="1" lang="zh-CN" altLang="en-US" sz="1600">
                <a:latin typeface="Tahoma" pitchFamily="34" charset="0"/>
              </a:rPr>
              <a:t>以及</a:t>
            </a:r>
            <a:r>
              <a:rPr kumimoji="1" lang="en-US" altLang="zh-CN" sz="1600">
                <a:latin typeface="Tahoma" pitchFamily="34" charset="0"/>
              </a:rPr>
              <a:t>Service</a:t>
            </a:r>
            <a:r>
              <a:rPr kumimoji="1" lang="zh-CN" altLang="en-US" sz="1600">
                <a:latin typeface="Tahoma" pitchFamily="34" charset="0"/>
              </a:rPr>
              <a:t>框架的</a:t>
            </a:r>
            <a:r>
              <a:rPr kumimoji="1" lang="en-US" altLang="zh-CN" sz="1600">
                <a:latin typeface="Tahoma" pitchFamily="34" charset="0"/>
              </a:rPr>
              <a:t>biz</a:t>
            </a:r>
            <a:r>
              <a:rPr kumimoji="1" lang="zh-CN" altLang="en-US" sz="1600">
                <a:latin typeface="Tahoma" pitchFamily="34" charset="0"/>
              </a:rPr>
              <a:t>层框架</a:t>
            </a:r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2339975" y="1484313"/>
            <a:ext cx="4465638" cy="1008062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ahoma" pitchFamily="34" charset="0"/>
              </a:rPr>
              <a:t>基于</a:t>
            </a:r>
            <a:r>
              <a:rPr kumimoji="1" lang="en-US" altLang="zh-CN" sz="1600">
                <a:latin typeface="Tahoma" pitchFamily="34" charset="0"/>
              </a:rPr>
              <a:t>Webx</a:t>
            </a:r>
            <a:r>
              <a:rPr kumimoji="1" lang="zh-CN" altLang="en-US" sz="1600">
                <a:latin typeface="Tahoma" pitchFamily="34" charset="0"/>
              </a:rPr>
              <a:t>以及</a:t>
            </a:r>
            <a:r>
              <a:rPr kumimoji="1" lang="en-US" altLang="zh-CN" sz="1600">
                <a:latin typeface="Tahoma" pitchFamily="34" charset="0"/>
              </a:rPr>
              <a:t>Service</a:t>
            </a:r>
            <a:r>
              <a:rPr kumimoji="1" lang="zh-CN" altLang="en-US" sz="1600">
                <a:latin typeface="Tahoma" pitchFamily="34" charset="0"/>
              </a:rPr>
              <a:t>框架的</a:t>
            </a:r>
            <a:r>
              <a:rPr kumimoji="1" lang="en-US" altLang="zh-CN" sz="1600">
                <a:latin typeface="Tahoma" pitchFamily="34" charset="0"/>
              </a:rPr>
              <a:t>Web</a:t>
            </a:r>
            <a:r>
              <a:rPr kumimoji="1" lang="zh-CN" altLang="en-US" sz="1600">
                <a:latin typeface="Tahoma" pitchFamily="34" charset="0"/>
              </a:rPr>
              <a:t>层框架</a:t>
            </a:r>
          </a:p>
        </p:txBody>
      </p:sp>
      <p:sp>
        <p:nvSpPr>
          <p:cNvPr id="17417" name="AutoShape 9"/>
          <p:cNvSpPr>
            <a:spLocks noChangeArrowheads="1"/>
          </p:cNvSpPr>
          <p:nvPr/>
        </p:nvSpPr>
        <p:spPr bwMode="auto">
          <a:xfrm>
            <a:off x="7308850" y="2708275"/>
            <a:ext cx="1081088" cy="2376488"/>
          </a:xfrm>
          <a:prstGeom prst="cube">
            <a:avLst>
              <a:gd name="adj" fmla="val 25000"/>
            </a:avLst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ahoma" pitchFamily="34" charset="0"/>
              </a:rPr>
              <a:t>分布式</a:t>
            </a: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>
                <a:latin typeface="Tahoma" pitchFamily="34" charset="0"/>
              </a:rPr>
              <a:t>Cache</a:t>
            </a:r>
          </a:p>
        </p:txBody>
      </p:sp>
      <p:sp>
        <p:nvSpPr>
          <p:cNvPr id="17418" name="AutoShape 10"/>
          <p:cNvSpPr>
            <a:spLocks noChangeArrowheads="1"/>
          </p:cNvSpPr>
          <p:nvPr/>
        </p:nvSpPr>
        <p:spPr bwMode="auto">
          <a:xfrm>
            <a:off x="7308850" y="1484313"/>
            <a:ext cx="1079500" cy="1008062"/>
          </a:xfrm>
          <a:prstGeom prst="cube">
            <a:avLst>
              <a:gd name="adj" fmla="val 25000"/>
            </a:avLst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ahoma" pitchFamily="34" charset="0"/>
              </a:rPr>
              <a:t>分布式</a:t>
            </a: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>
                <a:latin typeface="Tahoma" pitchFamily="34" charset="0"/>
              </a:rPr>
              <a:t>Session</a:t>
            </a:r>
          </a:p>
        </p:txBody>
      </p:sp>
      <p:sp>
        <p:nvSpPr>
          <p:cNvPr id="17419" name="AutoShape 11"/>
          <p:cNvSpPr>
            <a:spLocks noChangeArrowheads="1"/>
          </p:cNvSpPr>
          <p:nvPr/>
        </p:nvSpPr>
        <p:spPr bwMode="auto">
          <a:xfrm>
            <a:off x="2339975" y="4005263"/>
            <a:ext cx="4465638" cy="1081087"/>
          </a:xfrm>
          <a:prstGeom prst="cube">
            <a:avLst>
              <a:gd name="adj" fmla="val 25000"/>
            </a:avLst>
          </a:prstGeom>
          <a:solidFill>
            <a:srgbClr val="33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ahoma" pitchFamily="34" charset="0"/>
              </a:rPr>
              <a:t>基于</a:t>
            </a:r>
            <a:r>
              <a:rPr kumimoji="1" lang="en-US" altLang="zh-CN" sz="1600">
                <a:latin typeface="Tahoma" pitchFamily="34" charset="0"/>
              </a:rPr>
              <a:t>Spring</a:t>
            </a:r>
            <a:r>
              <a:rPr kumimoji="1" lang="zh-CN" altLang="en-US" sz="1600">
                <a:latin typeface="Tahoma" pitchFamily="34" charset="0"/>
              </a:rPr>
              <a:t>以及</a:t>
            </a:r>
            <a:r>
              <a:rPr kumimoji="1" lang="en-US" altLang="zh-CN" sz="1600">
                <a:latin typeface="Tahoma" pitchFamily="34" charset="0"/>
              </a:rPr>
              <a:t>DAO</a:t>
            </a:r>
            <a:r>
              <a:rPr kumimoji="1" lang="zh-CN" altLang="en-US" sz="1600">
                <a:latin typeface="Tahoma" pitchFamily="34" charset="0"/>
              </a:rPr>
              <a:t>设计模式的数据访问框架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827088" y="1916113"/>
            <a:ext cx="936625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imes New Roman" pitchFamily="18" charset="0"/>
              </a:rPr>
              <a:t>表现层</a:t>
            </a: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1331913" y="2276475"/>
            <a:ext cx="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V="1">
            <a:off x="1331913" y="1700213"/>
            <a:ext cx="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684213" y="3213100"/>
            <a:ext cx="1295400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imes New Roman" pitchFamily="18" charset="0"/>
              </a:rPr>
              <a:t>商业逻辑层</a:t>
            </a:r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1331913" y="3573463"/>
            <a:ext cx="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V="1">
            <a:off x="1331913" y="2997200"/>
            <a:ext cx="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84213" y="4508500"/>
            <a:ext cx="1223962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imes New Roman" pitchFamily="18" charset="0"/>
              </a:rPr>
              <a:t>数据访问层</a:t>
            </a:r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1331913" y="4868863"/>
            <a:ext cx="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V="1">
            <a:off x="1331913" y="4292600"/>
            <a:ext cx="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684213" y="5734050"/>
            <a:ext cx="1223962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imes New Roman" pitchFamily="18" charset="0"/>
              </a:rPr>
              <a:t>数据存储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数据库成为瓶颈</a:t>
            </a:r>
            <a:r>
              <a:rPr lang="en-US" altLang="zh-CN" dirty="0" smtClean="0"/>
              <a:t> -&gt; </a:t>
            </a:r>
            <a:r>
              <a:rPr lang="zh-CN" altLang="en-US" dirty="0" smtClean="0"/>
              <a:t>分布式数据库</a:t>
            </a:r>
          </a:p>
          <a:p>
            <a:r>
              <a:rPr lang="zh-CN" altLang="en-US" dirty="0" smtClean="0"/>
              <a:t>应用耦合严重 </a:t>
            </a:r>
            <a:r>
              <a:rPr lang="en-US" altLang="zh-CN" dirty="0" smtClean="0"/>
              <a:t>-&gt; SOA</a:t>
            </a:r>
          </a:p>
          <a:p>
            <a:r>
              <a:rPr lang="en-US" altLang="zh-CN" dirty="0" smtClean="0"/>
              <a:t>Pampas</a:t>
            </a:r>
            <a:r>
              <a:rPr lang="zh-CN" altLang="en-US" dirty="0" smtClean="0"/>
              <a:t>平台</a:t>
            </a:r>
            <a:endParaRPr lang="en-US" altLang="zh-CN" dirty="0" smtClean="0"/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演化还在继续</a:t>
            </a:r>
            <a:r>
              <a:rPr lang="en-US" altLang="zh-CN" smtClean="0"/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中文站会员数超过</a:t>
            </a:r>
            <a:r>
              <a:rPr lang="en-US" altLang="zh-CN" smtClean="0"/>
              <a:t>2000</a:t>
            </a:r>
            <a:r>
              <a:rPr lang="zh-CN" altLang="en-US" smtClean="0"/>
              <a:t>万</a:t>
            </a:r>
            <a:endParaRPr lang="en-US" altLang="zh-CN" smtClean="0"/>
          </a:p>
          <a:p>
            <a:r>
              <a:rPr lang="zh-CN" altLang="en-US" smtClean="0"/>
              <a:t>中文站</a:t>
            </a:r>
            <a:r>
              <a:rPr lang="en-US" altLang="zh-CN" smtClean="0"/>
              <a:t>Offer</a:t>
            </a:r>
            <a:r>
              <a:rPr lang="zh-CN" altLang="en-US" smtClean="0"/>
              <a:t>已经超过</a:t>
            </a:r>
            <a:r>
              <a:rPr lang="en-US" altLang="zh-CN" smtClean="0"/>
              <a:t>1.5</a:t>
            </a:r>
            <a:r>
              <a:rPr lang="zh-CN" altLang="en-US" smtClean="0"/>
              <a:t>亿</a:t>
            </a:r>
            <a:endParaRPr lang="en-US" altLang="zh-CN" smtClean="0"/>
          </a:p>
          <a:p>
            <a:r>
              <a:rPr lang="zh-CN" altLang="en-US" smtClean="0"/>
              <a:t>中文站每天的用户</a:t>
            </a:r>
            <a:r>
              <a:rPr lang="en-US" altLang="zh-CN" smtClean="0"/>
              <a:t>PV</a:t>
            </a:r>
            <a:r>
              <a:rPr lang="zh-CN" altLang="en-US" smtClean="0"/>
              <a:t>已经超过</a:t>
            </a:r>
            <a:r>
              <a:rPr lang="en-US" altLang="zh-CN" smtClean="0"/>
              <a:t>1.6</a:t>
            </a:r>
            <a:r>
              <a:rPr lang="zh-CN" altLang="en-US" smtClean="0"/>
              <a:t>亿</a:t>
            </a:r>
            <a:endParaRPr lang="en-US" altLang="zh-CN" smtClean="0"/>
          </a:p>
          <a:p>
            <a:r>
              <a:rPr lang="zh-CN" altLang="en-US" smtClean="0"/>
              <a:t>中文站每天新发</a:t>
            </a:r>
            <a:r>
              <a:rPr lang="en-US" altLang="zh-CN" smtClean="0"/>
              <a:t>Offer</a:t>
            </a:r>
            <a:r>
              <a:rPr lang="zh-CN" altLang="en-US" smtClean="0"/>
              <a:t>超过</a:t>
            </a:r>
            <a:r>
              <a:rPr lang="en-US" altLang="zh-CN" smtClean="0"/>
              <a:t>100</a:t>
            </a:r>
            <a:r>
              <a:rPr lang="zh-CN" altLang="en-US" smtClean="0"/>
              <a:t>万</a:t>
            </a:r>
            <a:endParaRPr lang="en-US" altLang="zh-CN" smtClean="0"/>
          </a:p>
          <a:p>
            <a:r>
              <a:rPr lang="zh-CN" altLang="en-US" smtClean="0"/>
              <a:t>中文站每天重发</a:t>
            </a:r>
            <a:r>
              <a:rPr lang="en-US" altLang="zh-CN" smtClean="0"/>
              <a:t>Offer</a:t>
            </a:r>
            <a:r>
              <a:rPr lang="zh-CN" altLang="en-US" smtClean="0"/>
              <a:t>超过</a:t>
            </a:r>
            <a:r>
              <a:rPr lang="en-US" altLang="zh-CN" smtClean="0"/>
              <a:t>1500</a:t>
            </a:r>
            <a:r>
              <a:rPr lang="zh-CN" altLang="en-US" smtClean="0"/>
              <a:t>万</a:t>
            </a:r>
            <a:endParaRPr lang="en-US" altLang="zh-CN" smtClean="0"/>
          </a:p>
          <a:p>
            <a:r>
              <a:rPr lang="zh-CN" altLang="en-US" smtClean="0"/>
              <a:t>国际站略少，但是增长迅猛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1945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网站的现在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内容占位符 5" descr="site_al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675" y="1071563"/>
            <a:ext cx="7148649" cy="5054600"/>
          </a:xfrm>
        </p:spPr>
      </p:pic>
      <p:sp>
        <p:nvSpPr>
          <p:cNvPr id="204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中文站</a:t>
            </a:r>
            <a:r>
              <a:rPr lang="en-US" altLang="zh-CN" smtClean="0"/>
              <a:t>/</a:t>
            </a:r>
            <a:r>
              <a:rPr lang="zh-CN" altLang="en-US" smtClean="0"/>
              <a:t>国际站应用部署图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网站镜像部署图</a:t>
            </a:r>
            <a:r>
              <a:rPr lang="en-US" altLang="zh-CN" smtClean="0"/>
              <a:t>(</a:t>
            </a:r>
            <a:r>
              <a:rPr lang="zh-CN" altLang="en-US" smtClean="0"/>
              <a:t>国际站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1701800"/>
            <a:ext cx="7858125" cy="479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928688" y="1038225"/>
            <a:ext cx="1143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中供用户</a:t>
            </a: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3714750" y="1038225"/>
            <a:ext cx="1143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网站运营</a:t>
            </a:r>
          </a:p>
        </p:txBody>
      </p:sp>
      <p:sp>
        <p:nvSpPr>
          <p:cNvPr id="21510" name="TextBox 7"/>
          <p:cNvSpPr txBox="1">
            <a:spLocks noChangeArrowheads="1"/>
          </p:cNvSpPr>
          <p:nvPr/>
        </p:nvSpPr>
        <p:spPr bwMode="auto">
          <a:xfrm>
            <a:off x="7072313" y="1808163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海外卖家</a:t>
            </a:r>
          </a:p>
        </p:txBody>
      </p:sp>
      <p:sp>
        <p:nvSpPr>
          <p:cNvPr id="9" name="下箭头 8"/>
          <p:cNvSpPr/>
          <p:nvPr/>
        </p:nvSpPr>
        <p:spPr>
          <a:xfrm>
            <a:off x="1428750" y="1357313"/>
            <a:ext cx="214313" cy="357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4143375" y="1357313"/>
            <a:ext cx="214313" cy="357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7500938" y="2143125"/>
            <a:ext cx="214312" cy="35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25"/>
          <p:cNvSpPr>
            <a:spLocks noChangeArrowheads="1"/>
          </p:cNvSpPr>
          <p:nvPr/>
        </p:nvSpPr>
        <p:spPr bwMode="auto">
          <a:xfrm>
            <a:off x="2857500" y="4143375"/>
            <a:ext cx="3357563" cy="11430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1" name="矩形 24"/>
          <p:cNvSpPr>
            <a:spLocks noChangeArrowheads="1"/>
          </p:cNvSpPr>
          <p:nvPr/>
        </p:nvSpPr>
        <p:spPr bwMode="auto">
          <a:xfrm>
            <a:off x="2857500" y="2857500"/>
            <a:ext cx="3357563" cy="1071563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2" name="矩形 23"/>
          <p:cNvSpPr>
            <a:spLocks noChangeArrowheads="1"/>
          </p:cNvSpPr>
          <p:nvPr/>
        </p:nvSpPr>
        <p:spPr bwMode="auto">
          <a:xfrm>
            <a:off x="2857500" y="1571625"/>
            <a:ext cx="3357563" cy="11430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1000125" y="2857500"/>
            <a:ext cx="1500188" cy="1081088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latin typeface="Tahoma" pitchFamily="34" charset="0"/>
              </a:rPr>
              <a:t>Load Balance</a:t>
            </a:r>
          </a:p>
          <a:p>
            <a:r>
              <a:rPr lang="en-US" altLang="zh-CN">
                <a:latin typeface="Tahoma" pitchFamily="34" charset="0"/>
              </a:rPr>
              <a:t>(F5, Alteon)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2987675" y="1916113"/>
            <a:ext cx="1295400" cy="503237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400">
                <a:latin typeface="Tahoma" pitchFamily="34" charset="0"/>
              </a:rPr>
              <a:t>Apache</a:t>
            </a:r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4643438" y="1916113"/>
            <a:ext cx="1295400" cy="503237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400">
                <a:latin typeface="Tahoma" pitchFamily="34" charset="0"/>
              </a:rPr>
              <a:t>Jboss</a:t>
            </a:r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7000875" y="2000250"/>
            <a:ext cx="1366838" cy="6477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400">
                <a:solidFill>
                  <a:srgbClr val="FFFF00"/>
                </a:solidFill>
                <a:latin typeface="Tahoma" pitchFamily="34" charset="0"/>
              </a:rPr>
              <a:t>Database</a:t>
            </a:r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7000875" y="3071813"/>
            <a:ext cx="1366838" cy="6477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400">
                <a:solidFill>
                  <a:srgbClr val="FFFF00"/>
                </a:solidFill>
                <a:latin typeface="Tahoma" pitchFamily="34" charset="0"/>
              </a:rPr>
              <a:t>Search Engine</a:t>
            </a: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2987675" y="3140075"/>
            <a:ext cx="1295400" cy="503238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400">
                <a:latin typeface="Tahoma" pitchFamily="34" charset="0"/>
              </a:rPr>
              <a:t>Apache</a:t>
            </a:r>
          </a:p>
        </p:txBody>
      </p:sp>
      <p:sp>
        <p:nvSpPr>
          <p:cNvPr id="22539" name="Rectangle 10"/>
          <p:cNvSpPr>
            <a:spLocks noChangeArrowheads="1"/>
          </p:cNvSpPr>
          <p:nvPr/>
        </p:nvSpPr>
        <p:spPr bwMode="auto">
          <a:xfrm>
            <a:off x="4643438" y="3140075"/>
            <a:ext cx="1295400" cy="503238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Jboss</a:t>
            </a:r>
          </a:p>
        </p:txBody>
      </p:sp>
      <p:sp>
        <p:nvSpPr>
          <p:cNvPr id="22540" name="Rectangle 11"/>
          <p:cNvSpPr>
            <a:spLocks noChangeArrowheads="1"/>
          </p:cNvSpPr>
          <p:nvPr/>
        </p:nvSpPr>
        <p:spPr bwMode="auto">
          <a:xfrm>
            <a:off x="2987675" y="4505325"/>
            <a:ext cx="1295400" cy="503238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400">
                <a:latin typeface="Tahoma" pitchFamily="34" charset="0"/>
              </a:rPr>
              <a:t>Apache</a:t>
            </a:r>
          </a:p>
        </p:txBody>
      </p:sp>
      <p:sp>
        <p:nvSpPr>
          <p:cNvPr id="22541" name="Rectangle 12"/>
          <p:cNvSpPr>
            <a:spLocks noChangeArrowheads="1"/>
          </p:cNvSpPr>
          <p:nvPr/>
        </p:nvSpPr>
        <p:spPr bwMode="auto">
          <a:xfrm>
            <a:off x="4643438" y="4505325"/>
            <a:ext cx="1295400" cy="503238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Jboss</a:t>
            </a: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428625" y="3292475"/>
            <a:ext cx="571500" cy="288925"/>
          </a:xfrm>
          <a:prstGeom prst="rightArrow">
            <a:avLst>
              <a:gd name="adj1" fmla="val 50000"/>
              <a:gd name="adj2" fmla="val 81044"/>
            </a:avLst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2428875" y="3289300"/>
            <a:ext cx="414338" cy="288925"/>
          </a:xfrm>
          <a:prstGeom prst="rightArrow">
            <a:avLst>
              <a:gd name="adj1" fmla="val 50000"/>
              <a:gd name="adj2" fmla="val 43540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4356100" y="3282950"/>
            <a:ext cx="288925" cy="2889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6299200" y="3286125"/>
            <a:ext cx="503238" cy="288925"/>
          </a:xfrm>
          <a:prstGeom prst="rightArrow">
            <a:avLst>
              <a:gd name="adj1" fmla="val 50000"/>
              <a:gd name="adj2" fmla="val 43544"/>
            </a:avLst>
          </a:prstGeom>
          <a:solidFill>
            <a:srgbClr val="99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6" name="Rectangle 17"/>
          <p:cNvSpPr>
            <a:spLocks noChangeArrowheads="1"/>
          </p:cNvSpPr>
          <p:nvPr/>
        </p:nvSpPr>
        <p:spPr bwMode="auto">
          <a:xfrm>
            <a:off x="3000375" y="5572125"/>
            <a:ext cx="1295400" cy="503238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400">
                <a:latin typeface="Tahoma" pitchFamily="34" charset="0"/>
              </a:rPr>
              <a:t>Apache</a:t>
            </a:r>
          </a:p>
        </p:txBody>
      </p:sp>
      <p:sp>
        <p:nvSpPr>
          <p:cNvPr id="22547" name="Rectangle 18"/>
          <p:cNvSpPr>
            <a:spLocks noChangeArrowheads="1"/>
          </p:cNvSpPr>
          <p:nvPr/>
        </p:nvSpPr>
        <p:spPr bwMode="auto">
          <a:xfrm>
            <a:off x="4572000" y="5572125"/>
            <a:ext cx="1643063" cy="503238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Static Resource</a:t>
            </a:r>
            <a:endParaRPr lang="zh-CN" altLang="en-US"/>
          </a:p>
        </p:txBody>
      </p:sp>
      <p:sp>
        <p:nvSpPr>
          <p:cNvPr id="22548" name="Rectangle 8"/>
          <p:cNvSpPr>
            <a:spLocks noChangeArrowheads="1"/>
          </p:cNvSpPr>
          <p:nvPr/>
        </p:nvSpPr>
        <p:spPr bwMode="auto">
          <a:xfrm>
            <a:off x="7000875" y="4071938"/>
            <a:ext cx="1366838" cy="6477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400">
                <a:solidFill>
                  <a:srgbClr val="FFFF00"/>
                </a:solidFill>
                <a:latin typeface="Tahoma" pitchFamily="34" charset="0"/>
              </a:rPr>
              <a:t>Cache</a:t>
            </a:r>
          </a:p>
        </p:txBody>
      </p:sp>
      <p:sp>
        <p:nvSpPr>
          <p:cNvPr id="22549" name="Rectangle 8"/>
          <p:cNvSpPr>
            <a:spLocks noChangeArrowheads="1"/>
          </p:cNvSpPr>
          <p:nvPr/>
        </p:nvSpPr>
        <p:spPr bwMode="auto">
          <a:xfrm>
            <a:off x="7000875" y="4929188"/>
            <a:ext cx="1366838" cy="6477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400">
                <a:solidFill>
                  <a:srgbClr val="FFFF00"/>
                </a:solidFill>
                <a:latin typeface="Tahoma" pitchFamily="34" charset="0"/>
              </a:rPr>
              <a:t>Storage</a:t>
            </a:r>
          </a:p>
        </p:txBody>
      </p:sp>
      <p:sp>
        <p:nvSpPr>
          <p:cNvPr id="22550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用户请求处理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流量随着用户量而增加</a:t>
            </a:r>
            <a:endParaRPr lang="en-US" altLang="zh-CN" dirty="0" smtClean="0"/>
          </a:p>
          <a:p>
            <a:r>
              <a:rPr lang="zh-CN" altLang="en-US" dirty="0" smtClean="0"/>
              <a:t>业务的变更频繁</a:t>
            </a:r>
            <a:endParaRPr lang="en-US" altLang="zh-CN" dirty="0" smtClean="0"/>
          </a:p>
          <a:p>
            <a:r>
              <a:rPr lang="zh-CN" altLang="en-US" dirty="0" smtClean="0"/>
              <a:t>用户行为的收集</a:t>
            </a:r>
            <a:endParaRPr lang="en-US" altLang="zh-CN" dirty="0" smtClean="0"/>
          </a:p>
          <a:p>
            <a:r>
              <a:rPr lang="zh-CN" altLang="en-US" dirty="0" smtClean="0"/>
              <a:t>产品角色的细分及调整</a:t>
            </a:r>
            <a:endParaRPr lang="en-US" altLang="zh-CN" dirty="0"/>
          </a:p>
          <a:p>
            <a:r>
              <a:rPr lang="en-US" altLang="zh-CN" dirty="0" smtClean="0"/>
              <a:t>7 X 24</a:t>
            </a:r>
            <a:r>
              <a:rPr lang="zh-CN" altLang="en-US" dirty="0" smtClean="0"/>
              <a:t>的高可用性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互联网的挑战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架构规定了软件的高层划分及各部分间的交互</a:t>
            </a:r>
            <a:endParaRPr lang="en-US" altLang="zh-CN" smtClean="0"/>
          </a:p>
          <a:p>
            <a:pPr lvl="1"/>
            <a:r>
              <a:rPr lang="zh-CN" altLang="en-US" smtClean="0"/>
              <a:t>架构</a:t>
            </a:r>
            <a:r>
              <a:rPr lang="zh-CN" altLang="en-US" i="1" smtClean="0"/>
              <a:t>不是</a:t>
            </a:r>
            <a:r>
              <a:rPr lang="zh-CN" altLang="en-US" smtClean="0"/>
              <a:t>软件，但架构决策体现于软件平台和框架之中</a:t>
            </a:r>
            <a:endParaRPr lang="en-US" altLang="zh-CN" smtClean="0"/>
          </a:p>
          <a:p>
            <a:pPr lvl="1"/>
            <a:r>
              <a:rPr lang="zh-CN" altLang="en-US" smtClean="0"/>
              <a:t>架构的优劣决定了业务应用系统的实施能力和发展空间</a:t>
            </a:r>
            <a:endParaRPr lang="en-US" altLang="zh-CN" smtClean="0"/>
          </a:p>
          <a:p>
            <a:pPr lvl="1"/>
            <a:r>
              <a:rPr lang="zh-CN" altLang="en-US" smtClean="0"/>
              <a:t>技术搭台，业务唱戏   </a:t>
            </a:r>
            <a:r>
              <a:rPr lang="en-US" altLang="zh-CN" smtClean="0">
                <a:sym typeface="Wingdings" pitchFamily="2" charset="2"/>
              </a:rPr>
              <a:t> </a:t>
            </a:r>
            <a:r>
              <a:rPr lang="zh-CN" altLang="en-US" smtClean="0"/>
              <a:t>架构搭台，应用唱戏</a:t>
            </a:r>
            <a:endParaRPr lang="en-US" altLang="zh-CN" smtClean="0"/>
          </a:p>
          <a:p>
            <a:r>
              <a:rPr lang="zh-CN" altLang="en-US" smtClean="0"/>
              <a:t>架构永远在随着业务的发展而变迁</a:t>
            </a:r>
            <a:r>
              <a:rPr lang="en-US" altLang="zh-CN" smtClean="0"/>
              <a:t>– </a:t>
            </a:r>
            <a:r>
              <a:rPr lang="zh-CN" altLang="en-US" smtClean="0"/>
              <a:t>拥抱变化！</a:t>
            </a:r>
            <a:endParaRPr lang="en-US" altLang="zh-CN" smtClean="0"/>
          </a:p>
        </p:txBody>
      </p:sp>
      <p:sp>
        <p:nvSpPr>
          <p:cNvPr id="61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什么是架构？</a:t>
            </a:r>
          </a:p>
        </p:txBody>
      </p:sp>
      <p:grpSp>
        <p:nvGrpSpPr>
          <p:cNvPr id="2" name="组合 27"/>
          <p:cNvGrpSpPr>
            <a:grpSpLocks/>
          </p:cNvGrpSpPr>
          <p:nvPr/>
        </p:nvGrpSpPr>
        <p:grpSpPr bwMode="auto">
          <a:xfrm>
            <a:off x="1428750" y="3429000"/>
            <a:ext cx="6643688" cy="2854325"/>
            <a:chOff x="1428728" y="3724418"/>
            <a:chExt cx="6643734" cy="2853744"/>
          </a:xfrm>
        </p:grpSpPr>
        <p:sp>
          <p:nvSpPr>
            <p:cNvPr id="6149" name="TextBox 13"/>
            <p:cNvSpPr txBox="1">
              <a:spLocks noChangeArrowheads="1"/>
            </p:cNvSpPr>
            <p:nvPr/>
          </p:nvSpPr>
          <p:spPr bwMode="auto">
            <a:xfrm rot="-1500000">
              <a:off x="5270614" y="3724665"/>
              <a:ext cx="11430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架构变迁</a:t>
              </a:r>
            </a:p>
          </p:txBody>
        </p:sp>
        <p:cxnSp>
          <p:nvCxnSpPr>
            <p:cNvPr id="8" name="曲线连接符 7"/>
            <p:cNvCxnSpPr/>
            <p:nvPr/>
          </p:nvCxnSpPr>
          <p:spPr>
            <a:xfrm flipV="1">
              <a:off x="2428860" y="3818062"/>
              <a:ext cx="4929222" cy="2441078"/>
            </a:xfrm>
            <a:prstGeom prst="curvedConnector3">
              <a:avLst>
                <a:gd name="adj1" fmla="val 50000"/>
              </a:avLst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1785918" y="6362306"/>
              <a:ext cx="5500725" cy="1588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773374" y="5162401"/>
              <a:ext cx="2739467" cy="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4643438" y="3724418"/>
              <a:ext cx="500066" cy="2571768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zh-CN" altLang="en-US" sz="20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</a:rPr>
                <a:t>架构升级</a:t>
              </a:r>
            </a:p>
          </p:txBody>
        </p:sp>
        <p:sp>
          <p:nvSpPr>
            <p:cNvPr id="6154" name="TextBox 11"/>
            <p:cNvSpPr txBox="1">
              <a:spLocks noChangeArrowheads="1"/>
            </p:cNvSpPr>
            <p:nvPr/>
          </p:nvSpPr>
          <p:spPr bwMode="auto">
            <a:xfrm>
              <a:off x="6215074" y="5246918"/>
              <a:ext cx="1143008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更多用户</a:t>
              </a:r>
            </a:p>
            <a:p>
              <a:r>
                <a:rPr lang="zh-CN" altLang="en-US"/>
                <a:t>更多数据</a:t>
              </a:r>
            </a:p>
            <a:p>
              <a:r>
                <a:rPr lang="zh-CN" altLang="en-US"/>
                <a:t>更多功能</a:t>
              </a:r>
            </a:p>
          </p:txBody>
        </p:sp>
        <p:sp>
          <p:nvSpPr>
            <p:cNvPr id="6155" name="TextBox 12"/>
            <p:cNvSpPr txBox="1">
              <a:spLocks noChangeArrowheads="1"/>
            </p:cNvSpPr>
            <p:nvPr/>
          </p:nvSpPr>
          <p:spPr bwMode="auto">
            <a:xfrm>
              <a:off x="2214546" y="3786190"/>
              <a:ext cx="1143008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硬件成本</a:t>
              </a:r>
            </a:p>
            <a:p>
              <a:r>
                <a:rPr lang="zh-CN" altLang="en-US"/>
                <a:t>人力成本</a:t>
              </a:r>
            </a:p>
            <a:p>
              <a:r>
                <a:rPr lang="zh-CN" altLang="en-US"/>
                <a:t>质量成本</a:t>
              </a:r>
            </a:p>
          </p:txBody>
        </p:sp>
        <p:sp>
          <p:nvSpPr>
            <p:cNvPr id="6156" name="TextBox 16"/>
            <p:cNvSpPr txBox="1">
              <a:spLocks noChangeArrowheads="1"/>
            </p:cNvSpPr>
            <p:nvPr/>
          </p:nvSpPr>
          <p:spPr bwMode="auto">
            <a:xfrm>
              <a:off x="7286644" y="5931831"/>
              <a:ext cx="78581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/>
                <a:t>提高收益</a:t>
              </a:r>
            </a:p>
          </p:txBody>
        </p:sp>
        <p:sp>
          <p:nvSpPr>
            <p:cNvPr id="6157" name="TextBox 17"/>
            <p:cNvSpPr txBox="1">
              <a:spLocks noChangeArrowheads="1"/>
            </p:cNvSpPr>
            <p:nvPr/>
          </p:nvSpPr>
          <p:spPr bwMode="auto">
            <a:xfrm>
              <a:off x="1428728" y="3764435"/>
              <a:ext cx="78581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/>
                <a:t>节约成本</a:t>
              </a:r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V="1">
              <a:off x="2357422" y="4208507"/>
              <a:ext cx="5000660" cy="2155386"/>
            </a:xfrm>
            <a:prstGeom prst="straightConnector1">
              <a:avLst/>
            </a:prstGeom>
            <a:ln w="381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9" name="TextBox 19"/>
            <p:cNvSpPr txBox="1">
              <a:spLocks noChangeArrowheads="1"/>
            </p:cNvSpPr>
            <p:nvPr/>
          </p:nvSpPr>
          <p:spPr bwMode="auto">
            <a:xfrm rot="-1440000">
              <a:off x="6189372" y="4496280"/>
              <a:ext cx="11430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业务发展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786182" y="0"/>
            <a:ext cx="5186370" cy="857232"/>
          </a:xfrm>
        </p:spPr>
        <p:txBody>
          <a:bodyPr>
            <a:normAutofit/>
          </a:bodyPr>
          <a:lstStyle/>
          <a:p>
            <a:pPr algn="r"/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流量激增</a:t>
            </a:r>
            <a:endParaRPr lang="zh-CN" altLang="en-US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处理用户请求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2"/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应对的挑战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并发</a:t>
            </a:r>
            <a:r>
              <a:rPr lang="en-US" altLang="zh-CN" dirty="0" smtClean="0"/>
              <a:t>(</a:t>
            </a:r>
            <a:r>
              <a:rPr lang="zh-CN" altLang="en-US" dirty="0" smtClean="0"/>
              <a:t>垂直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用户数量的增加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使用资源的增加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响应</a:t>
            </a:r>
            <a:r>
              <a:rPr lang="en-US" altLang="zh-CN" dirty="0" smtClean="0"/>
              <a:t>(</a:t>
            </a:r>
            <a:r>
              <a:rPr lang="zh-CN" altLang="en-US" dirty="0" smtClean="0"/>
              <a:t>水平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处理性能的维持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529002" y="0"/>
            <a:ext cx="5472154" cy="857256"/>
          </a:xfrm>
        </p:spPr>
        <p:txBody>
          <a:bodyPr>
            <a:normAutofit/>
          </a:bodyPr>
          <a:lstStyle/>
          <a:p>
            <a:pPr algn="r"/>
            <a:r>
              <a:rPr lang="zh-CN" altLang="en-US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业务变更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专业化细分之前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2"/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专业化细分之后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quarter" idx="4"/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6182" y="0"/>
            <a:ext cx="5186370" cy="857232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数据挖掘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575050" y="1000108"/>
          <a:ext cx="5111750" cy="512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行为数据的采集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400" dirty="0" smtClean="0"/>
              <a:t>追踪埋点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400" dirty="0" smtClean="0"/>
              <a:t>异步收集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采集数据的分析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400" dirty="0" smtClean="0"/>
              <a:t>数据仓库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400" dirty="0" smtClean="0"/>
              <a:t>分析引擎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400" dirty="0" smtClean="0"/>
              <a:t>运营团队决策</a:t>
            </a:r>
            <a:endParaRPr lang="en-US" altLang="zh-CN" sz="2400" dirty="0"/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风险行为的控制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CTU</a:t>
            </a:r>
            <a:r>
              <a:rPr lang="zh-CN" altLang="en-US" sz="2400" dirty="0" smtClean="0"/>
              <a:t>系统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400" dirty="0" smtClean="0"/>
              <a:t>安全团队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网站产品的生命周期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sz="half" idx="2"/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团队再细分</a:t>
            </a:r>
            <a:endParaRPr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sz="quarter" idx="4"/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43263" y="0"/>
            <a:ext cx="5686455" cy="857250"/>
          </a:xfrm>
        </p:spPr>
        <p:txBody>
          <a:bodyPr>
            <a:noAutofit/>
          </a:bodyPr>
          <a:lstStyle/>
          <a:p>
            <a:pPr algn="r"/>
            <a:r>
              <a:rPr lang="zh-CN" altLang="en-US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角色专业化细分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内容占位符 10"/>
          <p:cNvGraphicFramePr>
            <a:graphicFrameLocks noGrp="1"/>
          </p:cNvGraphicFramePr>
          <p:nvPr>
            <p:ph idx="1"/>
          </p:nvPr>
        </p:nvGraphicFramePr>
        <p:xfrm>
          <a:off x="3575050" y="1071563"/>
          <a:ext cx="5111750" cy="505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文本占位符 11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dirty="0"/>
              <a:t>避免宕</a:t>
            </a:r>
            <a:r>
              <a:rPr lang="zh-CN" altLang="en-US" sz="2800" dirty="0" smtClean="0"/>
              <a:t>机</a:t>
            </a:r>
            <a:endParaRPr lang="en-US" altLang="zh-CN" sz="28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800" dirty="0" smtClean="0"/>
              <a:t>集群化</a:t>
            </a:r>
            <a:endParaRPr lang="en-US" altLang="zh-CN" sz="28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800" dirty="0" smtClean="0"/>
              <a:t>服务化</a:t>
            </a:r>
            <a:endParaRPr lang="en-US" altLang="zh-CN" sz="28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800" dirty="0" smtClean="0"/>
              <a:t>备份切换</a:t>
            </a:r>
            <a:endParaRPr lang="en-US" altLang="zh-CN" sz="28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800" dirty="0" smtClean="0"/>
              <a:t>维护时间有限</a:t>
            </a:r>
            <a:endParaRPr lang="en-US" altLang="zh-CN" sz="2800" dirty="0"/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新产品发布</a:t>
            </a:r>
            <a:endParaRPr lang="en-US" altLang="zh-CN" sz="28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800" dirty="0" smtClean="0"/>
              <a:t>在线发布</a:t>
            </a:r>
            <a:endParaRPr lang="en-US" altLang="zh-CN" sz="28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800" dirty="0" smtClean="0"/>
              <a:t>叠加式发布</a:t>
            </a:r>
            <a:endParaRPr lang="en-US" altLang="zh-CN" sz="28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800" dirty="0" smtClean="0"/>
              <a:t>用户透明过渡</a:t>
            </a:r>
            <a:endParaRPr lang="zh-CN" altLang="en-US" sz="2800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高可用性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架构是平衡的艺术</a:t>
            </a:r>
            <a:endParaRPr lang="en-US" altLang="zh-CN" smtClean="0"/>
          </a:p>
          <a:p>
            <a:pPr lvl="1"/>
            <a:r>
              <a:rPr lang="zh-CN" altLang="en-US" smtClean="0"/>
              <a:t>不要把简单问题复杂化，也不要把复杂问题简单化</a:t>
            </a:r>
            <a:endParaRPr lang="en-US" altLang="zh-CN" smtClean="0"/>
          </a:p>
          <a:p>
            <a:r>
              <a:rPr lang="zh-CN" altLang="en-US" smtClean="0"/>
              <a:t>系统架构需要考虑哪些业务要求和质量指标？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r>
              <a:rPr lang="zh-CN" altLang="en-US" smtClean="0"/>
              <a:t>怎样取得平衡？</a:t>
            </a:r>
            <a:endParaRPr lang="en-US" altLang="zh-CN" smtClean="0"/>
          </a:p>
          <a:p>
            <a:pPr lvl="1"/>
            <a:r>
              <a:rPr lang="zh-CN" altLang="en-US" b="1" smtClean="0"/>
              <a:t>分解复杂度   </a:t>
            </a:r>
            <a:r>
              <a:rPr lang="en-US" altLang="zh-CN" smtClean="0"/>
              <a:t>–  </a:t>
            </a:r>
            <a:r>
              <a:rPr lang="zh-CN" altLang="en-US" smtClean="0"/>
              <a:t>自上而下，分离关注点（总体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zh-CN" altLang="en-US" smtClean="0"/>
              <a:t>系统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zh-CN" altLang="en-US" smtClean="0"/>
              <a:t>局部）</a:t>
            </a:r>
            <a:endParaRPr lang="en-US" altLang="zh-CN" smtClean="0"/>
          </a:p>
          <a:p>
            <a:pPr lvl="1"/>
            <a:r>
              <a:rPr lang="zh-CN" altLang="en-US" b="1" smtClean="0"/>
              <a:t>分配复杂度   </a:t>
            </a:r>
            <a:r>
              <a:rPr lang="en-US" altLang="zh-CN" smtClean="0"/>
              <a:t>–  </a:t>
            </a:r>
            <a:r>
              <a:rPr lang="zh-CN" altLang="en-US" smtClean="0"/>
              <a:t>用合适的技术、合适的组织来解决问题</a:t>
            </a:r>
            <a:endParaRPr lang="en-US" altLang="zh-CN" smtClean="0"/>
          </a:p>
        </p:txBody>
      </p:sp>
      <p:sp>
        <p:nvSpPr>
          <p:cNvPr id="2355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架构设计理念</a:t>
            </a:r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1714500" y="2571750"/>
            <a:ext cx="6083300" cy="2028825"/>
            <a:chOff x="1714480" y="3000372"/>
            <a:chExt cx="6083510" cy="2028943"/>
          </a:xfrm>
        </p:grpSpPr>
        <p:pic>
          <p:nvPicPr>
            <p:cNvPr id="23557" name="Picture 5" descr="C:\Program Files\Microsoft Office\MEDIA\CAGCAT10\j0300840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71934" y="3500438"/>
              <a:ext cx="3429024" cy="1528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3929119" y="3170245"/>
              <a:ext cx="1143039" cy="8303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600" dirty="0"/>
                <a:t>更多用户</a:t>
              </a:r>
            </a:p>
            <a:p>
              <a:pPr algn="ctr">
                <a:defRPr/>
              </a:pPr>
              <a:r>
                <a:rPr lang="zh-CN" altLang="en-US" sz="1600" dirty="0"/>
                <a:t>更多数据</a:t>
              </a:r>
            </a:p>
            <a:p>
              <a:pPr algn="ctr">
                <a:defRPr/>
              </a:pPr>
              <a:r>
                <a:rPr lang="zh-CN" altLang="en-US" sz="1600" dirty="0"/>
                <a:t>更多功能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43838" y="3000372"/>
              <a:ext cx="1154152" cy="8573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600" dirty="0"/>
                <a:t>更少硬件</a:t>
              </a:r>
            </a:p>
            <a:p>
              <a:pPr algn="ctr">
                <a:defRPr/>
              </a:pPr>
              <a:r>
                <a:rPr lang="zh-CN" altLang="en-US" sz="1600" dirty="0"/>
                <a:t>更少人力</a:t>
              </a:r>
            </a:p>
            <a:p>
              <a:pPr algn="ctr">
                <a:defRPr/>
              </a:pPr>
              <a:r>
                <a:rPr lang="zh-CN" altLang="en-US" sz="1600" dirty="0"/>
                <a:t>更少故障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14480" y="3000372"/>
              <a:ext cx="1579278" cy="1754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003">
              <a:schemeClr val="dk1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b="1" dirty="0"/>
                <a:t>－质量指标－</a:t>
              </a:r>
              <a:endParaRPr lang="en-US" altLang="zh-CN" b="1" dirty="0"/>
            </a:p>
            <a:p>
              <a:pPr algn="ctr">
                <a:defRPr/>
              </a:pPr>
              <a:r>
                <a:rPr lang="zh-CN" altLang="en-US" dirty="0"/>
                <a:t>可用性</a:t>
              </a:r>
            </a:p>
            <a:p>
              <a:pPr algn="ctr">
                <a:defRPr/>
              </a:pPr>
              <a:r>
                <a:rPr lang="zh-CN" altLang="en-US" dirty="0"/>
                <a:t>安全性</a:t>
              </a:r>
            </a:p>
            <a:p>
              <a:pPr algn="ctr">
                <a:defRPr/>
              </a:pPr>
              <a:r>
                <a:rPr lang="zh-CN" altLang="en-US" dirty="0"/>
                <a:t>性能</a:t>
              </a:r>
            </a:p>
            <a:p>
              <a:pPr algn="ctr">
                <a:defRPr/>
              </a:pPr>
              <a:r>
                <a:rPr lang="zh-CN" altLang="en-US" dirty="0"/>
                <a:t>稳定性</a:t>
              </a:r>
            </a:p>
            <a:p>
              <a:pPr algn="ctr">
                <a:defRPr/>
              </a:pPr>
              <a:r>
                <a:rPr lang="zh-CN" altLang="en-US" dirty="0"/>
                <a:t>可维护性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架构的考虑要点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架构考虑的方向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571472" y="2071678"/>
          <a:ext cx="8001056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17145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charset="0"/>
              <a:buNone/>
              <a:defRPr/>
            </a:pPr>
            <a:r>
              <a:rPr lang="zh-CN" altLang="en-US" dirty="0" smtClean="0"/>
              <a:t>总体架构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分解：按不同的业务领域、用户群来分解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业务复杂性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defRPr/>
            </a:pPr>
            <a:r>
              <a:rPr lang="zh-CN" altLang="en-US" dirty="0" smtClean="0"/>
              <a:t>分配：将业务需求分配到各个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公司、部门、系统、服务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defRPr/>
            </a:pPr>
            <a:r>
              <a:rPr lang="zh-CN" altLang="en-US" dirty="0" smtClean="0"/>
              <a:t>系统</a:t>
            </a:r>
            <a:r>
              <a:rPr lang="en-US" altLang="zh-CN" dirty="0" smtClean="0"/>
              <a:t>/</a:t>
            </a:r>
            <a:r>
              <a:rPr lang="zh-CN" altLang="en-US" dirty="0" smtClean="0"/>
              <a:t>服务可独立部署和维护，它们之间多采用分布式交互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</p:txBody>
      </p:sp>
      <p:sp>
        <p:nvSpPr>
          <p:cNvPr id="2458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业务划分</a:t>
            </a:r>
            <a:r>
              <a:rPr lang="en-US" altLang="zh-CN" dirty="0" smtClean="0"/>
              <a:t>(</a:t>
            </a:r>
            <a:r>
              <a:rPr lang="zh-CN" altLang="en-US" dirty="0" smtClean="0"/>
              <a:t>总体架构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业务划分</a:t>
            </a:r>
            <a:r>
              <a:rPr lang="en-US" altLang="zh-CN" dirty="0" smtClean="0"/>
              <a:t>(</a:t>
            </a:r>
            <a:r>
              <a:rPr lang="zh-CN" altLang="en-US" dirty="0" smtClean="0"/>
              <a:t>总体架构</a:t>
            </a:r>
            <a:r>
              <a:rPr lang="en-US" altLang="zh-CN" dirty="0" smtClean="0"/>
              <a:t>)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B2B</a:t>
            </a:r>
            <a:r>
              <a:rPr lang="zh-CN" altLang="en-US" smtClean="0"/>
              <a:t>架构演化过程</a:t>
            </a: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 rot="10800000" flipV="1">
            <a:off x="635000" y="1595438"/>
            <a:ext cx="0" cy="3816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stealth" w="lg" len="lg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 rot="-5400000">
            <a:off x="4739482" y="1285081"/>
            <a:ext cx="0" cy="82089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lg" len="lg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 rot="-5400000">
            <a:off x="1497013" y="5429250"/>
            <a:ext cx="508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/>
              <a:t>1999</a:t>
            </a:r>
          </a:p>
          <a:p>
            <a:pPr algn="r"/>
            <a:r>
              <a:rPr lang="zh-CN" altLang="en-US"/>
              <a:t>史前</a:t>
            </a:r>
          </a:p>
        </p:txBody>
      </p:sp>
      <p:sp>
        <p:nvSpPr>
          <p:cNvPr id="7175" name="Text Box 9"/>
          <p:cNvSpPr txBox="1">
            <a:spLocks noChangeArrowheads="1"/>
          </p:cNvSpPr>
          <p:nvPr/>
        </p:nvSpPr>
        <p:spPr bwMode="auto">
          <a:xfrm rot="-5400000">
            <a:off x="2157413" y="5632450"/>
            <a:ext cx="914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/>
              <a:t>2001</a:t>
            </a:r>
          </a:p>
          <a:p>
            <a:pPr algn="r"/>
            <a:r>
              <a:rPr lang="zh-CN" altLang="en-US"/>
              <a:t>石器时代</a:t>
            </a:r>
          </a:p>
        </p:txBody>
      </p:sp>
      <p:sp>
        <p:nvSpPr>
          <p:cNvPr id="7176" name="Text Box 11"/>
          <p:cNvSpPr txBox="1">
            <a:spLocks noChangeArrowheads="1"/>
          </p:cNvSpPr>
          <p:nvPr/>
        </p:nvSpPr>
        <p:spPr bwMode="auto">
          <a:xfrm rot="-5400000">
            <a:off x="3500438" y="5518150"/>
            <a:ext cx="6858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/>
              <a:t>2002</a:t>
            </a:r>
          </a:p>
          <a:p>
            <a:pPr algn="r"/>
            <a:r>
              <a:rPr lang="zh-CN" altLang="en-US"/>
              <a:t>中世纪</a:t>
            </a:r>
          </a:p>
        </p:txBody>
      </p:sp>
      <p:sp>
        <p:nvSpPr>
          <p:cNvPr id="7177" name="Text Box 13"/>
          <p:cNvSpPr txBox="1">
            <a:spLocks noChangeArrowheads="1"/>
          </p:cNvSpPr>
          <p:nvPr/>
        </p:nvSpPr>
        <p:spPr bwMode="auto">
          <a:xfrm rot="-5400000">
            <a:off x="4824413" y="5632450"/>
            <a:ext cx="9144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/>
              <a:t>2005</a:t>
            </a:r>
          </a:p>
          <a:p>
            <a:pPr algn="r"/>
            <a:r>
              <a:rPr lang="zh-CN" altLang="en-US"/>
              <a:t>工业革命</a:t>
            </a:r>
          </a:p>
        </p:txBody>
      </p:sp>
      <p:sp>
        <p:nvSpPr>
          <p:cNvPr id="7178" name="Text Box 15"/>
          <p:cNvSpPr txBox="1">
            <a:spLocks noChangeArrowheads="1"/>
          </p:cNvSpPr>
          <p:nvPr/>
        </p:nvSpPr>
        <p:spPr bwMode="auto">
          <a:xfrm rot="-5400000">
            <a:off x="6294438" y="5745162"/>
            <a:ext cx="11430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/>
              <a:t>未来</a:t>
            </a:r>
          </a:p>
          <a:p>
            <a:pPr algn="r"/>
            <a:r>
              <a:rPr lang="zh-CN" altLang="en-US"/>
              <a:t>星际时代？</a:t>
            </a:r>
          </a:p>
        </p:txBody>
      </p:sp>
      <p:pic>
        <p:nvPicPr>
          <p:cNvPr id="7179" name="Picture 18" descr="恐龙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4225925"/>
            <a:ext cx="12382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0" name="Picture 19" descr="北京猿人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578225"/>
            <a:ext cx="11430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1" name="Picture 23" descr="中世纪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24263" y="3362325"/>
            <a:ext cx="8763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2" name="Text Box 31"/>
          <p:cNvSpPr txBox="1">
            <a:spLocks noChangeArrowheads="1"/>
          </p:cNvSpPr>
          <p:nvPr/>
        </p:nvSpPr>
        <p:spPr bwMode="auto">
          <a:xfrm>
            <a:off x="1189038" y="3865563"/>
            <a:ext cx="406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Perl</a:t>
            </a:r>
          </a:p>
        </p:txBody>
      </p:sp>
      <p:sp>
        <p:nvSpPr>
          <p:cNvPr id="7183" name="Text Box 32"/>
          <p:cNvSpPr txBox="1">
            <a:spLocks noChangeArrowheads="1"/>
          </p:cNvSpPr>
          <p:nvPr/>
        </p:nvSpPr>
        <p:spPr bwMode="auto">
          <a:xfrm>
            <a:off x="1981200" y="2713038"/>
            <a:ext cx="11049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WebMacro</a:t>
            </a:r>
          </a:p>
          <a:p>
            <a:r>
              <a:rPr lang="en-US" altLang="zh-CN"/>
              <a:t>pojo</a:t>
            </a:r>
          </a:p>
          <a:p>
            <a:r>
              <a:rPr lang="en-US" altLang="zh-CN"/>
              <a:t>jdbc</a:t>
            </a:r>
          </a:p>
        </p:txBody>
      </p:sp>
      <p:sp>
        <p:nvSpPr>
          <p:cNvPr id="7184" name="Text Box 33"/>
          <p:cNvSpPr txBox="1">
            <a:spLocks noChangeArrowheads="1"/>
          </p:cNvSpPr>
          <p:nvPr/>
        </p:nvSpPr>
        <p:spPr bwMode="auto">
          <a:xfrm>
            <a:off x="3348038" y="2425700"/>
            <a:ext cx="8001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Velocity</a:t>
            </a:r>
          </a:p>
          <a:p>
            <a:r>
              <a:rPr lang="en-US" altLang="zh-CN"/>
              <a:t>Ejb</a:t>
            </a:r>
            <a:endParaRPr lang="zh-CN" altLang="en-US"/>
          </a:p>
        </p:txBody>
      </p:sp>
      <p:pic>
        <p:nvPicPr>
          <p:cNvPr id="7185" name="Picture 34" descr="工业革命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43450" y="2857500"/>
            <a:ext cx="9715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6" name="Text Box 35"/>
          <p:cNvSpPr txBox="1">
            <a:spLocks noChangeArrowheads="1"/>
          </p:cNvSpPr>
          <p:nvPr/>
        </p:nvSpPr>
        <p:spPr bwMode="auto">
          <a:xfrm>
            <a:off x="4645025" y="2138363"/>
            <a:ext cx="660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WebX</a:t>
            </a:r>
          </a:p>
          <a:p>
            <a:r>
              <a:rPr lang="en-US" altLang="zh-CN"/>
              <a:t>Spring</a:t>
            </a:r>
          </a:p>
        </p:txBody>
      </p:sp>
      <p:pic>
        <p:nvPicPr>
          <p:cNvPr id="7187" name="Picture 36" descr="外星人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13450" y="2497138"/>
            <a:ext cx="11049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8" name="Text Box 37"/>
          <p:cNvSpPr txBox="1">
            <a:spLocks noChangeArrowheads="1"/>
          </p:cNvSpPr>
          <p:nvPr/>
        </p:nvSpPr>
        <p:spPr bwMode="auto">
          <a:xfrm>
            <a:off x="6013450" y="1273175"/>
            <a:ext cx="10795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/>
              <a:t>SOA</a:t>
            </a:r>
          </a:p>
          <a:p>
            <a:r>
              <a:rPr lang="en-US" altLang="zh-CN"/>
              <a:t>OPEN API</a:t>
            </a:r>
          </a:p>
          <a:p>
            <a:r>
              <a:rPr lang="zh-CN" altLang="en-US"/>
              <a:t>云计算</a:t>
            </a:r>
          </a:p>
          <a:p>
            <a:r>
              <a:rPr lang="en-US" altLang="zh-CN"/>
              <a:t>… … </a:t>
            </a:r>
          </a:p>
        </p:txBody>
      </p:sp>
      <p:sp>
        <p:nvSpPr>
          <p:cNvPr id="7189" name="Line 38"/>
          <p:cNvSpPr>
            <a:spLocks noChangeShapeType="1"/>
          </p:cNvSpPr>
          <p:nvPr/>
        </p:nvSpPr>
        <p:spPr bwMode="auto">
          <a:xfrm>
            <a:off x="1692275" y="5233988"/>
            <a:ext cx="0" cy="144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90" name="Line 39"/>
          <p:cNvSpPr>
            <a:spLocks noChangeShapeType="1"/>
          </p:cNvSpPr>
          <p:nvPr/>
        </p:nvSpPr>
        <p:spPr bwMode="auto">
          <a:xfrm>
            <a:off x="2700338" y="5233988"/>
            <a:ext cx="0" cy="144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91" name="Line 40"/>
          <p:cNvSpPr>
            <a:spLocks noChangeShapeType="1"/>
          </p:cNvSpPr>
          <p:nvPr/>
        </p:nvSpPr>
        <p:spPr bwMode="auto">
          <a:xfrm>
            <a:off x="3924300" y="5233988"/>
            <a:ext cx="0" cy="144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92" name="Line 41"/>
          <p:cNvSpPr>
            <a:spLocks noChangeShapeType="1"/>
          </p:cNvSpPr>
          <p:nvPr/>
        </p:nvSpPr>
        <p:spPr bwMode="auto">
          <a:xfrm>
            <a:off x="5148263" y="5248275"/>
            <a:ext cx="0" cy="1444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93" name="Line 42"/>
          <p:cNvSpPr>
            <a:spLocks noChangeShapeType="1"/>
          </p:cNvSpPr>
          <p:nvPr/>
        </p:nvSpPr>
        <p:spPr bwMode="auto">
          <a:xfrm>
            <a:off x="6732588" y="5233988"/>
            <a:ext cx="0" cy="144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</a:p>
        </p:txBody>
      </p:sp>
      <p:graphicFrame>
        <p:nvGraphicFramePr>
          <p:cNvPr id="6" name="图示 5"/>
          <p:cNvGraphicFramePr/>
          <p:nvPr/>
        </p:nvGraphicFramePr>
        <p:xfrm>
          <a:off x="571472" y="2071678"/>
          <a:ext cx="8001056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17145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charset="0"/>
              <a:buNone/>
              <a:defRPr/>
            </a:pPr>
            <a:r>
              <a:rPr lang="zh-CN" altLang="en-US" dirty="0" smtClean="0"/>
              <a:t>系统架构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分解：按不同的技术层次来分解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技术复杂性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defRPr/>
            </a:pPr>
            <a:r>
              <a:rPr lang="zh-CN" altLang="en-US" dirty="0" smtClean="0"/>
              <a:t>分配：将技术需求分配到各个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中间件、容器、框架、工具组件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defRPr/>
            </a:pPr>
            <a:r>
              <a:rPr lang="zh-CN" altLang="en-US" dirty="0" smtClean="0"/>
              <a:t>容器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框架通过特定的技术模式来透明或半透明地解决技术问题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系统细分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应用优化</a:t>
            </a:r>
          </a:p>
        </p:txBody>
      </p:sp>
      <p:graphicFrame>
        <p:nvGraphicFramePr>
          <p:cNvPr id="8" name="图示 7"/>
          <p:cNvGraphicFramePr/>
          <p:nvPr/>
        </p:nvGraphicFramePr>
        <p:xfrm>
          <a:off x="571472" y="2071678"/>
          <a:ext cx="8001056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57200" y="1071563"/>
            <a:ext cx="8229600" cy="1714500"/>
          </a:xfrm>
          <a:prstGeom prst="rect">
            <a:avLst/>
          </a:prstGeom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285750" indent="-285750" eaLnBrk="0" hangingPunct="0">
              <a:spcBef>
                <a:spcPct val="20000"/>
              </a:spcBef>
              <a:defRPr/>
            </a:pPr>
            <a:r>
              <a:rPr lang="zh-CN" altLang="en-US" sz="2800" dirty="0"/>
              <a:t>局部调优（数据存取）</a:t>
            </a:r>
            <a:endParaRPr lang="en-US" altLang="zh-CN" sz="2800" dirty="0"/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r>
              <a:rPr lang="zh-CN" altLang="en-US" sz="2000" dirty="0"/>
              <a:t>分解：按数据的位置、读写、计算特性等分解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数据存取复杂性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r>
              <a:rPr lang="zh-CN" altLang="en-US" sz="2000" dirty="0"/>
              <a:t>分配：将数据分配到各个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数据库、索引库、存储系统、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r>
              <a:rPr lang="zh-CN" altLang="en-US" sz="2000" dirty="0"/>
              <a:t>不同的存储技术适合于不同的数据存取需求</a:t>
            </a:r>
            <a:endParaRPr lang="en-US" altLang="zh-CN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应用优化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总体架构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考虑面向服务体系</a:t>
            </a:r>
            <a:endParaRPr lang="en-US" altLang="zh-CN" dirty="0" smtClean="0"/>
          </a:p>
          <a:p>
            <a:r>
              <a:rPr lang="zh-CN" altLang="en-US" dirty="0" smtClean="0"/>
              <a:t>系统架构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更加专业化、服务化的信息收集系统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更加全面化、自动化的配置管理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更加有效率的镜像同步、切换</a:t>
            </a:r>
            <a:endParaRPr lang="en-US" altLang="zh-CN" dirty="0" smtClean="0"/>
          </a:p>
          <a:p>
            <a:r>
              <a:rPr lang="zh-CN" altLang="en-US" dirty="0" smtClean="0"/>
              <a:t>局部应用优化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分布式文件系统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优化数据同步系统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读写分离</a:t>
            </a:r>
          </a:p>
        </p:txBody>
      </p:sp>
      <p:sp>
        <p:nvSpPr>
          <p:cNvPr id="2765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展望未来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架构随着业务发展不断演进</a:t>
            </a:r>
            <a:endParaRPr lang="en-US" altLang="zh-CN" smtClean="0"/>
          </a:p>
          <a:p>
            <a:r>
              <a:rPr lang="zh-CN" altLang="en-US" smtClean="0"/>
              <a:t>架构发展要有方向有节奏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286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Q &amp; A</a:t>
            </a:r>
            <a:endParaRPr lang="zh-CN" altLang="en-US" smtClean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Perl</a:t>
            </a:r>
            <a:r>
              <a:rPr lang="zh-CN" altLang="en-US" smtClean="0"/>
              <a:t>，</a:t>
            </a:r>
            <a:r>
              <a:rPr lang="en-US" altLang="zh-CN" smtClean="0"/>
              <a:t>CGI……</a:t>
            </a:r>
          </a:p>
          <a:p>
            <a:r>
              <a:rPr lang="en-US" altLang="zh-CN" smtClean="0"/>
              <a:t>Mysql</a:t>
            </a:r>
          </a:p>
          <a:p>
            <a:r>
              <a:rPr lang="en-US" altLang="zh-CN" smtClean="0"/>
              <a:t>Apache</a:t>
            </a:r>
          </a:p>
          <a:p>
            <a:r>
              <a:rPr lang="zh-CN" altLang="en-US" smtClean="0"/>
              <a:t>服务器在美国，</a:t>
            </a:r>
            <a:r>
              <a:rPr lang="en-US" altLang="zh-CN" smtClean="0"/>
              <a:t>56KModem</a:t>
            </a:r>
            <a:r>
              <a:rPr lang="zh-CN" altLang="en-US" smtClean="0"/>
              <a:t>，远程开发、测试、部署</a:t>
            </a: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1999-</a:t>
            </a:r>
            <a:r>
              <a:rPr lang="zh-CN" altLang="en-US" smtClean="0"/>
              <a:t>史前时代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服务器使用线程性能比</a:t>
            </a:r>
            <a:r>
              <a:rPr lang="en-US" altLang="zh-CN" smtClean="0"/>
              <a:t>cgi</a:t>
            </a:r>
            <a:r>
              <a:rPr lang="zh-CN" altLang="en-US" smtClean="0"/>
              <a:t>技术使用进程好</a:t>
            </a:r>
          </a:p>
          <a:p>
            <a:r>
              <a:rPr lang="en-US" altLang="zh-CN" smtClean="0"/>
              <a:t>Java</a:t>
            </a:r>
            <a:r>
              <a:rPr lang="zh-CN" altLang="en-US" smtClean="0"/>
              <a:t>相比</a:t>
            </a:r>
            <a:r>
              <a:rPr lang="en-US" altLang="zh-CN" smtClean="0"/>
              <a:t>Perl</a:t>
            </a:r>
            <a:r>
              <a:rPr lang="zh-CN" altLang="en-US" smtClean="0"/>
              <a:t>，可维护性好，开发效率高</a:t>
            </a:r>
          </a:p>
          <a:p>
            <a:r>
              <a:rPr lang="en-US" altLang="zh-CN" smtClean="0"/>
              <a:t>Java</a:t>
            </a:r>
            <a:r>
              <a:rPr lang="zh-CN" altLang="en-US" smtClean="0"/>
              <a:t>开始在国内流行</a:t>
            </a:r>
            <a:endParaRPr lang="en-US" altLang="zh-CN" smtClean="0"/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史前</a:t>
            </a:r>
            <a:r>
              <a:rPr lang="en-US" altLang="zh-CN" smtClean="0"/>
              <a:t>-</a:t>
            </a:r>
            <a:r>
              <a:rPr lang="zh-CN" altLang="en-US" smtClean="0"/>
              <a:t>石器时代原因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开始使用</a:t>
            </a:r>
            <a:r>
              <a:rPr lang="en-US" altLang="zh-CN" smtClean="0"/>
              <a:t>Java</a:t>
            </a:r>
          </a:p>
          <a:p>
            <a:r>
              <a:rPr lang="zh-CN" altLang="en-US" smtClean="0"/>
              <a:t>模板技术采用</a:t>
            </a:r>
            <a:r>
              <a:rPr lang="en-US" altLang="zh-CN" smtClean="0"/>
              <a:t>WebMacro</a:t>
            </a:r>
          </a:p>
          <a:p>
            <a:r>
              <a:rPr lang="zh-CN" altLang="en-US" smtClean="0"/>
              <a:t>中间层采用</a:t>
            </a:r>
            <a:r>
              <a:rPr lang="en-US" altLang="zh-CN" smtClean="0"/>
              <a:t>Servlet</a:t>
            </a:r>
            <a:r>
              <a:rPr lang="zh-CN" altLang="en-US" smtClean="0"/>
              <a:t>技术，使用</a:t>
            </a:r>
            <a:r>
              <a:rPr lang="en-US" altLang="zh-CN" smtClean="0"/>
              <a:t>POJO</a:t>
            </a:r>
            <a:r>
              <a:rPr lang="zh-CN" altLang="en-US" smtClean="0"/>
              <a:t>封装业务逻辑和数据访问</a:t>
            </a:r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BizObj</a:t>
            </a:r>
            <a:r>
              <a:rPr lang="zh-CN" altLang="en-US" smtClean="0"/>
              <a:t>对象封装基本业务逻辑和数据访问方法</a:t>
            </a:r>
          </a:p>
          <a:p>
            <a:pPr lvl="1"/>
            <a:r>
              <a:rPr lang="zh-CN" altLang="en-US" smtClean="0"/>
              <a:t>其它业务对象继承</a:t>
            </a:r>
            <a:r>
              <a:rPr lang="en-US" altLang="zh-CN" smtClean="0"/>
              <a:t>BizObj</a:t>
            </a:r>
            <a:r>
              <a:rPr lang="zh-CN" altLang="en-US" smtClean="0"/>
              <a:t>方法，实现自己的业务逻辑和数据访问方法</a:t>
            </a:r>
          </a:p>
          <a:p>
            <a:r>
              <a:rPr lang="zh-CN" altLang="en-US" smtClean="0"/>
              <a:t>使用</a:t>
            </a:r>
            <a:r>
              <a:rPr lang="en-US" altLang="zh-CN" smtClean="0"/>
              <a:t>JDBC</a:t>
            </a:r>
            <a:r>
              <a:rPr lang="zh-CN" altLang="en-US" smtClean="0"/>
              <a:t>访问数据库</a:t>
            </a:r>
          </a:p>
          <a:p>
            <a:r>
              <a:rPr lang="en-US" altLang="zh-CN" smtClean="0"/>
              <a:t>Servlet</a:t>
            </a:r>
            <a:r>
              <a:rPr lang="zh-CN" altLang="en-US" smtClean="0"/>
              <a:t>容器使用</a:t>
            </a:r>
            <a:r>
              <a:rPr lang="en-US" altLang="zh-CN" smtClean="0"/>
              <a:t>resin</a:t>
            </a:r>
            <a:r>
              <a:rPr lang="zh-CN" altLang="en-US" smtClean="0"/>
              <a:t>，</a:t>
            </a:r>
            <a:r>
              <a:rPr lang="en-US" altLang="zh-CN" smtClean="0"/>
              <a:t>Web</a:t>
            </a:r>
            <a:r>
              <a:rPr lang="zh-CN" altLang="en-US" smtClean="0"/>
              <a:t>服务器使用</a:t>
            </a:r>
            <a:r>
              <a:rPr lang="en-US" altLang="zh-CN" smtClean="0"/>
              <a:t>Apache</a:t>
            </a: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2001</a:t>
            </a:r>
            <a:r>
              <a:rPr lang="zh-CN" altLang="en-US" smtClean="0"/>
              <a:t>底</a:t>
            </a:r>
            <a:r>
              <a:rPr lang="en-US" altLang="zh-CN" smtClean="0"/>
              <a:t>-</a:t>
            </a:r>
            <a:r>
              <a:rPr lang="zh-CN" altLang="en-US" smtClean="0"/>
              <a:t>石器时代</a:t>
            </a:r>
            <a:r>
              <a:rPr lang="en-US" altLang="zh-CN" smtClean="0"/>
              <a:t>-www</a:t>
            </a:r>
            <a:r>
              <a:rPr lang="zh-CN" altLang="en-US" smtClean="0"/>
              <a:t>系统</a:t>
            </a: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2001</a:t>
            </a:r>
            <a:r>
              <a:rPr lang="zh-CN" altLang="en-US" smtClean="0"/>
              <a:t>底</a:t>
            </a:r>
            <a:r>
              <a:rPr lang="en-US" altLang="zh-CN" smtClean="0"/>
              <a:t>-</a:t>
            </a:r>
            <a:r>
              <a:rPr lang="zh-CN" altLang="en-US" smtClean="0"/>
              <a:t>石器时代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11268" name="AutoShape 7"/>
          <p:cNvSpPr>
            <a:spLocks noChangeArrowheads="1"/>
          </p:cNvSpPr>
          <p:nvPr/>
        </p:nvSpPr>
        <p:spPr bwMode="auto">
          <a:xfrm>
            <a:off x="1619250" y="3068638"/>
            <a:ext cx="2736850" cy="1081087"/>
          </a:xfrm>
          <a:prstGeom prst="cube">
            <a:avLst>
              <a:gd name="adj" fmla="val 25000"/>
            </a:avLst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ahoma" pitchFamily="34" charset="0"/>
              </a:rPr>
              <a:t>基于</a:t>
            </a:r>
            <a:r>
              <a:rPr kumimoji="1" lang="en-US" altLang="zh-CN" sz="1600">
                <a:latin typeface="Tahoma" pitchFamily="34" charset="0"/>
              </a:rPr>
              <a:t>POJO</a:t>
            </a:r>
            <a:r>
              <a:rPr kumimoji="1" lang="zh-CN" altLang="en-US" sz="1600">
                <a:latin typeface="Tahoma" pitchFamily="34" charset="0"/>
              </a:rPr>
              <a:t>的</a:t>
            </a:r>
            <a:r>
              <a:rPr kumimoji="1" lang="en-US" altLang="zh-CN" sz="1600">
                <a:latin typeface="Tahoma" pitchFamily="34" charset="0"/>
              </a:rPr>
              <a:t>biz</a:t>
            </a:r>
            <a:r>
              <a:rPr kumimoji="1" lang="zh-CN" altLang="en-US" sz="1600">
                <a:latin typeface="Tahoma" pitchFamily="34" charset="0"/>
              </a:rPr>
              <a:t>层</a:t>
            </a:r>
          </a:p>
        </p:txBody>
      </p:sp>
      <p:sp>
        <p:nvSpPr>
          <p:cNvPr id="11269" name="AutoShape 8"/>
          <p:cNvSpPr>
            <a:spLocks noChangeArrowheads="1"/>
          </p:cNvSpPr>
          <p:nvPr/>
        </p:nvSpPr>
        <p:spPr bwMode="auto">
          <a:xfrm>
            <a:off x="1619250" y="1844675"/>
            <a:ext cx="2736850" cy="1008063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ahoma" pitchFamily="34" charset="0"/>
              </a:rPr>
              <a:t>基于</a:t>
            </a:r>
            <a:r>
              <a:rPr kumimoji="1" lang="en-US" altLang="zh-CN" sz="1600">
                <a:latin typeface="Tahoma" pitchFamily="34" charset="0"/>
              </a:rPr>
              <a:t>WebMacro</a:t>
            </a:r>
            <a:r>
              <a:rPr kumimoji="1" lang="zh-CN" altLang="en-US" sz="1600">
                <a:latin typeface="Tahoma" pitchFamily="34" charset="0"/>
              </a:rPr>
              <a:t>的模板技术</a:t>
            </a:r>
          </a:p>
        </p:txBody>
      </p:sp>
      <p:sp>
        <p:nvSpPr>
          <p:cNvPr id="11270" name="Text Box 10"/>
          <p:cNvSpPr txBox="1">
            <a:spLocks noChangeArrowheads="1"/>
          </p:cNvSpPr>
          <p:nvPr/>
        </p:nvSpPr>
        <p:spPr bwMode="auto">
          <a:xfrm>
            <a:off x="322263" y="2276475"/>
            <a:ext cx="936625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imes New Roman" pitchFamily="18" charset="0"/>
              </a:rPr>
              <a:t>表现层</a:t>
            </a:r>
          </a:p>
        </p:txBody>
      </p:sp>
      <p:sp>
        <p:nvSpPr>
          <p:cNvPr id="11271" name="Line 11"/>
          <p:cNvSpPr>
            <a:spLocks noChangeShapeType="1"/>
          </p:cNvSpPr>
          <p:nvPr/>
        </p:nvSpPr>
        <p:spPr bwMode="auto">
          <a:xfrm>
            <a:off x="827088" y="2636838"/>
            <a:ext cx="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Line 12"/>
          <p:cNvSpPr>
            <a:spLocks noChangeShapeType="1"/>
          </p:cNvSpPr>
          <p:nvPr/>
        </p:nvSpPr>
        <p:spPr bwMode="auto">
          <a:xfrm flipV="1">
            <a:off x="827088" y="2060575"/>
            <a:ext cx="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Text Box 13"/>
          <p:cNvSpPr txBox="1">
            <a:spLocks noChangeArrowheads="1"/>
          </p:cNvSpPr>
          <p:nvPr/>
        </p:nvSpPr>
        <p:spPr bwMode="auto">
          <a:xfrm>
            <a:off x="179388" y="3502025"/>
            <a:ext cx="1295400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imes New Roman" pitchFamily="18" charset="0"/>
              </a:rPr>
              <a:t>业务层</a:t>
            </a:r>
          </a:p>
        </p:txBody>
      </p:sp>
      <p:sp>
        <p:nvSpPr>
          <p:cNvPr id="11274" name="Line 14"/>
          <p:cNvSpPr>
            <a:spLocks noChangeShapeType="1"/>
          </p:cNvSpPr>
          <p:nvPr/>
        </p:nvSpPr>
        <p:spPr bwMode="auto">
          <a:xfrm>
            <a:off x="827088" y="3862388"/>
            <a:ext cx="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5" name="Line 15"/>
          <p:cNvSpPr>
            <a:spLocks noChangeShapeType="1"/>
          </p:cNvSpPr>
          <p:nvPr/>
        </p:nvSpPr>
        <p:spPr bwMode="auto">
          <a:xfrm flipV="1">
            <a:off x="827088" y="3286125"/>
            <a:ext cx="0" cy="2159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AutoShape 45"/>
          <p:cNvSpPr>
            <a:spLocks noChangeArrowheads="1"/>
          </p:cNvSpPr>
          <p:nvPr/>
        </p:nvSpPr>
        <p:spPr bwMode="auto">
          <a:xfrm>
            <a:off x="4284663" y="3429000"/>
            <a:ext cx="1150937" cy="144463"/>
          </a:xfrm>
          <a:prstGeom prst="rightArrow">
            <a:avLst>
              <a:gd name="adj1" fmla="val 50000"/>
              <a:gd name="adj2" fmla="val 1991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508625" y="1557338"/>
            <a:ext cx="3384550" cy="4752975"/>
            <a:chOff x="3470" y="663"/>
            <a:chExt cx="2132" cy="2994"/>
          </a:xfrm>
        </p:grpSpPr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3651" y="1842"/>
              <a:ext cx="772" cy="545"/>
              <a:chOff x="4059" y="1207"/>
              <a:chExt cx="1406" cy="545"/>
            </a:xfrm>
          </p:grpSpPr>
          <p:sp>
            <p:nvSpPr>
              <p:cNvPr id="11305" name="Rectangle 20"/>
              <p:cNvSpPr>
                <a:spLocks noChangeArrowheads="1"/>
              </p:cNvSpPr>
              <p:nvPr/>
            </p:nvSpPr>
            <p:spPr bwMode="auto">
              <a:xfrm>
                <a:off x="4059" y="1207"/>
                <a:ext cx="1406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BizObj</a:t>
                </a:r>
              </a:p>
            </p:txBody>
          </p:sp>
          <p:sp>
            <p:nvSpPr>
              <p:cNvPr id="11306" name="Rectangle 21"/>
              <p:cNvSpPr>
                <a:spLocks noChangeArrowheads="1"/>
              </p:cNvSpPr>
              <p:nvPr/>
            </p:nvSpPr>
            <p:spPr bwMode="auto">
              <a:xfrm>
                <a:off x="4059" y="1389"/>
                <a:ext cx="1406" cy="18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200"/>
                  <a:t>业务逻辑方法</a:t>
                </a:r>
              </a:p>
            </p:txBody>
          </p:sp>
          <p:sp>
            <p:nvSpPr>
              <p:cNvPr id="11307" name="Rectangle 22"/>
              <p:cNvSpPr>
                <a:spLocks noChangeArrowheads="1"/>
              </p:cNvSpPr>
              <p:nvPr/>
            </p:nvSpPr>
            <p:spPr bwMode="auto">
              <a:xfrm>
                <a:off x="4059" y="1570"/>
                <a:ext cx="1406" cy="18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200"/>
                  <a:t>数据访问方法</a:t>
                </a:r>
              </a:p>
            </p:txBody>
          </p:sp>
        </p:grp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4740" y="2659"/>
              <a:ext cx="772" cy="545"/>
              <a:chOff x="4059" y="1207"/>
              <a:chExt cx="1406" cy="545"/>
            </a:xfrm>
          </p:grpSpPr>
          <p:sp>
            <p:nvSpPr>
              <p:cNvPr id="11302" name="Rectangle 25"/>
              <p:cNvSpPr>
                <a:spLocks noChangeArrowheads="1"/>
              </p:cNvSpPr>
              <p:nvPr/>
            </p:nvSpPr>
            <p:spPr bwMode="auto">
              <a:xfrm>
                <a:off x="4059" y="1207"/>
                <a:ext cx="1406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OfferObj</a:t>
                </a:r>
              </a:p>
            </p:txBody>
          </p:sp>
          <p:sp>
            <p:nvSpPr>
              <p:cNvPr id="11303" name="Rectangle 26"/>
              <p:cNvSpPr>
                <a:spLocks noChangeArrowheads="1"/>
              </p:cNvSpPr>
              <p:nvPr/>
            </p:nvSpPr>
            <p:spPr bwMode="auto">
              <a:xfrm>
                <a:off x="4059" y="1389"/>
                <a:ext cx="1406" cy="18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200"/>
                  <a:t>业务逻辑方法</a:t>
                </a:r>
                <a:endParaRPr lang="en-US" altLang="zh-CN" sz="1200"/>
              </a:p>
            </p:txBody>
          </p:sp>
          <p:sp>
            <p:nvSpPr>
              <p:cNvPr id="11304" name="Rectangle 27"/>
              <p:cNvSpPr>
                <a:spLocks noChangeArrowheads="1"/>
              </p:cNvSpPr>
              <p:nvPr/>
            </p:nvSpPr>
            <p:spPr bwMode="auto">
              <a:xfrm>
                <a:off x="4059" y="1570"/>
                <a:ext cx="1406" cy="18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200"/>
                  <a:t>数据访问方法</a:t>
                </a:r>
              </a:p>
            </p:txBody>
          </p:sp>
        </p:grpSp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3696" y="2886"/>
              <a:ext cx="862" cy="545"/>
              <a:chOff x="4059" y="1207"/>
              <a:chExt cx="1406" cy="545"/>
            </a:xfrm>
          </p:grpSpPr>
          <p:sp>
            <p:nvSpPr>
              <p:cNvPr id="11299" name="Rectangle 29"/>
              <p:cNvSpPr>
                <a:spLocks noChangeArrowheads="1"/>
              </p:cNvSpPr>
              <p:nvPr/>
            </p:nvSpPr>
            <p:spPr bwMode="auto">
              <a:xfrm>
                <a:off x="4059" y="1207"/>
                <a:ext cx="1406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MemberObj</a:t>
                </a:r>
              </a:p>
            </p:txBody>
          </p:sp>
          <p:sp>
            <p:nvSpPr>
              <p:cNvPr id="11300" name="Rectangle 30"/>
              <p:cNvSpPr>
                <a:spLocks noChangeArrowheads="1"/>
              </p:cNvSpPr>
              <p:nvPr/>
            </p:nvSpPr>
            <p:spPr bwMode="auto">
              <a:xfrm>
                <a:off x="4059" y="1389"/>
                <a:ext cx="1406" cy="18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200"/>
                  <a:t>业务逻辑方法</a:t>
                </a:r>
              </a:p>
            </p:txBody>
          </p:sp>
          <p:sp>
            <p:nvSpPr>
              <p:cNvPr id="11301" name="Rectangle 31"/>
              <p:cNvSpPr>
                <a:spLocks noChangeArrowheads="1"/>
              </p:cNvSpPr>
              <p:nvPr/>
            </p:nvSpPr>
            <p:spPr bwMode="auto">
              <a:xfrm>
                <a:off x="4059" y="1570"/>
                <a:ext cx="1406" cy="18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200"/>
                  <a:t>数据访问方法</a:t>
                </a:r>
              </a:p>
            </p:txBody>
          </p:sp>
        </p:grpSp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4604" y="935"/>
              <a:ext cx="907" cy="545"/>
              <a:chOff x="4059" y="1207"/>
              <a:chExt cx="1406" cy="545"/>
            </a:xfrm>
          </p:grpSpPr>
          <p:sp>
            <p:nvSpPr>
              <p:cNvPr id="11296" name="Rectangle 33"/>
              <p:cNvSpPr>
                <a:spLocks noChangeArrowheads="1"/>
              </p:cNvSpPr>
              <p:nvPr/>
            </p:nvSpPr>
            <p:spPr bwMode="auto">
              <a:xfrm>
                <a:off x="4059" y="1207"/>
                <a:ext cx="1406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CompanyObj</a:t>
                </a:r>
              </a:p>
            </p:txBody>
          </p:sp>
          <p:sp>
            <p:nvSpPr>
              <p:cNvPr id="11297" name="Rectangle 34"/>
              <p:cNvSpPr>
                <a:spLocks noChangeArrowheads="1"/>
              </p:cNvSpPr>
              <p:nvPr/>
            </p:nvSpPr>
            <p:spPr bwMode="auto">
              <a:xfrm>
                <a:off x="4059" y="1389"/>
                <a:ext cx="1406" cy="18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200"/>
                  <a:t>业务逻辑方法</a:t>
                </a:r>
              </a:p>
            </p:txBody>
          </p:sp>
          <p:sp>
            <p:nvSpPr>
              <p:cNvPr id="11298" name="Rectangle 35"/>
              <p:cNvSpPr>
                <a:spLocks noChangeArrowheads="1"/>
              </p:cNvSpPr>
              <p:nvPr/>
            </p:nvSpPr>
            <p:spPr bwMode="auto">
              <a:xfrm>
                <a:off x="4059" y="1570"/>
                <a:ext cx="1406" cy="18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200"/>
                  <a:t>数据访问方法</a:t>
                </a:r>
              </a:p>
            </p:txBody>
          </p:sp>
        </p:grp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4059" y="2432"/>
              <a:ext cx="46" cy="408"/>
              <a:chOff x="3061" y="3203"/>
              <a:chExt cx="91" cy="907"/>
            </a:xfrm>
          </p:grpSpPr>
          <p:sp>
            <p:nvSpPr>
              <p:cNvPr id="11294" name="AutoShape 36"/>
              <p:cNvSpPr>
                <a:spLocks noChangeArrowheads="1"/>
              </p:cNvSpPr>
              <p:nvPr/>
            </p:nvSpPr>
            <p:spPr bwMode="auto">
              <a:xfrm>
                <a:off x="3061" y="3203"/>
                <a:ext cx="91" cy="181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5" name="Line 37"/>
              <p:cNvSpPr>
                <a:spLocks noChangeShapeType="1"/>
              </p:cNvSpPr>
              <p:nvPr/>
            </p:nvSpPr>
            <p:spPr bwMode="auto">
              <a:xfrm>
                <a:off x="3107" y="3385"/>
                <a:ext cx="0" cy="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Group 39"/>
            <p:cNvGrpSpPr>
              <a:grpSpLocks/>
            </p:cNvGrpSpPr>
            <p:nvPr/>
          </p:nvGrpSpPr>
          <p:grpSpPr bwMode="auto">
            <a:xfrm rot="-3349858">
              <a:off x="4649" y="2160"/>
              <a:ext cx="46" cy="544"/>
              <a:chOff x="3061" y="3203"/>
              <a:chExt cx="91" cy="907"/>
            </a:xfrm>
          </p:grpSpPr>
          <p:sp>
            <p:nvSpPr>
              <p:cNvPr id="11292" name="AutoShape 40"/>
              <p:cNvSpPr>
                <a:spLocks noChangeArrowheads="1"/>
              </p:cNvSpPr>
              <p:nvPr/>
            </p:nvSpPr>
            <p:spPr bwMode="auto">
              <a:xfrm>
                <a:off x="3061" y="3203"/>
                <a:ext cx="91" cy="181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Line 41"/>
              <p:cNvSpPr>
                <a:spLocks noChangeShapeType="1"/>
              </p:cNvSpPr>
              <p:nvPr/>
            </p:nvSpPr>
            <p:spPr bwMode="auto">
              <a:xfrm flipH="1" flipV="1">
                <a:off x="3107" y="3385"/>
                <a:ext cx="0" cy="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42"/>
            <p:cNvGrpSpPr>
              <a:grpSpLocks/>
            </p:cNvGrpSpPr>
            <p:nvPr/>
          </p:nvGrpSpPr>
          <p:grpSpPr bwMode="auto">
            <a:xfrm rot="-7858837">
              <a:off x="4332" y="1253"/>
              <a:ext cx="46" cy="544"/>
              <a:chOff x="3061" y="3203"/>
              <a:chExt cx="91" cy="907"/>
            </a:xfrm>
          </p:grpSpPr>
          <p:sp>
            <p:nvSpPr>
              <p:cNvPr id="11290" name="AutoShape 43"/>
              <p:cNvSpPr>
                <a:spLocks noChangeArrowheads="1"/>
              </p:cNvSpPr>
              <p:nvPr/>
            </p:nvSpPr>
            <p:spPr bwMode="auto">
              <a:xfrm>
                <a:off x="3061" y="3203"/>
                <a:ext cx="91" cy="181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1" name="Line 44"/>
              <p:cNvSpPr>
                <a:spLocks noChangeShapeType="1"/>
              </p:cNvSpPr>
              <p:nvPr/>
            </p:nvSpPr>
            <p:spPr bwMode="auto">
              <a:xfrm flipH="1" flipV="1">
                <a:off x="3107" y="3385"/>
                <a:ext cx="0" cy="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288" name="Rectangle 46"/>
            <p:cNvSpPr>
              <a:spLocks noChangeArrowheads="1"/>
            </p:cNvSpPr>
            <p:nvPr/>
          </p:nvSpPr>
          <p:spPr bwMode="auto">
            <a:xfrm>
              <a:off x="3470" y="663"/>
              <a:ext cx="2132" cy="29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Rectangle 47"/>
            <p:cNvSpPr>
              <a:spLocks noChangeArrowheads="1"/>
            </p:cNvSpPr>
            <p:nvPr/>
          </p:nvSpPr>
          <p:spPr bwMode="auto">
            <a:xfrm>
              <a:off x="3470" y="663"/>
              <a:ext cx="2132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基于</a:t>
              </a:r>
              <a:r>
                <a:rPr lang="en-US" altLang="zh-CN"/>
                <a:t>pojo</a:t>
              </a:r>
              <a:r>
                <a:rPr lang="zh-CN" altLang="en-US"/>
                <a:t>的</a:t>
              </a:r>
              <a:r>
                <a:rPr lang="en-US" altLang="zh-CN"/>
                <a:t>Biz</a:t>
              </a:r>
              <a:r>
                <a:rPr lang="zh-CN" altLang="en-US"/>
                <a:t>层</a:t>
              </a:r>
            </a:p>
          </p:txBody>
        </p:sp>
      </p:grpSp>
      <p:sp>
        <p:nvSpPr>
          <p:cNvPr id="11278" name="AutoShape 49"/>
          <p:cNvSpPr>
            <a:spLocks noChangeArrowheads="1"/>
          </p:cNvSpPr>
          <p:nvPr/>
        </p:nvSpPr>
        <p:spPr bwMode="auto">
          <a:xfrm>
            <a:off x="1476375" y="4411663"/>
            <a:ext cx="1511300" cy="1008062"/>
          </a:xfrm>
          <a:prstGeom prst="cube">
            <a:avLst>
              <a:gd name="adj" fmla="val 25000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>
                <a:latin typeface="Tahoma" pitchFamily="34" charset="0"/>
              </a:rPr>
              <a:t>Oracle</a:t>
            </a:r>
            <a:r>
              <a:rPr kumimoji="1" lang="zh-CN" altLang="en-US" sz="1600">
                <a:latin typeface="Tahoma" pitchFamily="34" charset="0"/>
              </a:rPr>
              <a:t>数据库</a:t>
            </a:r>
          </a:p>
        </p:txBody>
      </p:sp>
      <p:sp>
        <p:nvSpPr>
          <p:cNvPr id="11279" name="AutoShape 50"/>
          <p:cNvSpPr>
            <a:spLocks noChangeArrowheads="1"/>
          </p:cNvSpPr>
          <p:nvPr/>
        </p:nvSpPr>
        <p:spPr bwMode="auto">
          <a:xfrm>
            <a:off x="2917825" y="4411663"/>
            <a:ext cx="1366838" cy="1008062"/>
          </a:xfrm>
          <a:prstGeom prst="cube">
            <a:avLst>
              <a:gd name="adj" fmla="val 25000"/>
            </a:avLst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>
                <a:latin typeface="Tahoma" pitchFamily="34" charset="0"/>
              </a:rPr>
              <a:t>LDAP</a:t>
            </a:r>
          </a:p>
        </p:txBody>
      </p:sp>
      <p:sp>
        <p:nvSpPr>
          <p:cNvPr id="11280" name="Text Box 54"/>
          <p:cNvSpPr txBox="1">
            <a:spLocks noChangeArrowheads="1"/>
          </p:cNvSpPr>
          <p:nvPr/>
        </p:nvSpPr>
        <p:spPr bwMode="auto">
          <a:xfrm>
            <a:off x="198438" y="4933950"/>
            <a:ext cx="1223962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1600">
                <a:latin typeface="Times New Roman" pitchFamily="18" charset="0"/>
              </a:rPr>
              <a:t>数据存储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表现层仅仅使用模板技术，缺乏</a:t>
            </a:r>
            <a:r>
              <a:rPr lang="en-US" altLang="zh-CN" smtClean="0"/>
              <a:t>MVC</a:t>
            </a:r>
            <a:r>
              <a:rPr lang="zh-CN" altLang="en-US" smtClean="0"/>
              <a:t>框架，导致大量的</a:t>
            </a:r>
            <a:r>
              <a:rPr lang="en-US" altLang="zh-CN" smtClean="0"/>
              <a:t>servlet</a:t>
            </a:r>
            <a:r>
              <a:rPr lang="zh-CN" altLang="en-US" smtClean="0"/>
              <a:t>配置</a:t>
            </a:r>
          </a:p>
          <a:p>
            <a:r>
              <a:rPr lang="zh-CN" altLang="en-US" smtClean="0"/>
              <a:t>业务逻辑层和数据访问层耦合，可维护性和可扩展性差</a:t>
            </a:r>
          </a:p>
          <a:p>
            <a:r>
              <a:rPr lang="zh-CN" altLang="en-US" smtClean="0"/>
              <a:t>受到</a:t>
            </a:r>
            <a:r>
              <a:rPr lang="en-US" altLang="zh-CN" smtClean="0"/>
              <a:t>EJB</a:t>
            </a:r>
            <a:r>
              <a:rPr lang="zh-CN" altLang="en-US" smtClean="0"/>
              <a:t>风潮的影响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石器时代</a:t>
            </a:r>
            <a:r>
              <a:rPr lang="en-US" altLang="zh-CN" smtClean="0"/>
              <a:t>-</a:t>
            </a:r>
            <a:r>
              <a:rPr lang="zh-CN" altLang="en-US" smtClean="0"/>
              <a:t>中世纪原因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表现层采用</a:t>
            </a:r>
            <a:r>
              <a:rPr lang="en-US" altLang="zh-CN" smtClean="0"/>
              <a:t>WebX</a:t>
            </a:r>
          </a:p>
          <a:p>
            <a:pPr lvl="1"/>
            <a:r>
              <a:rPr lang="zh-CN" altLang="en-US" smtClean="0"/>
              <a:t>模板技术</a:t>
            </a:r>
            <a:r>
              <a:rPr lang="en-US" altLang="zh-CN" smtClean="0"/>
              <a:t>Velocity</a:t>
            </a:r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Turbine</a:t>
            </a:r>
            <a:r>
              <a:rPr lang="zh-CN" altLang="en-US" smtClean="0"/>
              <a:t>基础上开发了自己的服务框架和一系列公共服务</a:t>
            </a:r>
          </a:p>
          <a:p>
            <a:pPr lvl="1"/>
            <a:r>
              <a:rPr lang="zh-CN" altLang="en-US" smtClean="0"/>
              <a:t>通过一个</a:t>
            </a:r>
            <a:r>
              <a:rPr lang="en-US" altLang="zh-CN" smtClean="0"/>
              <a:t>delegate</a:t>
            </a:r>
            <a:r>
              <a:rPr lang="zh-CN" altLang="en-US" smtClean="0"/>
              <a:t>对象访问业务逻辑层</a:t>
            </a:r>
          </a:p>
          <a:p>
            <a:r>
              <a:rPr lang="zh-CN" altLang="en-US" smtClean="0"/>
              <a:t>业务逻辑层使用</a:t>
            </a:r>
            <a:r>
              <a:rPr lang="en-US" altLang="zh-CN" smtClean="0"/>
              <a:t>EJB</a:t>
            </a:r>
            <a:r>
              <a:rPr lang="zh-CN" altLang="en-US" smtClean="0"/>
              <a:t>（</a:t>
            </a:r>
            <a:r>
              <a:rPr lang="en-US" altLang="zh-CN" smtClean="0"/>
              <a:t>SLSB</a:t>
            </a:r>
            <a:r>
              <a:rPr lang="zh-CN" altLang="en-US" smtClean="0"/>
              <a:t>，</a:t>
            </a:r>
            <a:r>
              <a:rPr lang="en-US" altLang="zh-CN" smtClean="0"/>
              <a:t>CMP</a:t>
            </a:r>
            <a:r>
              <a:rPr lang="zh-CN" altLang="en-US" smtClean="0"/>
              <a:t>，</a:t>
            </a:r>
            <a:r>
              <a:rPr lang="en-US" altLang="zh-CN" smtClean="0"/>
              <a:t>DAO</a:t>
            </a:r>
            <a:r>
              <a:rPr lang="zh-CN" altLang="en-US" smtClean="0"/>
              <a:t>等）</a:t>
            </a:r>
          </a:p>
          <a:p>
            <a:pPr lvl="1"/>
            <a:r>
              <a:rPr lang="zh-CN" altLang="en-US" smtClean="0"/>
              <a:t>通过一个</a:t>
            </a:r>
            <a:r>
              <a:rPr lang="en-US" altLang="zh-CN" smtClean="0"/>
              <a:t>façade</a:t>
            </a:r>
            <a:r>
              <a:rPr lang="zh-CN" altLang="en-US" smtClean="0"/>
              <a:t>对象供表现层</a:t>
            </a:r>
            <a:r>
              <a:rPr lang="en-US" altLang="zh-CN" smtClean="0"/>
              <a:t>delegate</a:t>
            </a:r>
            <a:r>
              <a:rPr lang="zh-CN" altLang="en-US" smtClean="0"/>
              <a:t>访问</a:t>
            </a:r>
          </a:p>
          <a:p>
            <a:pPr lvl="1"/>
            <a:r>
              <a:rPr lang="en-US" altLang="zh-CN" smtClean="0"/>
              <a:t>Façade</a:t>
            </a:r>
            <a:r>
              <a:rPr lang="zh-CN" altLang="en-US" smtClean="0"/>
              <a:t>对象访问多个</a:t>
            </a:r>
            <a:r>
              <a:rPr lang="en-US" altLang="zh-CN" smtClean="0"/>
              <a:t>SLSB</a:t>
            </a:r>
            <a:r>
              <a:rPr lang="zh-CN" altLang="en-US" smtClean="0"/>
              <a:t>实现的</a:t>
            </a:r>
            <a:r>
              <a:rPr lang="en-US" altLang="zh-CN" smtClean="0"/>
              <a:t>controller</a:t>
            </a:r>
            <a:r>
              <a:rPr lang="zh-CN" altLang="en-US" smtClean="0"/>
              <a:t>对象实现业务逻辑</a:t>
            </a:r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CMP</a:t>
            </a:r>
            <a:r>
              <a:rPr lang="zh-CN" altLang="en-US" smtClean="0"/>
              <a:t>实现单条记录的增加和删除</a:t>
            </a:r>
          </a:p>
          <a:p>
            <a:pPr lvl="1"/>
            <a:r>
              <a:rPr lang="zh-CN" altLang="en-US" smtClean="0"/>
              <a:t>考虑性能，在</a:t>
            </a:r>
            <a:r>
              <a:rPr lang="en-US" altLang="zh-CN" smtClean="0"/>
              <a:t>CMP</a:t>
            </a:r>
            <a:r>
              <a:rPr lang="zh-CN" altLang="en-US" smtClean="0"/>
              <a:t>之外封装</a:t>
            </a:r>
            <a:r>
              <a:rPr lang="en-US" altLang="zh-CN" smtClean="0"/>
              <a:t>DAO</a:t>
            </a:r>
            <a:r>
              <a:rPr lang="zh-CN" altLang="en-US" smtClean="0"/>
              <a:t>对象通过</a:t>
            </a:r>
            <a:r>
              <a:rPr lang="en-US" altLang="zh-CN" smtClean="0"/>
              <a:t>JDBC</a:t>
            </a:r>
            <a:r>
              <a:rPr lang="zh-CN" altLang="en-US" smtClean="0"/>
              <a:t>访问数据库</a:t>
            </a:r>
          </a:p>
          <a:p>
            <a:r>
              <a:rPr lang="en-US" altLang="zh-CN" smtClean="0"/>
              <a:t>EJB</a:t>
            </a:r>
            <a:r>
              <a:rPr lang="zh-CN" altLang="en-US" smtClean="0"/>
              <a:t>服务器使用</a:t>
            </a:r>
            <a:r>
              <a:rPr lang="en-US" altLang="zh-CN" smtClean="0"/>
              <a:t>Weblogic</a:t>
            </a:r>
          </a:p>
          <a:p>
            <a:r>
              <a:rPr lang="en-US" altLang="zh-CN" smtClean="0"/>
              <a:t>Web</a:t>
            </a:r>
            <a:r>
              <a:rPr lang="zh-CN" altLang="en-US" smtClean="0"/>
              <a:t>服务器使用</a:t>
            </a:r>
            <a:r>
              <a:rPr lang="en-US" altLang="zh-CN" smtClean="0"/>
              <a:t>Apache</a:t>
            </a: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2002</a:t>
            </a:r>
            <a:r>
              <a:rPr lang="zh-CN" altLang="en-US" smtClean="0"/>
              <a:t>底</a:t>
            </a:r>
            <a:r>
              <a:rPr lang="en-US" altLang="zh-CN" smtClean="0"/>
              <a:t>-</a:t>
            </a:r>
            <a:r>
              <a:rPr lang="zh-CN" altLang="en-US" smtClean="0"/>
              <a:t>中世纪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1474</Words>
  <PresentationFormat>全屏显示(4:3)</PresentationFormat>
  <Paragraphs>415</Paragraphs>
  <Slides>36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课程目标和内容</vt:lpstr>
      <vt:lpstr>什么是架构？</vt:lpstr>
      <vt:lpstr>B2B架构演化过程</vt:lpstr>
      <vt:lpstr>1999-史前时代</vt:lpstr>
      <vt:lpstr>史前-石器时代原因</vt:lpstr>
      <vt:lpstr>2001底-石器时代-www系统</vt:lpstr>
      <vt:lpstr>2001底-石器时代(续)</vt:lpstr>
      <vt:lpstr>石器时代-中世纪原因</vt:lpstr>
      <vt:lpstr>2002底-中世纪</vt:lpstr>
      <vt:lpstr>2002底-中世纪（续）</vt:lpstr>
      <vt:lpstr>中世纪-工业革命原因</vt:lpstr>
      <vt:lpstr>2005-工业革命</vt:lpstr>
      <vt:lpstr>2005-工业革命（续）</vt:lpstr>
      <vt:lpstr>演化还在继续…</vt:lpstr>
      <vt:lpstr>网站的现在</vt:lpstr>
      <vt:lpstr>中文站/国际站应用部署图</vt:lpstr>
      <vt:lpstr>网站镜像部署图(国际站)</vt:lpstr>
      <vt:lpstr>用户请求处理 </vt:lpstr>
      <vt:lpstr>互联网的挑战</vt:lpstr>
      <vt:lpstr>流量激增</vt:lpstr>
      <vt:lpstr>业务变更</vt:lpstr>
      <vt:lpstr>数据挖掘</vt:lpstr>
      <vt:lpstr>角色专业化细分</vt:lpstr>
      <vt:lpstr>高可用性</vt:lpstr>
      <vt:lpstr>架构设计理念</vt:lpstr>
      <vt:lpstr>架构的考虑要点</vt:lpstr>
      <vt:lpstr>架构考虑的方向</vt:lpstr>
      <vt:lpstr>业务划分(总体架构)</vt:lpstr>
      <vt:lpstr>业务划分(总体架构)</vt:lpstr>
      <vt:lpstr>系统架构</vt:lpstr>
      <vt:lpstr>系统细分</vt:lpstr>
      <vt:lpstr>应用优化</vt:lpstr>
      <vt:lpstr>应用优化</vt:lpstr>
      <vt:lpstr>展望未来</vt:lpstr>
      <vt:lpstr>总结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系统架构概述</dc:title>
  <dc:creator>Administrator</dc:creator>
  <cp:lastModifiedBy>靖琦东</cp:lastModifiedBy>
  <cp:revision>2</cp:revision>
  <dcterms:created xsi:type="dcterms:W3CDTF">2013-01-09T01:29:08Z</dcterms:created>
  <dcterms:modified xsi:type="dcterms:W3CDTF">2014-06-24T00:49:32Z</dcterms:modified>
</cp:coreProperties>
</file>