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669" r:id="rId2"/>
    <p:sldId id="756" r:id="rId3"/>
    <p:sldId id="757" r:id="rId4"/>
    <p:sldId id="787" r:id="rId5"/>
    <p:sldId id="758" r:id="rId6"/>
    <p:sldId id="788" r:id="rId7"/>
    <p:sldId id="789" r:id="rId8"/>
    <p:sldId id="759" r:id="rId9"/>
    <p:sldId id="760" r:id="rId10"/>
    <p:sldId id="794" r:id="rId11"/>
    <p:sldId id="762" r:id="rId12"/>
    <p:sldId id="763" r:id="rId13"/>
    <p:sldId id="801" r:id="rId14"/>
    <p:sldId id="793" r:id="rId15"/>
    <p:sldId id="766" r:id="rId16"/>
    <p:sldId id="765" r:id="rId17"/>
    <p:sldId id="791" r:id="rId18"/>
    <p:sldId id="767" r:id="rId19"/>
    <p:sldId id="768" r:id="rId20"/>
    <p:sldId id="769" r:id="rId21"/>
    <p:sldId id="770" r:id="rId22"/>
    <p:sldId id="771" r:id="rId23"/>
    <p:sldId id="772" r:id="rId24"/>
    <p:sldId id="773" r:id="rId25"/>
    <p:sldId id="774" r:id="rId26"/>
    <p:sldId id="775" r:id="rId27"/>
    <p:sldId id="795" r:id="rId28"/>
    <p:sldId id="796" r:id="rId29"/>
    <p:sldId id="777" r:id="rId30"/>
    <p:sldId id="778" r:id="rId31"/>
    <p:sldId id="779" r:id="rId32"/>
    <p:sldId id="780" r:id="rId33"/>
    <p:sldId id="781" r:id="rId34"/>
    <p:sldId id="782" r:id="rId35"/>
    <p:sldId id="786" r:id="rId36"/>
    <p:sldId id="783" r:id="rId37"/>
    <p:sldId id="797" r:id="rId38"/>
    <p:sldId id="784" r:id="rId39"/>
    <p:sldId id="798" r:id="rId40"/>
    <p:sldId id="799" r:id="rId41"/>
    <p:sldId id="800" r:id="rId42"/>
    <p:sldId id="75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990000"/>
    <a:srgbClr val="9900CC"/>
    <a:srgbClr val="008000"/>
    <a:srgbClr val="FF0000"/>
    <a:srgbClr val="FF9900"/>
    <a:srgbClr val="66FF33"/>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2971" autoAdjust="0"/>
  </p:normalViewPr>
  <p:slideViewPr>
    <p:cSldViewPr>
      <p:cViewPr varScale="1">
        <p:scale>
          <a:sx n="65" d="100"/>
          <a:sy n="65" d="100"/>
        </p:scale>
        <p:origin x="1172" y="44"/>
      </p:cViewPr>
      <p:guideLst>
        <p:guide orient="horz" pos="2160"/>
        <p:guide pos="2880"/>
      </p:guideLst>
    </p:cSldViewPr>
  </p:slideViewPr>
  <p:outlineViewPr>
    <p:cViewPr>
      <p:scale>
        <a:sx n="33" d="100"/>
        <a:sy n="33" d="100"/>
      </p:scale>
      <p:origin x="58" y="11155"/>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6402"/>
    </p:cViewPr>
  </p:sorterViewPr>
  <p:notesViewPr>
    <p:cSldViewPr>
      <p:cViewPr varScale="1">
        <p:scale>
          <a:sx n="50" d="100"/>
          <a:sy n="50" d="100"/>
        </p:scale>
        <p:origin x="-300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1.xml"/><Relationship Id="rId18" Type="http://schemas.openxmlformats.org/officeDocument/2006/relationships/slide" Target="slides/slide31.xml"/><Relationship Id="rId3" Type="http://schemas.openxmlformats.org/officeDocument/2006/relationships/slide" Target="slides/slide4.xml"/><Relationship Id="rId21" Type="http://schemas.openxmlformats.org/officeDocument/2006/relationships/slide" Target="slides/slide38.xml"/><Relationship Id="rId7" Type="http://schemas.openxmlformats.org/officeDocument/2006/relationships/slide" Target="slides/slide9.xml"/><Relationship Id="rId12" Type="http://schemas.openxmlformats.org/officeDocument/2006/relationships/slide" Target="slides/slide20.xml"/><Relationship Id="rId17"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24.xml"/><Relationship Id="rId20" Type="http://schemas.openxmlformats.org/officeDocument/2006/relationships/slide" Target="slides/slide33.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9.xml"/><Relationship Id="rId5" Type="http://schemas.openxmlformats.org/officeDocument/2006/relationships/slide" Target="slides/slide6.xml"/><Relationship Id="rId15" Type="http://schemas.openxmlformats.org/officeDocument/2006/relationships/slide" Target="slides/slide23.xml"/><Relationship Id="rId10" Type="http://schemas.openxmlformats.org/officeDocument/2006/relationships/slide" Target="slides/slide18.xml"/><Relationship Id="rId19" Type="http://schemas.openxmlformats.org/officeDocument/2006/relationships/slide" Target="slides/slide32.xml"/><Relationship Id="rId4" Type="http://schemas.openxmlformats.org/officeDocument/2006/relationships/slide" Target="slides/slide5.xml"/><Relationship Id="rId9" Type="http://schemas.openxmlformats.org/officeDocument/2006/relationships/slide" Target="slides/slide14.xml"/><Relationship Id="rId1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B5AA59A-3E5D-40B6-99DB-FC8F6BEC9C00}" type="datetimeFigureOut">
              <a:rPr lang="en-GB" smtClean="0"/>
              <a:pPr/>
              <a:t>24/02/2018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E84A67-C357-4DB3-ADA0-F2D0DA1A6F2A}" type="slidenum">
              <a:rPr lang="en-GB" smtClean="0"/>
              <a:pPr/>
              <a:t>‹#›</a:t>
            </a:fld>
            <a:endParaRPr lang="en-GB"/>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9A056-8FE6-434F-B1B9-DE4F21F3961A}" type="datetimeFigureOut">
              <a:rPr lang="en-GB" smtClean="0"/>
              <a:pPr/>
              <a:t>24/02/2018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CD67B-CB62-4D76-B22D-C5B1E81D23A7}" type="slidenum">
              <a:rPr lang="en-GB" smtClean="0"/>
              <a:pPr/>
              <a:t>‹#›</a:t>
            </a:fld>
            <a:endParaRPr lang="en-GB"/>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Tree>
    <p:extLst>
      <p:ext uri="{BB962C8B-B14F-4D97-AF65-F5344CB8AC3E}">
        <p14:creationId xmlns:p14="http://schemas.microsoft.com/office/powerpoint/2010/main" val="3745262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3423389-A8A3-495C-BAB3-4D6F97BEE0B0}"/>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41987" name="Rectangle 3">
            <a:extLst>
              <a:ext uri="{FF2B5EF4-FFF2-40B4-BE49-F238E27FC236}">
                <a16:creationId xmlns:a16="http://schemas.microsoft.com/office/drawing/2014/main" id="{7C74A271-D7AD-4DEB-869B-E5712A6E61B6}"/>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41988" name="Rectangle 6">
            <a:extLst>
              <a:ext uri="{FF2B5EF4-FFF2-40B4-BE49-F238E27FC236}">
                <a16:creationId xmlns:a16="http://schemas.microsoft.com/office/drawing/2014/main" id="{6900ADCB-FDDA-48CB-8EA1-CA3EA6856BD5}"/>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41989" name="Rectangle 7">
            <a:extLst>
              <a:ext uri="{FF2B5EF4-FFF2-40B4-BE49-F238E27FC236}">
                <a16:creationId xmlns:a16="http://schemas.microsoft.com/office/drawing/2014/main" id="{D70E98CE-16ED-4E6F-8C39-466189BCC7D9}"/>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2EDA89EC-75C0-4722-8FAB-ED535BC8DC0F}" type="slidenum">
              <a:rPr lang="en-GB" altLang="en-US" sz="1200">
                <a:latin typeface="Times New Roman" panose="02020603050405020304" pitchFamily="18" charset="0"/>
              </a:rPr>
              <a:pPr/>
              <a:t>11</a:t>
            </a:fld>
            <a:endParaRPr lang="en-GB" altLang="en-US" sz="1200">
              <a:latin typeface="Times New Roman" panose="02020603050405020304" pitchFamily="18" charset="0"/>
            </a:endParaRPr>
          </a:p>
        </p:txBody>
      </p:sp>
      <p:sp>
        <p:nvSpPr>
          <p:cNvPr id="41990" name="Rectangle 2">
            <a:extLst>
              <a:ext uri="{FF2B5EF4-FFF2-40B4-BE49-F238E27FC236}">
                <a16:creationId xmlns:a16="http://schemas.microsoft.com/office/drawing/2014/main" id="{406D2FFD-5264-490A-B923-D867B195A327}"/>
              </a:ext>
            </a:extLst>
          </p:cNvPr>
          <p:cNvSpPr>
            <a:spLocks noGrp="1" noRot="1" noChangeAspect="1" noChangeArrowheads="1" noTextEdit="1"/>
          </p:cNvSpPr>
          <p:nvPr>
            <p:ph type="sldImg"/>
          </p:nvPr>
        </p:nvSpPr>
        <p:spPr>
          <a:ln/>
        </p:spPr>
      </p:sp>
      <p:sp>
        <p:nvSpPr>
          <p:cNvPr id="41991" name="Rectangle 3">
            <a:extLst>
              <a:ext uri="{FF2B5EF4-FFF2-40B4-BE49-F238E27FC236}">
                <a16:creationId xmlns:a16="http://schemas.microsoft.com/office/drawing/2014/main" id="{08B98A96-7511-48BF-9026-2C79131F71D7}"/>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18202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1EAE3B4-ECA8-4828-BF39-5C5634A8955C}"/>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43011" name="Rectangle 3">
            <a:extLst>
              <a:ext uri="{FF2B5EF4-FFF2-40B4-BE49-F238E27FC236}">
                <a16:creationId xmlns:a16="http://schemas.microsoft.com/office/drawing/2014/main" id="{5AB48F34-6879-4BF9-9F0C-EBF45CDF1ADD}"/>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43012" name="Rectangle 6">
            <a:extLst>
              <a:ext uri="{FF2B5EF4-FFF2-40B4-BE49-F238E27FC236}">
                <a16:creationId xmlns:a16="http://schemas.microsoft.com/office/drawing/2014/main" id="{65AEC112-3512-4645-8708-073B7E313B35}"/>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43013" name="Rectangle 7">
            <a:extLst>
              <a:ext uri="{FF2B5EF4-FFF2-40B4-BE49-F238E27FC236}">
                <a16:creationId xmlns:a16="http://schemas.microsoft.com/office/drawing/2014/main" id="{C9C00731-1D95-4E39-90A4-999B975A178F}"/>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F1088FCC-37B4-4D4C-B2B1-5D80D589560C}" type="slidenum">
              <a:rPr lang="en-GB" altLang="en-US" sz="1200">
                <a:latin typeface="Times New Roman" panose="02020603050405020304" pitchFamily="18" charset="0"/>
              </a:rPr>
              <a:pPr/>
              <a:t>12</a:t>
            </a:fld>
            <a:endParaRPr lang="en-GB" altLang="en-US" sz="1200">
              <a:latin typeface="Times New Roman" panose="02020603050405020304" pitchFamily="18" charset="0"/>
            </a:endParaRPr>
          </a:p>
        </p:txBody>
      </p:sp>
      <p:sp>
        <p:nvSpPr>
          <p:cNvPr id="43014" name="Rectangle 2">
            <a:extLst>
              <a:ext uri="{FF2B5EF4-FFF2-40B4-BE49-F238E27FC236}">
                <a16:creationId xmlns:a16="http://schemas.microsoft.com/office/drawing/2014/main" id="{77E3E09B-8855-43C1-BD39-306A9591F44C}"/>
              </a:ext>
            </a:extLst>
          </p:cNvPr>
          <p:cNvSpPr>
            <a:spLocks noGrp="1" noRot="1" noChangeAspect="1" noChangeArrowheads="1" noTextEdit="1"/>
          </p:cNvSpPr>
          <p:nvPr>
            <p:ph type="sldImg"/>
          </p:nvPr>
        </p:nvSpPr>
        <p:spPr>
          <a:ln/>
        </p:spPr>
      </p:sp>
      <p:sp>
        <p:nvSpPr>
          <p:cNvPr id="43015" name="Rectangle 3">
            <a:extLst>
              <a:ext uri="{FF2B5EF4-FFF2-40B4-BE49-F238E27FC236}">
                <a16:creationId xmlns:a16="http://schemas.microsoft.com/office/drawing/2014/main" id="{EEACA9B2-63E9-4919-8E0A-73C6BCE3E85B}"/>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592367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5C94995-3F44-40EC-AF8E-252799A07574}"/>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45059" name="Rectangle 3">
            <a:extLst>
              <a:ext uri="{FF2B5EF4-FFF2-40B4-BE49-F238E27FC236}">
                <a16:creationId xmlns:a16="http://schemas.microsoft.com/office/drawing/2014/main" id="{188DC089-5E1F-4637-8AB5-77F323DBE7D5}"/>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45060" name="Rectangle 6">
            <a:extLst>
              <a:ext uri="{FF2B5EF4-FFF2-40B4-BE49-F238E27FC236}">
                <a16:creationId xmlns:a16="http://schemas.microsoft.com/office/drawing/2014/main" id="{D8D5EFB5-EAD4-4D41-8579-84715D8C718A}"/>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45061" name="Rectangle 7">
            <a:extLst>
              <a:ext uri="{FF2B5EF4-FFF2-40B4-BE49-F238E27FC236}">
                <a16:creationId xmlns:a16="http://schemas.microsoft.com/office/drawing/2014/main" id="{029F788B-28C3-424A-844C-FA8680BFE03E}"/>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FEBDC070-AD72-4011-9EB5-6F69C84DBFBA}" type="slidenum">
              <a:rPr lang="en-GB" altLang="en-US" sz="1200">
                <a:latin typeface="Times New Roman" panose="02020603050405020304" pitchFamily="18" charset="0"/>
              </a:rPr>
              <a:pPr/>
              <a:t>15</a:t>
            </a:fld>
            <a:endParaRPr lang="en-GB" altLang="en-US" sz="1200">
              <a:latin typeface="Times New Roman" panose="02020603050405020304" pitchFamily="18" charset="0"/>
            </a:endParaRPr>
          </a:p>
        </p:txBody>
      </p:sp>
      <p:sp>
        <p:nvSpPr>
          <p:cNvPr id="45062" name="Rectangle 2">
            <a:extLst>
              <a:ext uri="{FF2B5EF4-FFF2-40B4-BE49-F238E27FC236}">
                <a16:creationId xmlns:a16="http://schemas.microsoft.com/office/drawing/2014/main" id="{D27D3812-62F9-4EDD-AA50-AB038082FA9B}"/>
              </a:ext>
            </a:extLst>
          </p:cNvPr>
          <p:cNvSpPr>
            <a:spLocks noGrp="1" noRot="1" noChangeAspect="1" noChangeArrowheads="1" noTextEdit="1"/>
          </p:cNvSpPr>
          <p:nvPr>
            <p:ph type="sldImg"/>
          </p:nvPr>
        </p:nvSpPr>
        <p:spPr>
          <a:ln/>
        </p:spPr>
      </p:sp>
      <p:sp>
        <p:nvSpPr>
          <p:cNvPr id="45063" name="Rectangle 3">
            <a:extLst>
              <a:ext uri="{FF2B5EF4-FFF2-40B4-BE49-F238E27FC236}">
                <a16:creationId xmlns:a16="http://schemas.microsoft.com/office/drawing/2014/main" id="{16B5F18C-D528-4073-9BDC-251CC4906050}"/>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214549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4FD7337-DAAD-4FEC-B6E5-24C21600D2C5}"/>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46083" name="Rectangle 3">
            <a:extLst>
              <a:ext uri="{FF2B5EF4-FFF2-40B4-BE49-F238E27FC236}">
                <a16:creationId xmlns:a16="http://schemas.microsoft.com/office/drawing/2014/main" id="{A1E09846-B190-431C-BCAF-ACD3CDA9A90F}"/>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46084" name="Rectangle 6">
            <a:extLst>
              <a:ext uri="{FF2B5EF4-FFF2-40B4-BE49-F238E27FC236}">
                <a16:creationId xmlns:a16="http://schemas.microsoft.com/office/drawing/2014/main" id="{B0964B9F-1D81-4B69-A594-3A88BD7E0683}"/>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46085" name="Rectangle 7">
            <a:extLst>
              <a:ext uri="{FF2B5EF4-FFF2-40B4-BE49-F238E27FC236}">
                <a16:creationId xmlns:a16="http://schemas.microsoft.com/office/drawing/2014/main" id="{A910398A-969D-4FAD-9247-EE1058C393F8}"/>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B94D8767-6606-44F6-8DC1-E7514E9017A8}" type="slidenum">
              <a:rPr lang="en-GB" altLang="en-US" sz="1200">
                <a:latin typeface="Times New Roman" panose="02020603050405020304" pitchFamily="18" charset="0"/>
              </a:rPr>
              <a:pPr/>
              <a:t>18</a:t>
            </a:fld>
            <a:endParaRPr lang="en-GB" altLang="en-US" sz="1200">
              <a:latin typeface="Times New Roman" panose="02020603050405020304" pitchFamily="18" charset="0"/>
            </a:endParaRPr>
          </a:p>
        </p:txBody>
      </p:sp>
      <p:sp>
        <p:nvSpPr>
          <p:cNvPr id="46086" name="Rectangle 2">
            <a:extLst>
              <a:ext uri="{FF2B5EF4-FFF2-40B4-BE49-F238E27FC236}">
                <a16:creationId xmlns:a16="http://schemas.microsoft.com/office/drawing/2014/main" id="{DACC4D13-468D-48B8-8506-7F5DA635A647}"/>
              </a:ext>
            </a:extLst>
          </p:cNvPr>
          <p:cNvSpPr>
            <a:spLocks noGrp="1" noRot="1" noChangeAspect="1" noChangeArrowheads="1" noTextEdit="1"/>
          </p:cNvSpPr>
          <p:nvPr>
            <p:ph type="sldImg"/>
          </p:nvPr>
        </p:nvSpPr>
        <p:spPr>
          <a:ln/>
        </p:spPr>
      </p:sp>
      <p:sp>
        <p:nvSpPr>
          <p:cNvPr id="46087" name="Rectangle 3">
            <a:extLst>
              <a:ext uri="{FF2B5EF4-FFF2-40B4-BE49-F238E27FC236}">
                <a16:creationId xmlns:a16="http://schemas.microsoft.com/office/drawing/2014/main" id="{B0F8DD86-B2C5-4DF5-97B8-2679CCF779A6}"/>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4121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A490AEF-C23C-48C9-B788-3CE007B98EBB}"/>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47107" name="Rectangle 3">
            <a:extLst>
              <a:ext uri="{FF2B5EF4-FFF2-40B4-BE49-F238E27FC236}">
                <a16:creationId xmlns:a16="http://schemas.microsoft.com/office/drawing/2014/main" id="{9982857D-AA26-4516-8B6A-3E094EE62582}"/>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47108" name="Rectangle 6">
            <a:extLst>
              <a:ext uri="{FF2B5EF4-FFF2-40B4-BE49-F238E27FC236}">
                <a16:creationId xmlns:a16="http://schemas.microsoft.com/office/drawing/2014/main" id="{A44D373D-C9F3-49D5-9577-4A76266842F1}"/>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47109" name="Rectangle 7">
            <a:extLst>
              <a:ext uri="{FF2B5EF4-FFF2-40B4-BE49-F238E27FC236}">
                <a16:creationId xmlns:a16="http://schemas.microsoft.com/office/drawing/2014/main" id="{AAD7AD0D-7BDF-4CCE-9CBB-F7D3463CEA8C}"/>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20048FF3-AECD-40BC-B052-AA4815266FBF}" type="slidenum">
              <a:rPr lang="en-GB" altLang="en-US" sz="1200">
                <a:latin typeface="Times New Roman" panose="02020603050405020304" pitchFamily="18" charset="0"/>
              </a:rPr>
              <a:pPr/>
              <a:t>19</a:t>
            </a:fld>
            <a:endParaRPr lang="en-GB" altLang="en-US" sz="1200">
              <a:latin typeface="Times New Roman" panose="02020603050405020304" pitchFamily="18" charset="0"/>
            </a:endParaRPr>
          </a:p>
        </p:txBody>
      </p:sp>
      <p:sp>
        <p:nvSpPr>
          <p:cNvPr id="47110" name="Rectangle 2">
            <a:extLst>
              <a:ext uri="{FF2B5EF4-FFF2-40B4-BE49-F238E27FC236}">
                <a16:creationId xmlns:a16="http://schemas.microsoft.com/office/drawing/2014/main" id="{9CC603C1-EB3B-4CC4-B512-BAC097699B1A}"/>
              </a:ext>
            </a:extLst>
          </p:cNvPr>
          <p:cNvSpPr>
            <a:spLocks noGrp="1" noRot="1" noChangeAspect="1" noChangeArrowheads="1" noTextEdit="1"/>
          </p:cNvSpPr>
          <p:nvPr>
            <p:ph type="sldImg"/>
          </p:nvPr>
        </p:nvSpPr>
        <p:spPr>
          <a:ln/>
        </p:spPr>
      </p:sp>
      <p:sp>
        <p:nvSpPr>
          <p:cNvPr id="47111" name="Rectangle 3">
            <a:extLst>
              <a:ext uri="{FF2B5EF4-FFF2-40B4-BE49-F238E27FC236}">
                <a16:creationId xmlns:a16="http://schemas.microsoft.com/office/drawing/2014/main" id="{10C134D1-AB4E-4993-B0CF-90B730527CD8}"/>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07050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C472670-569C-462F-B492-DEB53D70E17B}"/>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48131" name="Rectangle 3">
            <a:extLst>
              <a:ext uri="{FF2B5EF4-FFF2-40B4-BE49-F238E27FC236}">
                <a16:creationId xmlns:a16="http://schemas.microsoft.com/office/drawing/2014/main" id="{A1BCBC3D-A052-4F37-9F0C-3477F973141E}"/>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48132" name="Rectangle 6">
            <a:extLst>
              <a:ext uri="{FF2B5EF4-FFF2-40B4-BE49-F238E27FC236}">
                <a16:creationId xmlns:a16="http://schemas.microsoft.com/office/drawing/2014/main" id="{DA65603C-97C0-4045-BB13-5170D1C870D9}"/>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48133" name="Rectangle 7">
            <a:extLst>
              <a:ext uri="{FF2B5EF4-FFF2-40B4-BE49-F238E27FC236}">
                <a16:creationId xmlns:a16="http://schemas.microsoft.com/office/drawing/2014/main" id="{F37C40EE-90B5-4995-BDA6-34E4928BEE6B}"/>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5EB01952-A683-481B-A0AF-51F1086D02B9}" type="slidenum">
              <a:rPr lang="en-GB" altLang="en-US" sz="1200">
                <a:latin typeface="Times New Roman" panose="02020603050405020304" pitchFamily="18" charset="0"/>
              </a:rPr>
              <a:pPr/>
              <a:t>20</a:t>
            </a:fld>
            <a:endParaRPr lang="en-GB" altLang="en-US" sz="1200">
              <a:latin typeface="Times New Roman" panose="02020603050405020304" pitchFamily="18" charset="0"/>
            </a:endParaRPr>
          </a:p>
        </p:txBody>
      </p:sp>
      <p:sp>
        <p:nvSpPr>
          <p:cNvPr id="48134" name="Rectangle 2">
            <a:extLst>
              <a:ext uri="{FF2B5EF4-FFF2-40B4-BE49-F238E27FC236}">
                <a16:creationId xmlns:a16="http://schemas.microsoft.com/office/drawing/2014/main" id="{144804CA-21B5-4A1B-8E59-2663DB749ED8}"/>
              </a:ext>
            </a:extLst>
          </p:cNvPr>
          <p:cNvSpPr>
            <a:spLocks noGrp="1" noRot="1" noChangeAspect="1" noChangeArrowheads="1" noTextEdit="1"/>
          </p:cNvSpPr>
          <p:nvPr>
            <p:ph type="sldImg"/>
          </p:nvPr>
        </p:nvSpPr>
        <p:spPr>
          <a:ln/>
        </p:spPr>
      </p:sp>
      <p:sp>
        <p:nvSpPr>
          <p:cNvPr id="48135" name="Rectangle 3">
            <a:extLst>
              <a:ext uri="{FF2B5EF4-FFF2-40B4-BE49-F238E27FC236}">
                <a16:creationId xmlns:a16="http://schemas.microsoft.com/office/drawing/2014/main" id="{2475688A-817E-42AA-91F2-A263F6F2D4EE}"/>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592001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8D9FFBD-7795-429B-9AD1-97BADD364071}"/>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49155" name="Rectangle 3">
            <a:extLst>
              <a:ext uri="{FF2B5EF4-FFF2-40B4-BE49-F238E27FC236}">
                <a16:creationId xmlns:a16="http://schemas.microsoft.com/office/drawing/2014/main" id="{D1B57775-6CDB-4B65-9DCE-DA861636E62C}"/>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49156" name="Rectangle 6">
            <a:extLst>
              <a:ext uri="{FF2B5EF4-FFF2-40B4-BE49-F238E27FC236}">
                <a16:creationId xmlns:a16="http://schemas.microsoft.com/office/drawing/2014/main" id="{6DC9844C-550C-4A7B-8EA6-AA41E6376EF4}"/>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49157" name="Rectangle 7">
            <a:extLst>
              <a:ext uri="{FF2B5EF4-FFF2-40B4-BE49-F238E27FC236}">
                <a16:creationId xmlns:a16="http://schemas.microsoft.com/office/drawing/2014/main" id="{9602B004-22B2-4D75-BFF3-DD90497D368D}"/>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E2ECD4C7-E584-4F00-9601-D39C1AE92C6A}" type="slidenum">
              <a:rPr lang="en-GB" altLang="en-US" sz="1200">
                <a:latin typeface="Times New Roman" panose="02020603050405020304" pitchFamily="18" charset="0"/>
              </a:rPr>
              <a:pPr/>
              <a:t>21</a:t>
            </a:fld>
            <a:endParaRPr lang="en-GB" altLang="en-US" sz="1200">
              <a:latin typeface="Times New Roman" panose="02020603050405020304" pitchFamily="18" charset="0"/>
            </a:endParaRPr>
          </a:p>
        </p:txBody>
      </p:sp>
      <p:sp>
        <p:nvSpPr>
          <p:cNvPr id="49158" name="Rectangle 2">
            <a:extLst>
              <a:ext uri="{FF2B5EF4-FFF2-40B4-BE49-F238E27FC236}">
                <a16:creationId xmlns:a16="http://schemas.microsoft.com/office/drawing/2014/main" id="{66C74D12-5E70-4283-983E-56CCAF2EB7F8}"/>
              </a:ext>
            </a:extLst>
          </p:cNvPr>
          <p:cNvSpPr>
            <a:spLocks noGrp="1" noRot="1" noChangeAspect="1" noChangeArrowheads="1" noTextEdit="1"/>
          </p:cNvSpPr>
          <p:nvPr>
            <p:ph type="sldImg"/>
          </p:nvPr>
        </p:nvSpPr>
        <p:spPr>
          <a:ln/>
        </p:spPr>
      </p:sp>
      <p:sp>
        <p:nvSpPr>
          <p:cNvPr id="49159" name="Rectangle 3">
            <a:extLst>
              <a:ext uri="{FF2B5EF4-FFF2-40B4-BE49-F238E27FC236}">
                <a16:creationId xmlns:a16="http://schemas.microsoft.com/office/drawing/2014/main" id="{ABF7DCA2-71D5-4DE6-A113-3BB1D68B4E5E}"/>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180470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A1D70B4-242B-4E04-B617-5856C73AC3F8}"/>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0179" name="Rectangle 3">
            <a:extLst>
              <a:ext uri="{FF2B5EF4-FFF2-40B4-BE49-F238E27FC236}">
                <a16:creationId xmlns:a16="http://schemas.microsoft.com/office/drawing/2014/main" id="{639B7410-AE6A-457A-9827-864F448DB7D2}"/>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0180" name="Rectangle 6">
            <a:extLst>
              <a:ext uri="{FF2B5EF4-FFF2-40B4-BE49-F238E27FC236}">
                <a16:creationId xmlns:a16="http://schemas.microsoft.com/office/drawing/2014/main" id="{E4F69ED0-A7E5-466C-8831-7894DA6AF931}"/>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0181" name="Rectangle 7">
            <a:extLst>
              <a:ext uri="{FF2B5EF4-FFF2-40B4-BE49-F238E27FC236}">
                <a16:creationId xmlns:a16="http://schemas.microsoft.com/office/drawing/2014/main" id="{37DCDB18-A4BC-41D9-A261-2A591C077884}"/>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3A31AB20-9A69-49E7-A25F-DCA002E54178}" type="slidenum">
              <a:rPr lang="en-GB" altLang="en-US" sz="1200">
                <a:latin typeface="Times New Roman" panose="02020603050405020304" pitchFamily="18" charset="0"/>
              </a:rPr>
              <a:pPr/>
              <a:t>22</a:t>
            </a:fld>
            <a:endParaRPr lang="en-GB" altLang="en-US" sz="1200">
              <a:latin typeface="Times New Roman" panose="02020603050405020304" pitchFamily="18" charset="0"/>
            </a:endParaRPr>
          </a:p>
        </p:txBody>
      </p:sp>
      <p:sp>
        <p:nvSpPr>
          <p:cNvPr id="50182" name="Rectangle 2">
            <a:extLst>
              <a:ext uri="{FF2B5EF4-FFF2-40B4-BE49-F238E27FC236}">
                <a16:creationId xmlns:a16="http://schemas.microsoft.com/office/drawing/2014/main" id="{C23297AC-097A-479E-9BAE-2D6CBB3B6806}"/>
              </a:ext>
            </a:extLst>
          </p:cNvPr>
          <p:cNvSpPr>
            <a:spLocks noGrp="1" noRot="1" noChangeAspect="1" noChangeArrowheads="1" noTextEdit="1"/>
          </p:cNvSpPr>
          <p:nvPr>
            <p:ph type="sldImg"/>
          </p:nvPr>
        </p:nvSpPr>
        <p:spPr>
          <a:ln/>
        </p:spPr>
      </p:sp>
      <p:sp>
        <p:nvSpPr>
          <p:cNvPr id="50183" name="Rectangle 3">
            <a:extLst>
              <a:ext uri="{FF2B5EF4-FFF2-40B4-BE49-F238E27FC236}">
                <a16:creationId xmlns:a16="http://schemas.microsoft.com/office/drawing/2014/main" id="{E40DDF5F-5090-449D-843C-956341017B25}"/>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633191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DAB5AA5-91CC-45CD-A0F5-45ECB52101A3}"/>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1203" name="Rectangle 3">
            <a:extLst>
              <a:ext uri="{FF2B5EF4-FFF2-40B4-BE49-F238E27FC236}">
                <a16:creationId xmlns:a16="http://schemas.microsoft.com/office/drawing/2014/main" id="{BF0D6144-B1F2-4228-9C1B-39669230D263}"/>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1204" name="Rectangle 6">
            <a:extLst>
              <a:ext uri="{FF2B5EF4-FFF2-40B4-BE49-F238E27FC236}">
                <a16:creationId xmlns:a16="http://schemas.microsoft.com/office/drawing/2014/main" id="{848D468A-215C-43C7-8DBA-9741AADFD6A4}"/>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1205" name="Rectangle 7">
            <a:extLst>
              <a:ext uri="{FF2B5EF4-FFF2-40B4-BE49-F238E27FC236}">
                <a16:creationId xmlns:a16="http://schemas.microsoft.com/office/drawing/2014/main" id="{63BC1467-2823-4A8B-8A5A-B5EB62DE93F7}"/>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E89AB9DD-F88B-409F-A127-96630537795C}" type="slidenum">
              <a:rPr lang="en-GB" altLang="en-US" sz="1200">
                <a:latin typeface="Times New Roman" panose="02020603050405020304" pitchFamily="18" charset="0"/>
              </a:rPr>
              <a:pPr/>
              <a:t>23</a:t>
            </a:fld>
            <a:endParaRPr lang="en-GB" altLang="en-US" sz="1200">
              <a:latin typeface="Times New Roman" panose="02020603050405020304" pitchFamily="18" charset="0"/>
            </a:endParaRPr>
          </a:p>
        </p:txBody>
      </p:sp>
      <p:sp>
        <p:nvSpPr>
          <p:cNvPr id="51206" name="Rectangle 2">
            <a:extLst>
              <a:ext uri="{FF2B5EF4-FFF2-40B4-BE49-F238E27FC236}">
                <a16:creationId xmlns:a16="http://schemas.microsoft.com/office/drawing/2014/main" id="{4DE0C9FC-E92E-45FE-A339-E051C0A4612F}"/>
              </a:ext>
            </a:extLst>
          </p:cNvPr>
          <p:cNvSpPr>
            <a:spLocks noGrp="1" noRot="1" noChangeAspect="1" noChangeArrowheads="1" noTextEdit="1"/>
          </p:cNvSpPr>
          <p:nvPr>
            <p:ph type="sldImg"/>
          </p:nvPr>
        </p:nvSpPr>
        <p:spPr>
          <a:ln/>
        </p:spPr>
      </p:sp>
      <p:sp>
        <p:nvSpPr>
          <p:cNvPr id="51207" name="Rectangle 3">
            <a:extLst>
              <a:ext uri="{FF2B5EF4-FFF2-40B4-BE49-F238E27FC236}">
                <a16:creationId xmlns:a16="http://schemas.microsoft.com/office/drawing/2014/main" id="{E19C53A1-EFA0-4861-B78E-337D2B4248D5}"/>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021445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FA749B5-BD5B-4EFC-876E-76894B39DE0B}"/>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2227" name="Rectangle 3">
            <a:extLst>
              <a:ext uri="{FF2B5EF4-FFF2-40B4-BE49-F238E27FC236}">
                <a16:creationId xmlns:a16="http://schemas.microsoft.com/office/drawing/2014/main" id="{2867B078-8D6E-4E7C-9056-3526A687A1AF}"/>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2228" name="Rectangle 6">
            <a:extLst>
              <a:ext uri="{FF2B5EF4-FFF2-40B4-BE49-F238E27FC236}">
                <a16:creationId xmlns:a16="http://schemas.microsoft.com/office/drawing/2014/main" id="{0ACA60ED-AD1C-409D-866D-34BA9EAC81FA}"/>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2229" name="Rectangle 7">
            <a:extLst>
              <a:ext uri="{FF2B5EF4-FFF2-40B4-BE49-F238E27FC236}">
                <a16:creationId xmlns:a16="http://schemas.microsoft.com/office/drawing/2014/main" id="{DAC8A86D-4C66-4A81-952F-32E2FA0192EA}"/>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4C9C223C-82FE-4BF1-A875-238DDD5DB37E}" type="slidenum">
              <a:rPr lang="en-GB" altLang="en-US" sz="1200">
                <a:latin typeface="Times New Roman" panose="02020603050405020304" pitchFamily="18" charset="0"/>
              </a:rPr>
              <a:pPr/>
              <a:t>24</a:t>
            </a:fld>
            <a:endParaRPr lang="en-GB" altLang="en-US" sz="1200">
              <a:latin typeface="Times New Roman" panose="02020603050405020304" pitchFamily="18" charset="0"/>
            </a:endParaRPr>
          </a:p>
        </p:txBody>
      </p:sp>
      <p:sp>
        <p:nvSpPr>
          <p:cNvPr id="52230" name="Rectangle 2">
            <a:extLst>
              <a:ext uri="{FF2B5EF4-FFF2-40B4-BE49-F238E27FC236}">
                <a16:creationId xmlns:a16="http://schemas.microsoft.com/office/drawing/2014/main" id="{7FAD6021-D847-421D-BC02-2F9AD915026E}"/>
              </a:ext>
            </a:extLst>
          </p:cNvPr>
          <p:cNvSpPr>
            <a:spLocks noGrp="1" noRot="1" noChangeAspect="1" noChangeArrowheads="1" noTextEdit="1"/>
          </p:cNvSpPr>
          <p:nvPr>
            <p:ph type="sldImg"/>
          </p:nvPr>
        </p:nvSpPr>
        <p:spPr>
          <a:ln/>
        </p:spPr>
      </p:sp>
      <p:sp>
        <p:nvSpPr>
          <p:cNvPr id="52231" name="Rectangle 3">
            <a:extLst>
              <a:ext uri="{FF2B5EF4-FFF2-40B4-BE49-F238E27FC236}">
                <a16:creationId xmlns:a16="http://schemas.microsoft.com/office/drawing/2014/main" id="{1AAD2494-1864-47A1-9573-C12411B362B7}"/>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6834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EA708EC-6771-4453-8504-C6B2FDD5CD6D}"/>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35843" name="Rectangle 3">
            <a:extLst>
              <a:ext uri="{FF2B5EF4-FFF2-40B4-BE49-F238E27FC236}">
                <a16:creationId xmlns:a16="http://schemas.microsoft.com/office/drawing/2014/main" id="{658BF59D-C212-4FDC-BD8A-CCFB112C2DDF}"/>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35844" name="Rectangle 6">
            <a:extLst>
              <a:ext uri="{FF2B5EF4-FFF2-40B4-BE49-F238E27FC236}">
                <a16:creationId xmlns:a16="http://schemas.microsoft.com/office/drawing/2014/main" id="{CB3368CA-8A89-494C-9BFD-75EC6EE6FB1C}"/>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35845" name="Rectangle 7">
            <a:extLst>
              <a:ext uri="{FF2B5EF4-FFF2-40B4-BE49-F238E27FC236}">
                <a16:creationId xmlns:a16="http://schemas.microsoft.com/office/drawing/2014/main" id="{F7313EA2-645E-48A3-BC2A-036E1E427046}"/>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2ED24AD1-EC97-48B1-8F76-78C5875B1E7E}" type="slidenum">
              <a:rPr lang="en-GB" altLang="en-US" sz="1200">
                <a:latin typeface="Times New Roman" panose="02020603050405020304" pitchFamily="18" charset="0"/>
              </a:rPr>
              <a:pPr/>
              <a:t>2</a:t>
            </a:fld>
            <a:endParaRPr lang="en-GB" altLang="en-US" sz="1200">
              <a:latin typeface="Times New Roman" panose="02020603050405020304" pitchFamily="18" charset="0"/>
            </a:endParaRPr>
          </a:p>
        </p:txBody>
      </p:sp>
      <p:sp>
        <p:nvSpPr>
          <p:cNvPr id="35846" name="Rectangle 2">
            <a:extLst>
              <a:ext uri="{FF2B5EF4-FFF2-40B4-BE49-F238E27FC236}">
                <a16:creationId xmlns:a16="http://schemas.microsoft.com/office/drawing/2014/main" id="{831B4D96-EEBE-4A61-89DD-33273466F90A}"/>
              </a:ext>
            </a:extLst>
          </p:cNvPr>
          <p:cNvSpPr>
            <a:spLocks noGrp="1" noRot="1" noChangeAspect="1" noChangeArrowheads="1" noTextEdit="1"/>
          </p:cNvSpPr>
          <p:nvPr>
            <p:ph type="sldImg"/>
          </p:nvPr>
        </p:nvSpPr>
        <p:spPr>
          <a:ln/>
        </p:spPr>
      </p:sp>
      <p:sp>
        <p:nvSpPr>
          <p:cNvPr id="35847" name="Rectangle 3">
            <a:extLst>
              <a:ext uri="{FF2B5EF4-FFF2-40B4-BE49-F238E27FC236}">
                <a16:creationId xmlns:a16="http://schemas.microsoft.com/office/drawing/2014/main" id="{EA5D7AB3-9B13-4FB7-8578-9FE2FCB57B67}"/>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177617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A6102A7-9F53-4E2A-8529-7C7F955C3FAE}"/>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3251" name="Rectangle 3">
            <a:extLst>
              <a:ext uri="{FF2B5EF4-FFF2-40B4-BE49-F238E27FC236}">
                <a16:creationId xmlns:a16="http://schemas.microsoft.com/office/drawing/2014/main" id="{FCEE3A9C-9569-47B2-B83D-0F3AC923E2CF}"/>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3252" name="Rectangle 6">
            <a:extLst>
              <a:ext uri="{FF2B5EF4-FFF2-40B4-BE49-F238E27FC236}">
                <a16:creationId xmlns:a16="http://schemas.microsoft.com/office/drawing/2014/main" id="{245BB26F-AD06-452D-9B3D-5CFC1450D79E}"/>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3253" name="Rectangle 7">
            <a:extLst>
              <a:ext uri="{FF2B5EF4-FFF2-40B4-BE49-F238E27FC236}">
                <a16:creationId xmlns:a16="http://schemas.microsoft.com/office/drawing/2014/main" id="{67C1DADE-4F9C-41E4-ABFE-3BA20237FDB6}"/>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1503E8E8-BE73-4855-A4E1-DB3B071C06F1}" type="slidenum">
              <a:rPr lang="en-GB" altLang="en-US" sz="1200">
                <a:latin typeface="Times New Roman" panose="02020603050405020304" pitchFamily="18" charset="0"/>
              </a:rPr>
              <a:pPr/>
              <a:t>26</a:t>
            </a:fld>
            <a:endParaRPr lang="en-GB" altLang="en-US" sz="1200">
              <a:latin typeface="Times New Roman" panose="02020603050405020304" pitchFamily="18" charset="0"/>
            </a:endParaRPr>
          </a:p>
        </p:txBody>
      </p:sp>
      <p:sp>
        <p:nvSpPr>
          <p:cNvPr id="53254" name="Rectangle 2">
            <a:extLst>
              <a:ext uri="{FF2B5EF4-FFF2-40B4-BE49-F238E27FC236}">
                <a16:creationId xmlns:a16="http://schemas.microsoft.com/office/drawing/2014/main" id="{5300662B-7F57-4B46-9929-88937A4A09B5}"/>
              </a:ext>
            </a:extLst>
          </p:cNvPr>
          <p:cNvSpPr>
            <a:spLocks noGrp="1" noRot="1" noChangeAspect="1" noChangeArrowheads="1" noTextEdit="1"/>
          </p:cNvSpPr>
          <p:nvPr>
            <p:ph type="sldImg"/>
          </p:nvPr>
        </p:nvSpPr>
        <p:spPr>
          <a:ln/>
        </p:spPr>
      </p:sp>
      <p:sp>
        <p:nvSpPr>
          <p:cNvPr id="53255" name="Rectangle 3">
            <a:extLst>
              <a:ext uri="{FF2B5EF4-FFF2-40B4-BE49-F238E27FC236}">
                <a16:creationId xmlns:a16="http://schemas.microsoft.com/office/drawing/2014/main" id="{5F421821-21C5-43FF-B277-D0A1651B77AA}"/>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658028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9DC550C-0A41-4515-8233-B037EEA6B3FF}"/>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5299" name="Rectangle 3">
            <a:extLst>
              <a:ext uri="{FF2B5EF4-FFF2-40B4-BE49-F238E27FC236}">
                <a16:creationId xmlns:a16="http://schemas.microsoft.com/office/drawing/2014/main" id="{CB15A76F-2B78-403F-A8DC-B6A3172F7FB2}"/>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5300" name="Rectangle 6">
            <a:extLst>
              <a:ext uri="{FF2B5EF4-FFF2-40B4-BE49-F238E27FC236}">
                <a16:creationId xmlns:a16="http://schemas.microsoft.com/office/drawing/2014/main" id="{2F056F3F-FC1B-42D5-838F-5BA3E5B6AD92}"/>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5301" name="Rectangle 7">
            <a:extLst>
              <a:ext uri="{FF2B5EF4-FFF2-40B4-BE49-F238E27FC236}">
                <a16:creationId xmlns:a16="http://schemas.microsoft.com/office/drawing/2014/main" id="{F33EE36B-6925-44BD-8BF6-1F518C8C784F}"/>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CFE9E193-3F72-4DD1-8E67-9EDE41E02A6A}" type="slidenum">
              <a:rPr lang="en-GB" altLang="en-US" sz="1200">
                <a:latin typeface="Times New Roman" panose="02020603050405020304" pitchFamily="18" charset="0"/>
              </a:rPr>
              <a:pPr/>
              <a:t>30</a:t>
            </a:fld>
            <a:endParaRPr lang="en-GB" altLang="en-US" sz="1200">
              <a:latin typeface="Times New Roman" panose="02020603050405020304" pitchFamily="18" charset="0"/>
            </a:endParaRPr>
          </a:p>
        </p:txBody>
      </p:sp>
      <p:sp>
        <p:nvSpPr>
          <p:cNvPr id="55302" name="Rectangle 2">
            <a:extLst>
              <a:ext uri="{FF2B5EF4-FFF2-40B4-BE49-F238E27FC236}">
                <a16:creationId xmlns:a16="http://schemas.microsoft.com/office/drawing/2014/main" id="{4819C435-841A-40C7-8508-44263973D20B}"/>
              </a:ext>
            </a:extLst>
          </p:cNvPr>
          <p:cNvSpPr>
            <a:spLocks noGrp="1" noRot="1" noChangeAspect="1" noChangeArrowheads="1" noTextEdit="1"/>
          </p:cNvSpPr>
          <p:nvPr>
            <p:ph type="sldImg"/>
          </p:nvPr>
        </p:nvSpPr>
        <p:spPr>
          <a:ln/>
        </p:spPr>
      </p:sp>
      <p:sp>
        <p:nvSpPr>
          <p:cNvPr id="55303" name="Rectangle 3">
            <a:extLst>
              <a:ext uri="{FF2B5EF4-FFF2-40B4-BE49-F238E27FC236}">
                <a16:creationId xmlns:a16="http://schemas.microsoft.com/office/drawing/2014/main" id="{B392AF0F-7B3A-4B2E-B427-69CC0394F8BF}"/>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809741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5128808-58FC-4C6C-8003-CA78F415A6EC}"/>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6323" name="Rectangle 3">
            <a:extLst>
              <a:ext uri="{FF2B5EF4-FFF2-40B4-BE49-F238E27FC236}">
                <a16:creationId xmlns:a16="http://schemas.microsoft.com/office/drawing/2014/main" id="{4CB9A644-A17E-43E6-9B3A-106F1D067058}"/>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6324" name="Rectangle 6">
            <a:extLst>
              <a:ext uri="{FF2B5EF4-FFF2-40B4-BE49-F238E27FC236}">
                <a16:creationId xmlns:a16="http://schemas.microsoft.com/office/drawing/2014/main" id="{E1B1617B-1FBE-43FA-A4A0-8FAA1E24C284}"/>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6325" name="Rectangle 7">
            <a:extLst>
              <a:ext uri="{FF2B5EF4-FFF2-40B4-BE49-F238E27FC236}">
                <a16:creationId xmlns:a16="http://schemas.microsoft.com/office/drawing/2014/main" id="{7FD7CEB0-9EE0-4134-8150-505A081D691D}"/>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B9E60195-1361-4876-9A5A-253523A9A364}" type="slidenum">
              <a:rPr lang="en-GB" altLang="en-US" sz="1200">
                <a:latin typeface="Times New Roman" panose="02020603050405020304" pitchFamily="18" charset="0"/>
              </a:rPr>
              <a:pPr/>
              <a:t>31</a:t>
            </a:fld>
            <a:endParaRPr lang="en-GB" altLang="en-US" sz="1200">
              <a:latin typeface="Times New Roman" panose="02020603050405020304" pitchFamily="18" charset="0"/>
            </a:endParaRPr>
          </a:p>
        </p:txBody>
      </p:sp>
      <p:sp>
        <p:nvSpPr>
          <p:cNvPr id="56326" name="Rectangle 2">
            <a:extLst>
              <a:ext uri="{FF2B5EF4-FFF2-40B4-BE49-F238E27FC236}">
                <a16:creationId xmlns:a16="http://schemas.microsoft.com/office/drawing/2014/main" id="{294B8A57-BFBF-47DD-AE01-2162FAC981DB}"/>
              </a:ext>
            </a:extLst>
          </p:cNvPr>
          <p:cNvSpPr>
            <a:spLocks noGrp="1" noRot="1" noChangeAspect="1" noChangeArrowheads="1" noTextEdit="1"/>
          </p:cNvSpPr>
          <p:nvPr>
            <p:ph type="sldImg"/>
          </p:nvPr>
        </p:nvSpPr>
        <p:spPr>
          <a:ln/>
        </p:spPr>
      </p:sp>
      <p:sp>
        <p:nvSpPr>
          <p:cNvPr id="56327" name="Rectangle 3">
            <a:extLst>
              <a:ext uri="{FF2B5EF4-FFF2-40B4-BE49-F238E27FC236}">
                <a16:creationId xmlns:a16="http://schemas.microsoft.com/office/drawing/2014/main" id="{591ACCE7-F568-4269-BF92-2B0BB0A687EB}"/>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018019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8771D4B-A5F9-4393-A8F6-F200599D87DA}"/>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7347" name="Rectangle 3">
            <a:extLst>
              <a:ext uri="{FF2B5EF4-FFF2-40B4-BE49-F238E27FC236}">
                <a16:creationId xmlns:a16="http://schemas.microsoft.com/office/drawing/2014/main" id="{DFABDBEC-F8A6-4B8B-9430-0A78AF7C6A5A}"/>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7348" name="Rectangle 6">
            <a:extLst>
              <a:ext uri="{FF2B5EF4-FFF2-40B4-BE49-F238E27FC236}">
                <a16:creationId xmlns:a16="http://schemas.microsoft.com/office/drawing/2014/main" id="{74BC4F61-4D8A-488C-9991-893CF144F794}"/>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7349" name="Rectangle 7">
            <a:extLst>
              <a:ext uri="{FF2B5EF4-FFF2-40B4-BE49-F238E27FC236}">
                <a16:creationId xmlns:a16="http://schemas.microsoft.com/office/drawing/2014/main" id="{7E2439C4-72C9-43ED-8CCB-E700031B85B5}"/>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BDA9C165-D936-4C11-9EE2-04C80D823BFE}" type="slidenum">
              <a:rPr lang="en-GB" altLang="en-US" sz="1200">
                <a:latin typeface="Times New Roman" panose="02020603050405020304" pitchFamily="18" charset="0"/>
              </a:rPr>
              <a:pPr/>
              <a:t>33</a:t>
            </a:fld>
            <a:endParaRPr lang="en-GB" altLang="en-US" sz="1200">
              <a:latin typeface="Times New Roman" panose="02020603050405020304" pitchFamily="18" charset="0"/>
            </a:endParaRPr>
          </a:p>
        </p:txBody>
      </p:sp>
      <p:sp>
        <p:nvSpPr>
          <p:cNvPr id="57350" name="Rectangle 2">
            <a:extLst>
              <a:ext uri="{FF2B5EF4-FFF2-40B4-BE49-F238E27FC236}">
                <a16:creationId xmlns:a16="http://schemas.microsoft.com/office/drawing/2014/main" id="{52C89A54-E528-4A51-BF0D-2341CAB16692}"/>
              </a:ext>
            </a:extLst>
          </p:cNvPr>
          <p:cNvSpPr>
            <a:spLocks noGrp="1" noRot="1" noChangeAspect="1" noChangeArrowheads="1" noTextEdit="1"/>
          </p:cNvSpPr>
          <p:nvPr>
            <p:ph type="sldImg"/>
          </p:nvPr>
        </p:nvSpPr>
        <p:spPr>
          <a:ln/>
        </p:spPr>
      </p:sp>
      <p:sp>
        <p:nvSpPr>
          <p:cNvPr id="57351" name="Rectangle 3">
            <a:extLst>
              <a:ext uri="{FF2B5EF4-FFF2-40B4-BE49-F238E27FC236}">
                <a16:creationId xmlns:a16="http://schemas.microsoft.com/office/drawing/2014/main" id="{714C42B2-5D66-4CAA-A45E-AC01CCB2892B}"/>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534063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B4854D2-D619-4D7D-B9E5-37CE1B24C545}"/>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8371" name="Rectangle 3">
            <a:extLst>
              <a:ext uri="{FF2B5EF4-FFF2-40B4-BE49-F238E27FC236}">
                <a16:creationId xmlns:a16="http://schemas.microsoft.com/office/drawing/2014/main" id="{F045BD9E-04D7-40B0-8E82-7EA919DC112A}"/>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8372" name="Rectangle 6">
            <a:extLst>
              <a:ext uri="{FF2B5EF4-FFF2-40B4-BE49-F238E27FC236}">
                <a16:creationId xmlns:a16="http://schemas.microsoft.com/office/drawing/2014/main" id="{4B8734B1-613E-4E6C-A220-D3C56108ABBA}"/>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8373" name="Rectangle 7">
            <a:extLst>
              <a:ext uri="{FF2B5EF4-FFF2-40B4-BE49-F238E27FC236}">
                <a16:creationId xmlns:a16="http://schemas.microsoft.com/office/drawing/2014/main" id="{6BCF15F1-BEBF-4497-9663-91E5F42A12A0}"/>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DE049EA8-1B3B-4CC1-8972-CAAA664D1E34}" type="slidenum">
              <a:rPr lang="en-GB" altLang="en-US" sz="1200">
                <a:latin typeface="Times New Roman" panose="02020603050405020304" pitchFamily="18" charset="0"/>
              </a:rPr>
              <a:pPr/>
              <a:t>34</a:t>
            </a:fld>
            <a:endParaRPr lang="en-GB" altLang="en-US" sz="1200">
              <a:latin typeface="Times New Roman" panose="02020603050405020304" pitchFamily="18" charset="0"/>
            </a:endParaRPr>
          </a:p>
        </p:txBody>
      </p:sp>
      <p:sp>
        <p:nvSpPr>
          <p:cNvPr id="58374" name="Rectangle 2">
            <a:extLst>
              <a:ext uri="{FF2B5EF4-FFF2-40B4-BE49-F238E27FC236}">
                <a16:creationId xmlns:a16="http://schemas.microsoft.com/office/drawing/2014/main" id="{65146F95-910A-40CA-8FAC-355681822297}"/>
              </a:ext>
            </a:extLst>
          </p:cNvPr>
          <p:cNvSpPr>
            <a:spLocks noGrp="1" noRot="1" noChangeAspect="1" noChangeArrowheads="1" noTextEdit="1"/>
          </p:cNvSpPr>
          <p:nvPr>
            <p:ph type="sldImg"/>
          </p:nvPr>
        </p:nvSpPr>
        <p:spPr>
          <a:ln/>
        </p:spPr>
      </p:sp>
      <p:sp>
        <p:nvSpPr>
          <p:cNvPr id="58375" name="Rectangle 3">
            <a:extLst>
              <a:ext uri="{FF2B5EF4-FFF2-40B4-BE49-F238E27FC236}">
                <a16:creationId xmlns:a16="http://schemas.microsoft.com/office/drawing/2014/main" id="{E6616F08-04C0-4340-B6E5-2CCDA190A1CE}"/>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735722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95CD67B-CB62-4D76-B22D-C5B1E81D23A7}" type="slidenum">
              <a:rPr lang="en-GB" smtClean="0"/>
              <a:pPr/>
              <a:t>35</a:t>
            </a:fld>
            <a:endParaRPr lang="en-GB"/>
          </a:p>
        </p:txBody>
      </p:sp>
    </p:spTree>
    <p:extLst>
      <p:ext uri="{BB962C8B-B14F-4D97-AF65-F5344CB8AC3E}">
        <p14:creationId xmlns:p14="http://schemas.microsoft.com/office/powerpoint/2010/main" val="2929408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8D21A5D-16D9-458C-AC38-96C8B87247AA}"/>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59395" name="Rectangle 3">
            <a:extLst>
              <a:ext uri="{FF2B5EF4-FFF2-40B4-BE49-F238E27FC236}">
                <a16:creationId xmlns:a16="http://schemas.microsoft.com/office/drawing/2014/main" id="{99738FBA-31F0-4E5B-9E7D-953F77CBDE10}"/>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59396" name="Rectangle 6">
            <a:extLst>
              <a:ext uri="{FF2B5EF4-FFF2-40B4-BE49-F238E27FC236}">
                <a16:creationId xmlns:a16="http://schemas.microsoft.com/office/drawing/2014/main" id="{69E32D93-E77C-46DA-B302-C7F8E665B0ED}"/>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59397" name="Rectangle 7">
            <a:extLst>
              <a:ext uri="{FF2B5EF4-FFF2-40B4-BE49-F238E27FC236}">
                <a16:creationId xmlns:a16="http://schemas.microsoft.com/office/drawing/2014/main" id="{AED2D2A5-5C32-4D24-B2B8-36C268055A2E}"/>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7429AAB3-C72B-4961-A779-84289B738B11}" type="slidenum">
              <a:rPr lang="en-GB" altLang="en-US" sz="1200">
                <a:latin typeface="Times New Roman" panose="02020603050405020304" pitchFamily="18" charset="0"/>
              </a:rPr>
              <a:pPr/>
              <a:t>36</a:t>
            </a:fld>
            <a:endParaRPr lang="en-GB" altLang="en-US" sz="1200">
              <a:latin typeface="Times New Roman" panose="02020603050405020304" pitchFamily="18" charset="0"/>
            </a:endParaRPr>
          </a:p>
        </p:txBody>
      </p:sp>
      <p:sp>
        <p:nvSpPr>
          <p:cNvPr id="59398" name="Rectangle 2">
            <a:extLst>
              <a:ext uri="{FF2B5EF4-FFF2-40B4-BE49-F238E27FC236}">
                <a16:creationId xmlns:a16="http://schemas.microsoft.com/office/drawing/2014/main" id="{58FA3B35-B58E-4DBD-A572-C4E7E8F75274}"/>
              </a:ext>
            </a:extLst>
          </p:cNvPr>
          <p:cNvSpPr>
            <a:spLocks noGrp="1" noRot="1" noChangeAspect="1" noChangeArrowheads="1" noTextEdit="1"/>
          </p:cNvSpPr>
          <p:nvPr>
            <p:ph type="sldImg"/>
          </p:nvPr>
        </p:nvSpPr>
        <p:spPr>
          <a:ln/>
        </p:spPr>
      </p:sp>
      <p:sp>
        <p:nvSpPr>
          <p:cNvPr id="59399" name="Rectangle 3">
            <a:extLst>
              <a:ext uri="{FF2B5EF4-FFF2-40B4-BE49-F238E27FC236}">
                <a16:creationId xmlns:a16="http://schemas.microsoft.com/office/drawing/2014/main" id="{DE8D8A89-EB36-4CF7-A7B8-F79DCEDA4238}"/>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0801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5470C82-0760-41CC-9B3F-36425B24BB0D}"/>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60419" name="Rectangle 3">
            <a:extLst>
              <a:ext uri="{FF2B5EF4-FFF2-40B4-BE49-F238E27FC236}">
                <a16:creationId xmlns:a16="http://schemas.microsoft.com/office/drawing/2014/main" id="{400ED7DC-B490-4B70-9241-0F441F3EBF29}"/>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60420" name="Rectangle 6">
            <a:extLst>
              <a:ext uri="{FF2B5EF4-FFF2-40B4-BE49-F238E27FC236}">
                <a16:creationId xmlns:a16="http://schemas.microsoft.com/office/drawing/2014/main" id="{21247FC5-FA57-4B4A-95D3-8DA54B883E3C}"/>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60421" name="Rectangle 7">
            <a:extLst>
              <a:ext uri="{FF2B5EF4-FFF2-40B4-BE49-F238E27FC236}">
                <a16:creationId xmlns:a16="http://schemas.microsoft.com/office/drawing/2014/main" id="{BF4AB18B-BE61-402F-837C-B79D4B4F04E8}"/>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403A00B7-A54F-4D13-B094-C51673260555}" type="slidenum">
              <a:rPr lang="en-GB" altLang="en-US" sz="1200">
                <a:latin typeface="Times New Roman" panose="02020603050405020304" pitchFamily="18" charset="0"/>
              </a:rPr>
              <a:pPr/>
              <a:t>38</a:t>
            </a:fld>
            <a:endParaRPr lang="en-GB" altLang="en-US" sz="1200">
              <a:latin typeface="Times New Roman" panose="02020603050405020304" pitchFamily="18" charset="0"/>
            </a:endParaRPr>
          </a:p>
        </p:txBody>
      </p:sp>
      <p:sp>
        <p:nvSpPr>
          <p:cNvPr id="60422" name="Rectangle 2">
            <a:extLst>
              <a:ext uri="{FF2B5EF4-FFF2-40B4-BE49-F238E27FC236}">
                <a16:creationId xmlns:a16="http://schemas.microsoft.com/office/drawing/2014/main" id="{5F97860C-7197-4BE0-B172-DD5DCC831C04}"/>
              </a:ext>
            </a:extLst>
          </p:cNvPr>
          <p:cNvSpPr>
            <a:spLocks noGrp="1" noRot="1" noChangeAspect="1" noChangeArrowheads="1" noTextEdit="1"/>
          </p:cNvSpPr>
          <p:nvPr>
            <p:ph type="sldImg"/>
          </p:nvPr>
        </p:nvSpPr>
        <p:spPr>
          <a:ln/>
        </p:spPr>
      </p:sp>
      <p:sp>
        <p:nvSpPr>
          <p:cNvPr id="60423" name="Rectangle 3">
            <a:extLst>
              <a:ext uri="{FF2B5EF4-FFF2-40B4-BE49-F238E27FC236}">
                <a16:creationId xmlns:a16="http://schemas.microsoft.com/office/drawing/2014/main" id="{482DEA43-DB97-4D58-B28D-E6199DC2D8D4}"/>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07889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DEE9B6C-E78D-4B89-8838-7303B2B6C06B}"/>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36867" name="Rectangle 3">
            <a:extLst>
              <a:ext uri="{FF2B5EF4-FFF2-40B4-BE49-F238E27FC236}">
                <a16:creationId xmlns:a16="http://schemas.microsoft.com/office/drawing/2014/main" id="{0EA56645-8365-45E7-BBE9-B1F663916EEB}"/>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36868" name="Rectangle 6">
            <a:extLst>
              <a:ext uri="{FF2B5EF4-FFF2-40B4-BE49-F238E27FC236}">
                <a16:creationId xmlns:a16="http://schemas.microsoft.com/office/drawing/2014/main" id="{A7A5282C-D755-4872-BA6A-16B0F2B4DD21}"/>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36869" name="Rectangle 7">
            <a:extLst>
              <a:ext uri="{FF2B5EF4-FFF2-40B4-BE49-F238E27FC236}">
                <a16:creationId xmlns:a16="http://schemas.microsoft.com/office/drawing/2014/main" id="{D8C6156F-F943-495B-8EDC-66C2DB4CBDF5}"/>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7306DCD4-2AA1-4F73-952E-982624615125}" type="slidenum">
              <a:rPr lang="en-GB" altLang="en-US" sz="1200">
                <a:latin typeface="Times New Roman" panose="02020603050405020304" pitchFamily="18" charset="0"/>
              </a:rPr>
              <a:pPr/>
              <a:t>3</a:t>
            </a:fld>
            <a:endParaRPr lang="en-GB" altLang="en-US" sz="1200">
              <a:latin typeface="Times New Roman" panose="02020603050405020304" pitchFamily="18" charset="0"/>
            </a:endParaRPr>
          </a:p>
        </p:txBody>
      </p:sp>
      <p:sp>
        <p:nvSpPr>
          <p:cNvPr id="36870" name="Rectangle 2">
            <a:extLst>
              <a:ext uri="{FF2B5EF4-FFF2-40B4-BE49-F238E27FC236}">
                <a16:creationId xmlns:a16="http://schemas.microsoft.com/office/drawing/2014/main" id="{D6E24C5D-255B-4230-99DE-6B58F20FEDF2}"/>
              </a:ext>
            </a:extLst>
          </p:cNvPr>
          <p:cNvSpPr>
            <a:spLocks noGrp="1" noRot="1" noChangeAspect="1" noChangeArrowheads="1" noTextEdit="1"/>
          </p:cNvSpPr>
          <p:nvPr>
            <p:ph type="sldImg"/>
          </p:nvPr>
        </p:nvSpPr>
        <p:spPr>
          <a:ln/>
        </p:spPr>
      </p:sp>
      <p:sp>
        <p:nvSpPr>
          <p:cNvPr id="36871" name="Rectangle 3">
            <a:extLst>
              <a:ext uri="{FF2B5EF4-FFF2-40B4-BE49-F238E27FC236}">
                <a16:creationId xmlns:a16="http://schemas.microsoft.com/office/drawing/2014/main" id="{001B65AB-5085-42E3-A143-FFC417A30FC3}"/>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413173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internal node (also known as an inner node, </a:t>
            </a:r>
            <a:r>
              <a:rPr lang="en-GB" dirty="0" err="1"/>
              <a:t>inode</a:t>
            </a:r>
            <a:r>
              <a:rPr lang="en-GB" dirty="0"/>
              <a:t> for short, or branch node) is any node of a tree that has child nodes. Similarly, an external node (also known as an outer node, leaf node, or terminal node) is any node that does not have child nodes.</a:t>
            </a:r>
            <a:endParaRPr lang="en-IE" dirty="0"/>
          </a:p>
        </p:txBody>
      </p:sp>
      <p:sp>
        <p:nvSpPr>
          <p:cNvPr id="4" name="Slide Number Placeholder 3"/>
          <p:cNvSpPr>
            <a:spLocks noGrp="1"/>
          </p:cNvSpPr>
          <p:nvPr>
            <p:ph type="sldNum" sz="quarter" idx="10"/>
          </p:nvPr>
        </p:nvSpPr>
        <p:spPr/>
        <p:txBody>
          <a:bodyPr/>
          <a:lstStyle/>
          <a:p>
            <a:fld id="{C95CD67B-CB62-4D76-B22D-C5B1E81D23A7}" type="slidenum">
              <a:rPr lang="en-GB" smtClean="0"/>
              <a:pPr/>
              <a:t>4</a:t>
            </a:fld>
            <a:endParaRPr lang="en-GB"/>
          </a:p>
        </p:txBody>
      </p:sp>
    </p:spTree>
    <p:extLst>
      <p:ext uri="{BB962C8B-B14F-4D97-AF65-F5344CB8AC3E}">
        <p14:creationId xmlns:p14="http://schemas.microsoft.com/office/powerpoint/2010/main" val="105097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08D2453-37A8-4EF0-84B9-56C67B90A303}"/>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37891" name="Rectangle 3">
            <a:extLst>
              <a:ext uri="{FF2B5EF4-FFF2-40B4-BE49-F238E27FC236}">
                <a16:creationId xmlns:a16="http://schemas.microsoft.com/office/drawing/2014/main" id="{70A08A3A-E42A-4673-A1B7-494B4386F966}"/>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37892" name="Rectangle 6">
            <a:extLst>
              <a:ext uri="{FF2B5EF4-FFF2-40B4-BE49-F238E27FC236}">
                <a16:creationId xmlns:a16="http://schemas.microsoft.com/office/drawing/2014/main" id="{55149E4A-225D-4A7F-B4BE-4DFEE3DB6D89}"/>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37893" name="Rectangle 7">
            <a:extLst>
              <a:ext uri="{FF2B5EF4-FFF2-40B4-BE49-F238E27FC236}">
                <a16:creationId xmlns:a16="http://schemas.microsoft.com/office/drawing/2014/main" id="{DF48F41D-7772-4880-9A10-F2270EC1D845}"/>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B97B08BC-73F7-421C-BFBE-63EC7CCB26BE}" type="slidenum">
              <a:rPr lang="en-GB" altLang="en-US" sz="1200">
                <a:latin typeface="Times New Roman" panose="02020603050405020304" pitchFamily="18" charset="0"/>
              </a:rPr>
              <a:pPr/>
              <a:t>5</a:t>
            </a:fld>
            <a:endParaRPr lang="en-GB" altLang="en-US" sz="1200">
              <a:latin typeface="Times New Roman" panose="02020603050405020304" pitchFamily="18" charset="0"/>
            </a:endParaRPr>
          </a:p>
        </p:txBody>
      </p:sp>
      <p:sp>
        <p:nvSpPr>
          <p:cNvPr id="37894" name="Rectangle 2">
            <a:extLst>
              <a:ext uri="{FF2B5EF4-FFF2-40B4-BE49-F238E27FC236}">
                <a16:creationId xmlns:a16="http://schemas.microsoft.com/office/drawing/2014/main" id="{211E2C87-096A-46CB-AA3F-807C1E2BEAC0}"/>
              </a:ext>
            </a:extLst>
          </p:cNvPr>
          <p:cNvSpPr>
            <a:spLocks noGrp="1" noRot="1" noChangeAspect="1" noChangeArrowheads="1" noTextEdit="1"/>
          </p:cNvSpPr>
          <p:nvPr>
            <p:ph type="sldImg"/>
          </p:nvPr>
        </p:nvSpPr>
        <p:spPr>
          <a:ln/>
        </p:spPr>
      </p:sp>
      <p:sp>
        <p:nvSpPr>
          <p:cNvPr id="37895" name="Rectangle 3">
            <a:extLst>
              <a:ext uri="{FF2B5EF4-FFF2-40B4-BE49-F238E27FC236}">
                <a16:creationId xmlns:a16="http://schemas.microsoft.com/office/drawing/2014/main" id="{D1465377-0FE4-42F4-9529-A9C07F3430D0}"/>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18500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depth</a:t>
            </a:r>
            <a:r>
              <a:rPr lang="en-GB" sz="1200" b="0" i="0" kern="1200" dirty="0">
                <a:solidFill>
                  <a:schemeClr val="tx1"/>
                </a:solidFill>
                <a:effectLst/>
                <a:latin typeface="+mn-lt"/>
                <a:ea typeface="+mn-ea"/>
                <a:cs typeface="+mn-cs"/>
              </a:rPr>
              <a:t> of a node is the number of edges from the node to the tree's root node. A root node will have a depth of 0.</a:t>
            </a:r>
          </a:p>
          <a:p>
            <a:r>
              <a:rPr lang="en-GB" sz="1200" b="0" i="0" kern="1200" dirty="0">
                <a:solidFill>
                  <a:schemeClr val="tx1"/>
                </a:solidFill>
                <a:effectLst/>
                <a:latin typeface="+mn-lt"/>
                <a:ea typeface="+mn-ea"/>
                <a:cs typeface="+mn-cs"/>
              </a:rPr>
              <a:t>The </a:t>
            </a:r>
            <a:r>
              <a:rPr lang="en-GB" sz="1200" b="1" i="0" kern="1200" dirty="0">
                <a:solidFill>
                  <a:schemeClr val="tx1"/>
                </a:solidFill>
                <a:effectLst/>
                <a:latin typeface="+mn-lt"/>
                <a:ea typeface="+mn-ea"/>
                <a:cs typeface="+mn-cs"/>
              </a:rPr>
              <a:t>height</a:t>
            </a:r>
            <a:r>
              <a:rPr lang="en-GB" sz="1200" b="0" i="0" kern="1200" dirty="0">
                <a:solidFill>
                  <a:schemeClr val="tx1"/>
                </a:solidFill>
                <a:effectLst/>
                <a:latin typeface="+mn-lt"/>
                <a:ea typeface="+mn-ea"/>
                <a:cs typeface="+mn-cs"/>
              </a:rPr>
              <a:t> of a node is the number of edges on the </a:t>
            </a:r>
            <a:r>
              <a:rPr lang="en-GB" sz="1200" b="0" i="1" kern="1200" dirty="0">
                <a:solidFill>
                  <a:schemeClr val="tx1"/>
                </a:solidFill>
                <a:effectLst/>
                <a:latin typeface="+mn-lt"/>
                <a:ea typeface="+mn-ea"/>
                <a:cs typeface="+mn-cs"/>
              </a:rPr>
              <a:t>longest path</a:t>
            </a:r>
            <a:r>
              <a:rPr lang="en-GB" sz="1200" b="0" i="0" kern="1200" dirty="0">
                <a:solidFill>
                  <a:schemeClr val="tx1"/>
                </a:solidFill>
                <a:effectLst/>
                <a:latin typeface="+mn-lt"/>
                <a:ea typeface="+mn-ea"/>
                <a:cs typeface="+mn-cs"/>
              </a:rPr>
              <a:t> from the node to a leaf. A leaf node will have a height of 0.</a:t>
            </a:r>
            <a:endParaRPr lang="en-GB" dirty="0"/>
          </a:p>
        </p:txBody>
      </p:sp>
      <p:sp>
        <p:nvSpPr>
          <p:cNvPr id="4" name="Slide Number Placeholder 3"/>
          <p:cNvSpPr>
            <a:spLocks noGrp="1"/>
          </p:cNvSpPr>
          <p:nvPr>
            <p:ph type="sldNum" sz="quarter" idx="10"/>
          </p:nvPr>
        </p:nvSpPr>
        <p:spPr/>
        <p:txBody>
          <a:bodyPr/>
          <a:lstStyle/>
          <a:p>
            <a:fld id="{C95CD67B-CB62-4D76-B22D-C5B1E81D23A7}" type="slidenum">
              <a:rPr lang="en-GB" smtClean="0"/>
              <a:pPr/>
              <a:t>6</a:t>
            </a:fld>
            <a:endParaRPr lang="en-GB"/>
          </a:p>
        </p:txBody>
      </p:sp>
    </p:spTree>
    <p:extLst>
      <p:ext uri="{BB962C8B-B14F-4D97-AF65-F5344CB8AC3E}">
        <p14:creationId xmlns:p14="http://schemas.microsoft.com/office/powerpoint/2010/main" val="148728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94AA496-3405-4EA0-B445-583B40768BE2}"/>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38915" name="Rectangle 3">
            <a:extLst>
              <a:ext uri="{FF2B5EF4-FFF2-40B4-BE49-F238E27FC236}">
                <a16:creationId xmlns:a16="http://schemas.microsoft.com/office/drawing/2014/main" id="{DE5F67A2-CC3B-48F9-B306-BD96B53D5EA8}"/>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38916" name="Rectangle 6">
            <a:extLst>
              <a:ext uri="{FF2B5EF4-FFF2-40B4-BE49-F238E27FC236}">
                <a16:creationId xmlns:a16="http://schemas.microsoft.com/office/drawing/2014/main" id="{2C0E4747-2D04-4390-94FF-6690318B04D4}"/>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38917" name="Rectangle 7">
            <a:extLst>
              <a:ext uri="{FF2B5EF4-FFF2-40B4-BE49-F238E27FC236}">
                <a16:creationId xmlns:a16="http://schemas.microsoft.com/office/drawing/2014/main" id="{0B610871-6E62-4EBC-BC8B-BBA37791BF28}"/>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DE5416AA-3FCA-4EBC-B596-B77F98D58255}" type="slidenum">
              <a:rPr lang="en-GB" altLang="en-US" sz="1200">
                <a:latin typeface="Times New Roman" panose="02020603050405020304" pitchFamily="18" charset="0"/>
              </a:rPr>
              <a:pPr/>
              <a:t>8</a:t>
            </a:fld>
            <a:endParaRPr lang="en-GB" altLang="en-US" sz="1200">
              <a:latin typeface="Times New Roman" panose="02020603050405020304" pitchFamily="18" charset="0"/>
            </a:endParaRPr>
          </a:p>
        </p:txBody>
      </p:sp>
      <p:sp>
        <p:nvSpPr>
          <p:cNvPr id="38918" name="Rectangle 2">
            <a:extLst>
              <a:ext uri="{FF2B5EF4-FFF2-40B4-BE49-F238E27FC236}">
                <a16:creationId xmlns:a16="http://schemas.microsoft.com/office/drawing/2014/main" id="{1611DDC8-C699-48A3-B1BD-5924BE847029}"/>
              </a:ext>
            </a:extLst>
          </p:cNvPr>
          <p:cNvSpPr>
            <a:spLocks noGrp="1" noRot="1" noChangeAspect="1" noChangeArrowheads="1" noTextEdit="1"/>
          </p:cNvSpPr>
          <p:nvPr>
            <p:ph type="sldImg"/>
          </p:nvPr>
        </p:nvSpPr>
        <p:spPr>
          <a:ln/>
        </p:spPr>
      </p:sp>
      <p:sp>
        <p:nvSpPr>
          <p:cNvPr id="38919" name="Rectangle 3">
            <a:extLst>
              <a:ext uri="{FF2B5EF4-FFF2-40B4-BE49-F238E27FC236}">
                <a16:creationId xmlns:a16="http://schemas.microsoft.com/office/drawing/2014/main" id="{B44B97B2-3494-4D9A-8392-B94A44A5C3EA}"/>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2108041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9CEE142-0A7E-45DD-BE38-71F6D90AF299}"/>
              </a:ext>
            </a:extLst>
          </p:cNvPr>
          <p:cNvSpPr>
            <a:spLocks noGrp="1" noChangeArrowheads="1"/>
          </p:cNvSpPr>
          <p:nvPr>
            <p:ph type="hdr" sz="quarter"/>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Binary Trees</a:t>
            </a:r>
          </a:p>
        </p:txBody>
      </p:sp>
      <p:sp>
        <p:nvSpPr>
          <p:cNvPr id="39939" name="Rectangle 3">
            <a:extLst>
              <a:ext uri="{FF2B5EF4-FFF2-40B4-BE49-F238E27FC236}">
                <a16:creationId xmlns:a16="http://schemas.microsoft.com/office/drawing/2014/main" id="{6AD88700-0033-47AC-B49A-8D555B517251}"/>
              </a:ext>
            </a:extLst>
          </p:cNvPr>
          <p:cNvSpPr>
            <a:spLocks noGrp="1" noChangeArrowheads="1"/>
          </p:cNvSpPr>
          <p:nvPr>
            <p:ph type="dt" sz="quarter" idx="1"/>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February 2005</a:t>
            </a:r>
          </a:p>
        </p:txBody>
      </p:sp>
      <p:sp>
        <p:nvSpPr>
          <p:cNvPr id="39940" name="Rectangle 6">
            <a:extLst>
              <a:ext uri="{FF2B5EF4-FFF2-40B4-BE49-F238E27FC236}">
                <a16:creationId xmlns:a16="http://schemas.microsoft.com/office/drawing/2014/main" id="{AD3CEBFD-C69F-442A-9BE3-72F2A654EDEB}"/>
              </a:ext>
            </a:extLst>
          </p:cNvPr>
          <p:cNvSpPr>
            <a:spLocks noGrp="1" noChangeArrowheads="1"/>
          </p:cNvSpPr>
          <p:nvPr>
            <p:ph type="ftr" sz="quarter" idx="4"/>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GB" altLang="en-US" sz="1200">
                <a:latin typeface="Times New Roman" panose="02020603050405020304" pitchFamily="18" charset="0"/>
              </a:rPr>
              <a:t>NCI BSHSS(E)2 SD4</a:t>
            </a:r>
          </a:p>
        </p:txBody>
      </p:sp>
      <p:sp>
        <p:nvSpPr>
          <p:cNvPr id="39941" name="Rectangle 7">
            <a:extLst>
              <a:ext uri="{FF2B5EF4-FFF2-40B4-BE49-F238E27FC236}">
                <a16:creationId xmlns:a16="http://schemas.microsoft.com/office/drawing/2014/main" id="{9CA88B2F-4CC9-45A4-BAF3-95C1BC517EBB}"/>
              </a:ext>
            </a:extLst>
          </p:cNvPr>
          <p:cNvSpPr>
            <a:spLocks noGrp="1" noChangeArrowheads="1"/>
          </p:cNvSpPr>
          <p:nvPr>
            <p:ph type="sldNum" sz="quarter" idx="5"/>
          </p:nvPr>
        </p:nvSpPr>
        <p:spPr>
          <a:noFill/>
        </p:spPr>
        <p:txBody>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fld id="{37C0A3B4-BB87-45E2-9933-0D0CC01F1A4C}" type="slidenum">
              <a:rPr lang="en-GB" altLang="en-US" sz="1200">
                <a:latin typeface="Times New Roman" panose="02020603050405020304" pitchFamily="18" charset="0"/>
              </a:rPr>
              <a:pPr/>
              <a:t>9</a:t>
            </a:fld>
            <a:endParaRPr lang="en-GB" altLang="en-US" sz="1200">
              <a:latin typeface="Times New Roman" panose="02020603050405020304" pitchFamily="18" charset="0"/>
            </a:endParaRPr>
          </a:p>
        </p:txBody>
      </p:sp>
      <p:sp>
        <p:nvSpPr>
          <p:cNvPr id="39942" name="Rectangle 2">
            <a:extLst>
              <a:ext uri="{FF2B5EF4-FFF2-40B4-BE49-F238E27FC236}">
                <a16:creationId xmlns:a16="http://schemas.microsoft.com/office/drawing/2014/main" id="{455BCA98-14B7-4B39-A4AD-84A99F018E40}"/>
              </a:ext>
            </a:extLst>
          </p:cNvPr>
          <p:cNvSpPr>
            <a:spLocks noGrp="1" noRot="1" noChangeAspect="1" noChangeArrowheads="1" noTextEdit="1"/>
          </p:cNvSpPr>
          <p:nvPr>
            <p:ph type="sldImg"/>
          </p:nvPr>
        </p:nvSpPr>
        <p:spPr>
          <a:ln/>
        </p:spPr>
      </p:sp>
      <p:sp>
        <p:nvSpPr>
          <p:cNvPr id="39943" name="Rectangle 3">
            <a:extLst>
              <a:ext uri="{FF2B5EF4-FFF2-40B4-BE49-F238E27FC236}">
                <a16:creationId xmlns:a16="http://schemas.microsoft.com/office/drawing/2014/main" id="{3F571213-C90F-4ADA-8C82-31459F2E2896}"/>
              </a:ext>
            </a:extLst>
          </p:cNvPr>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818247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lphaLcParenR"/>
            </a:pPr>
            <a:r>
              <a:rPr lang="pt-BR" dirty="0"/>
              <a:t>N, O, P, G, H, Q, R, S, T, L, M.</a:t>
            </a:r>
          </a:p>
          <a:p>
            <a:pPr marL="342900" indent="-342900">
              <a:buFont typeface="+mj-lt"/>
              <a:buAutoNum type="alphaLcParenR"/>
            </a:pPr>
            <a:r>
              <a:rPr lang="pt-BR" dirty="0"/>
              <a:t>I, J.</a:t>
            </a:r>
          </a:p>
          <a:p>
            <a:pPr marL="342900" indent="-342900">
              <a:buFont typeface="+mj-lt"/>
              <a:buAutoNum type="alphaLcParenR"/>
            </a:pPr>
            <a:r>
              <a:rPr lang="pt-BR" dirty="0"/>
              <a:t>F, G.</a:t>
            </a:r>
          </a:p>
          <a:p>
            <a:pPr marL="342900" indent="-342900">
              <a:buFont typeface="+mj-lt"/>
              <a:buAutoNum type="alphaLcParenR"/>
            </a:pPr>
            <a:r>
              <a:rPr lang="pt-BR" dirty="0"/>
              <a:t>F, G, N, O, P.</a:t>
            </a:r>
          </a:p>
          <a:p>
            <a:pPr marL="342900" indent="-342900">
              <a:buFont typeface="+mj-lt"/>
              <a:buAutoNum type="alphaLcParenR"/>
            </a:pPr>
            <a:r>
              <a:rPr lang="pt-BR" dirty="0"/>
              <a:t>F, B, A.</a:t>
            </a:r>
          </a:p>
          <a:p>
            <a:pPr marL="342900" indent="-342900">
              <a:buFont typeface="+mj-lt"/>
              <a:buAutoNum type="alphaLcParenR"/>
            </a:pPr>
            <a:r>
              <a:rPr lang="pt-BR" dirty="0"/>
              <a:t>A, B, C, D, E, F, I, J, K</a:t>
            </a:r>
            <a:endParaRPr lang="en-GB" dirty="0"/>
          </a:p>
          <a:p>
            <a:endParaRPr lang="en-GB" dirty="0"/>
          </a:p>
        </p:txBody>
      </p:sp>
      <p:sp>
        <p:nvSpPr>
          <p:cNvPr id="4" name="Slide Number Placeholder 3"/>
          <p:cNvSpPr>
            <a:spLocks noGrp="1"/>
          </p:cNvSpPr>
          <p:nvPr>
            <p:ph type="sldNum" sz="quarter" idx="10"/>
          </p:nvPr>
        </p:nvSpPr>
        <p:spPr/>
        <p:txBody>
          <a:bodyPr/>
          <a:lstStyle/>
          <a:p>
            <a:fld id="{C95CD67B-CB62-4D76-B22D-C5B1E81D23A7}" type="slidenum">
              <a:rPr lang="en-GB" smtClean="0"/>
              <a:pPr/>
              <a:t>10</a:t>
            </a:fld>
            <a:endParaRPr lang="en-GB"/>
          </a:p>
        </p:txBody>
      </p:sp>
    </p:spTree>
    <p:extLst>
      <p:ext uri="{BB962C8B-B14F-4D97-AF65-F5344CB8AC3E}">
        <p14:creationId xmlns:p14="http://schemas.microsoft.com/office/powerpoint/2010/main" val="211081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itchFamily="18"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lvl1pPr>
              <a:defRPr>
                <a:latin typeface="Times New Roman" pitchFamily="18" charset="0"/>
              </a:defRPr>
            </a:lvl1pPr>
          </a:lstStyle>
          <a:p>
            <a:endParaRPr lang="en-GB" dirty="0"/>
          </a:p>
        </p:txBody>
      </p:sp>
      <p:sp>
        <p:nvSpPr>
          <p:cNvPr id="5" name="Footer Placeholder 4"/>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6" name="Slide Number Placeholder 5"/>
          <p:cNvSpPr>
            <a:spLocks noGrp="1"/>
          </p:cNvSpPr>
          <p:nvPr>
            <p:ph type="sldNum" sz="quarter" idx="12"/>
          </p:nvPr>
        </p:nvSpPr>
        <p:spPr/>
        <p:txBody>
          <a:bodyPr/>
          <a:lstStyle>
            <a:lvl1pPr>
              <a:defRPr>
                <a:latin typeface="Times New Roman" pitchFamily="18" charset="0"/>
              </a:defRPr>
            </a:lvl1pPr>
          </a:lstStyle>
          <a:p>
            <a:fld id="{5AF38636-804C-414E-8ACA-D918E7046845}" type="slidenum">
              <a:rPr lang="en-GB" smtClean="0"/>
              <a:pPr/>
              <a:t>‹#›</a:t>
            </a:fld>
            <a:endParaRPr lang="en-GB"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lvl1pPr>
              <a:defRPr>
                <a:latin typeface="Times New Roman" pitchFamily="18" charset="0"/>
              </a:defRPr>
            </a:lvl1pPr>
            <a:lvl2pPr>
              <a:defRPr>
                <a:latin typeface="Times New Roman" pitchFamily="18" charset="0"/>
              </a:defRPr>
            </a:lvl2pPr>
            <a:lvl3pPr>
              <a:defRPr>
                <a:latin typeface="Times New Roman" pitchFamily="18" charset="0"/>
              </a:defRPr>
            </a:lvl3pPr>
            <a:lvl4pPr>
              <a:defRPr>
                <a:latin typeface="Times New Roman" pitchFamily="18" charset="0"/>
              </a:defRPr>
            </a:lvl4pPr>
            <a:lvl5pPr>
              <a:defRPr>
                <a:latin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3"/>
          <p:cNvSpPr>
            <a:spLocks noGrp="1"/>
          </p:cNvSpPr>
          <p:nvPr>
            <p:ph type="dt" sz="half" idx="11"/>
          </p:nvPr>
        </p:nvSpPr>
        <p:spPr>
          <a:xfrm>
            <a:off x="3923928" y="6492875"/>
            <a:ext cx="2133600" cy="365125"/>
          </a:xfrm>
        </p:spPr>
        <p:txBody>
          <a:bodyPr/>
          <a:lstStyle/>
          <a:p>
            <a:endParaRPr lang="en-GB" dirty="0"/>
          </a:p>
        </p:txBody>
      </p:sp>
      <p:sp>
        <p:nvSpPr>
          <p:cNvPr id="8" name="Slide Number Placeholder 4"/>
          <p:cNvSpPr>
            <a:spLocks noGrp="1"/>
          </p:cNvSpPr>
          <p:nvPr>
            <p:ph type="sldNum" sz="quarter" idx="12"/>
          </p:nvPr>
        </p:nvSpPr>
        <p:spPr>
          <a:xfrm>
            <a:off x="7010400" y="6492875"/>
            <a:ext cx="2133600" cy="365125"/>
          </a:xfrm>
        </p:spPr>
        <p:txBody>
          <a:bodyPr/>
          <a:lstStyle/>
          <a:p>
            <a:fld id="{5AF38636-804C-414E-8ACA-D918E7046845}" type="slidenum">
              <a:rPr lang="en-GB" smtClean="0"/>
              <a:pPr/>
              <a:t>‹#›</a:t>
            </a:fld>
            <a:endParaRPr lang="en-GB" dirty="0"/>
          </a:p>
        </p:txBody>
      </p:sp>
      <p:sp>
        <p:nvSpPr>
          <p:cNvPr id="9" name="Footer Placeholder 6"/>
          <p:cNvSpPr>
            <a:spLocks noGrp="1"/>
          </p:cNvSpPr>
          <p:nvPr>
            <p:ph type="ftr" sz="quarter" idx="13"/>
          </p:nvPr>
        </p:nvSpPr>
        <p:spPr>
          <a:xfrm>
            <a:off x="0" y="6492875"/>
            <a:ext cx="2895600" cy="365125"/>
          </a:xfrm>
        </p:spPr>
        <p:txBody>
          <a:bodyPr/>
          <a:lstStyle/>
          <a:p>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Times New Roman" pitchFamily="18" charset="0"/>
              </a:defRPr>
            </a:lvl1pPr>
          </a:lstStyle>
          <a:p>
            <a:r>
              <a:rPr lang="en-US" dirty="0"/>
              <a:t>Click to edit Master title style</a:t>
            </a:r>
            <a:endParaRPr lang="en-GB"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Times New Roman" pitchFamily="18" charset="0"/>
              </a:defRPr>
            </a:lvl1pPr>
            <a:lvl2pPr>
              <a:defRPr>
                <a:latin typeface="Times New Roman" pitchFamily="18" charset="0"/>
              </a:defRPr>
            </a:lvl2pPr>
            <a:lvl3pPr>
              <a:defRPr>
                <a:latin typeface="Times New Roman" pitchFamily="18" charset="0"/>
              </a:defRPr>
            </a:lvl3pPr>
            <a:lvl4pPr>
              <a:defRPr>
                <a:latin typeface="Times New Roman" pitchFamily="18" charset="0"/>
              </a:defRPr>
            </a:lvl4pPr>
            <a:lvl5pPr>
              <a:defRPr>
                <a:latin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3"/>
          <p:cNvSpPr>
            <a:spLocks noGrp="1"/>
          </p:cNvSpPr>
          <p:nvPr>
            <p:ph type="dt" sz="half" idx="11"/>
          </p:nvPr>
        </p:nvSpPr>
        <p:spPr>
          <a:xfrm>
            <a:off x="3923928" y="6492875"/>
            <a:ext cx="2133600" cy="365125"/>
          </a:xfrm>
        </p:spPr>
        <p:txBody>
          <a:bodyPr/>
          <a:lstStyle/>
          <a:p>
            <a:endParaRPr lang="en-GB" dirty="0"/>
          </a:p>
        </p:txBody>
      </p:sp>
      <p:sp>
        <p:nvSpPr>
          <p:cNvPr id="8" name="Slide Number Placeholder 4"/>
          <p:cNvSpPr>
            <a:spLocks noGrp="1"/>
          </p:cNvSpPr>
          <p:nvPr>
            <p:ph type="sldNum" sz="quarter" idx="12"/>
          </p:nvPr>
        </p:nvSpPr>
        <p:spPr>
          <a:xfrm>
            <a:off x="7010400" y="6492875"/>
            <a:ext cx="2133600" cy="365125"/>
          </a:xfrm>
        </p:spPr>
        <p:txBody>
          <a:bodyPr/>
          <a:lstStyle/>
          <a:p>
            <a:fld id="{5AF38636-804C-414E-8ACA-D918E7046845}" type="slidenum">
              <a:rPr lang="en-GB" smtClean="0"/>
              <a:pPr/>
              <a:t>‹#›</a:t>
            </a:fld>
            <a:endParaRPr lang="en-GB" dirty="0"/>
          </a:p>
        </p:txBody>
      </p:sp>
      <p:sp>
        <p:nvSpPr>
          <p:cNvPr id="9" name="Footer Placeholder 6"/>
          <p:cNvSpPr>
            <a:spLocks noGrp="1"/>
          </p:cNvSpPr>
          <p:nvPr>
            <p:ph type="ftr" sz="quarter" idx="13"/>
          </p:nvPr>
        </p:nvSpPr>
        <p:spPr>
          <a:xfrm>
            <a:off x="0" y="6492875"/>
            <a:ext cx="2895600" cy="365125"/>
          </a:xfrm>
        </p:spPr>
        <p:txBody>
          <a:bodyPr/>
          <a:lstStyle/>
          <a:p>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Times New Roman" pitchFamily="18" charset="0"/>
              </a:defRPr>
            </a:lvl1pPr>
            <a:lvl2pPr>
              <a:lnSpc>
                <a:spcPct val="90000"/>
              </a:lnSpc>
              <a:defRPr>
                <a:latin typeface="Times New Roman" pitchFamily="18" charset="0"/>
              </a:defRPr>
            </a:lvl2pPr>
            <a:lvl3pPr>
              <a:lnSpc>
                <a:spcPct val="90000"/>
              </a:lnSpc>
              <a:defRPr>
                <a:latin typeface="Times New Roman" pitchFamily="18" charset="0"/>
              </a:defRPr>
            </a:lvl3pPr>
            <a:lvl4pPr>
              <a:lnSpc>
                <a:spcPct val="90000"/>
              </a:lnSpc>
              <a:defRPr>
                <a:latin typeface="Times New Roman" pitchFamily="18" charset="0"/>
              </a:defRPr>
            </a:lvl4pPr>
            <a:lvl5pPr>
              <a:lnSpc>
                <a:spcPct val="90000"/>
              </a:lnSpc>
              <a:defRPr>
                <a:latin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1"/>
          </p:nvPr>
        </p:nvSpPr>
        <p:spPr>
          <a:xfrm>
            <a:off x="3923928" y="6492875"/>
            <a:ext cx="2133600" cy="365125"/>
          </a:xfrm>
        </p:spPr>
        <p:txBody>
          <a:bodyPr/>
          <a:lstStyle/>
          <a:p>
            <a:endParaRPr lang="en-GB" dirty="0"/>
          </a:p>
        </p:txBody>
      </p:sp>
      <p:sp>
        <p:nvSpPr>
          <p:cNvPr id="5" name="Slide Number Placeholder 4"/>
          <p:cNvSpPr>
            <a:spLocks noGrp="1"/>
          </p:cNvSpPr>
          <p:nvPr>
            <p:ph type="sldNum" sz="quarter" idx="12"/>
          </p:nvPr>
        </p:nvSpPr>
        <p:spPr>
          <a:xfrm>
            <a:off x="7010400" y="6492875"/>
            <a:ext cx="2133600" cy="365125"/>
          </a:xfrm>
        </p:spPr>
        <p:txBody>
          <a:bodyPr/>
          <a:lstStyle/>
          <a:p>
            <a:fld id="{5AF38636-804C-414E-8ACA-D918E7046845}" type="slidenum">
              <a:rPr lang="en-GB" smtClean="0"/>
              <a:pPr/>
              <a:t>‹#›</a:t>
            </a:fld>
            <a:endParaRPr lang="en-GB" dirty="0"/>
          </a:p>
        </p:txBody>
      </p:sp>
      <p:sp>
        <p:nvSpPr>
          <p:cNvPr id="7" name="Footer Placeholder 6"/>
          <p:cNvSpPr>
            <a:spLocks noGrp="1"/>
          </p:cNvSpPr>
          <p:nvPr>
            <p:ph type="ftr" sz="quarter" idx="13"/>
          </p:nvPr>
        </p:nvSpPr>
        <p:spPr>
          <a:xfrm>
            <a:off x="0" y="6492875"/>
            <a:ext cx="2895600" cy="365125"/>
          </a:xfrm>
        </p:spPr>
        <p:txBody>
          <a:bodyPr/>
          <a:lstStyle/>
          <a:p>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981200"/>
            <a:ext cx="8229600" cy="3886200"/>
          </a:xfrm>
        </p:spPr>
        <p:txBody>
          <a:bodyPr/>
          <a:lstStyle/>
          <a:p>
            <a:pPr lvl="0"/>
            <a:endParaRPr lang="en-GB" noProof="0"/>
          </a:p>
        </p:txBody>
      </p:sp>
      <p:sp>
        <p:nvSpPr>
          <p:cNvPr id="4" name="Rectangle 2">
            <a:extLst>
              <a:ext uri="{FF2B5EF4-FFF2-40B4-BE49-F238E27FC236}">
                <a16:creationId xmlns:a16="http://schemas.microsoft.com/office/drawing/2014/main" id="{0489A380-2666-4382-94A3-733A6B3A7ABA}"/>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DF53827-4884-403A-9CB6-91C35FCF20E5}"/>
              </a:ext>
            </a:extLst>
          </p:cNvPr>
          <p:cNvSpPr>
            <a:spLocks noGrp="1" noChangeArrowheads="1"/>
          </p:cNvSpPr>
          <p:nvPr>
            <p:ph type="sldNum" sz="quarter" idx="11"/>
          </p:nvPr>
        </p:nvSpPr>
        <p:spPr>
          <a:ln/>
        </p:spPr>
        <p:txBody>
          <a:bodyPr/>
          <a:lstStyle>
            <a:lvl1pPr>
              <a:defRPr/>
            </a:lvl1pPr>
          </a:lstStyle>
          <a:p>
            <a:fld id="{38386588-9179-4B63-8EDE-ACAB67454C27}" type="slidenum">
              <a:rPr lang="en-US" altLang="en-US"/>
              <a:pPr/>
              <a:t>‹#›</a:t>
            </a:fld>
            <a:endParaRPr lang="en-US" altLang="en-US"/>
          </a:p>
        </p:txBody>
      </p:sp>
      <p:sp>
        <p:nvSpPr>
          <p:cNvPr id="6" name="Rectangle 16">
            <a:extLst>
              <a:ext uri="{FF2B5EF4-FFF2-40B4-BE49-F238E27FC236}">
                <a16:creationId xmlns:a16="http://schemas.microsoft.com/office/drawing/2014/main" id="{C50C8C09-56BE-412A-9D93-DD6BB77DD5C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576007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622300" y="5448300"/>
            <a:ext cx="7899400" cy="749300"/>
          </a:xfrm>
        </p:spPr>
        <p:txBody>
          <a:bodyPr>
            <a:normAutofit/>
          </a:bodyPr>
          <a:lstStyle>
            <a:lvl1pPr marL="0" indent="0" algn="ctr">
              <a:buNone/>
              <a:defRPr sz="2400"/>
            </a:lvl1pPr>
          </a:lstStyle>
          <a:p>
            <a:pPr lvl="0"/>
            <a:r>
              <a:rPr lang="en-US"/>
              <a:t>Click to edit Master text styles</a:t>
            </a:r>
          </a:p>
        </p:txBody>
      </p:sp>
      <p:sp>
        <p:nvSpPr>
          <p:cNvPr id="4" name="Footer Placeholder 1">
            <a:extLst>
              <a:ext uri="{FF2B5EF4-FFF2-40B4-BE49-F238E27FC236}">
                <a16:creationId xmlns:a16="http://schemas.microsoft.com/office/drawing/2014/main" id="{7CCB7165-D949-4DA4-B25E-B40695A5C5A7}"/>
              </a:ext>
            </a:extLst>
          </p:cNvPr>
          <p:cNvSpPr>
            <a:spLocks noGrp="1"/>
          </p:cNvSpPr>
          <p:nvPr>
            <p:ph type="ftr" sz="quarter" idx="12"/>
          </p:nvPr>
        </p:nvSpPr>
        <p:spPr/>
        <p:txBody>
          <a:bodyPr/>
          <a:lstStyle>
            <a:lvl1pPr>
              <a:defRPr/>
            </a:lvl1pPr>
          </a:lstStyle>
          <a:p>
            <a:pPr>
              <a:defRPr/>
            </a:pPr>
            <a:r>
              <a:rPr lang="en-US"/>
              <a:t>Trees</a:t>
            </a:r>
          </a:p>
        </p:txBody>
      </p:sp>
      <p:sp>
        <p:nvSpPr>
          <p:cNvPr id="6" name="Slide Number Placeholder 4">
            <a:extLst>
              <a:ext uri="{FF2B5EF4-FFF2-40B4-BE49-F238E27FC236}">
                <a16:creationId xmlns:a16="http://schemas.microsoft.com/office/drawing/2014/main" id="{DE5F49A2-54B7-4EAF-9ABA-54ADE28B5FC6}"/>
              </a:ext>
            </a:extLst>
          </p:cNvPr>
          <p:cNvSpPr>
            <a:spLocks noGrp="1"/>
          </p:cNvSpPr>
          <p:nvPr>
            <p:ph type="sldNum" sz="quarter" idx="13"/>
          </p:nvPr>
        </p:nvSpPr>
        <p:spPr>
          <a:xfrm>
            <a:off x="7010400" y="6492875"/>
            <a:ext cx="2133600" cy="365125"/>
          </a:xfrm>
        </p:spPr>
        <p:txBody>
          <a:bodyPr/>
          <a:lstStyle/>
          <a:p>
            <a:fld id="{5AF38636-804C-414E-8ACA-D918E7046845}" type="slidenum">
              <a:rPr lang="en-GB" smtClean="0"/>
              <a:pPr/>
              <a:t>‹#›</a:t>
            </a:fld>
            <a:endParaRPr lang="en-GB" dirty="0"/>
          </a:p>
        </p:txBody>
      </p:sp>
    </p:spTree>
    <p:extLst>
      <p:ext uri="{BB962C8B-B14F-4D97-AF65-F5344CB8AC3E}">
        <p14:creationId xmlns:p14="http://schemas.microsoft.com/office/powerpoint/2010/main" val="203957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673100" y="1752600"/>
            <a:ext cx="7988300" cy="448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1E9FE6CB-FE85-4B3A-90E6-14B7710E65AF}"/>
              </a:ext>
            </a:extLst>
          </p:cNvPr>
          <p:cNvSpPr>
            <a:spLocks noGrp="1"/>
          </p:cNvSpPr>
          <p:nvPr>
            <p:ph type="ftr" sz="quarter" idx="12"/>
          </p:nvPr>
        </p:nvSpPr>
        <p:spPr/>
        <p:txBody>
          <a:bodyPr/>
          <a:lstStyle>
            <a:lvl1pPr>
              <a:defRPr/>
            </a:lvl1pPr>
          </a:lstStyle>
          <a:p>
            <a:pPr>
              <a:defRPr/>
            </a:pPr>
            <a:r>
              <a:rPr lang="en-US"/>
              <a:t>Trees</a:t>
            </a:r>
          </a:p>
        </p:txBody>
      </p:sp>
      <p:sp>
        <p:nvSpPr>
          <p:cNvPr id="6" name="Slide Number Placeholder 4">
            <a:extLst>
              <a:ext uri="{FF2B5EF4-FFF2-40B4-BE49-F238E27FC236}">
                <a16:creationId xmlns:a16="http://schemas.microsoft.com/office/drawing/2014/main" id="{6A4EA869-50F2-4EC1-A04C-9F78B7A30D1F}"/>
              </a:ext>
            </a:extLst>
          </p:cNvPr>
          <p:cNvSpPr>
            <a:spLocks noGrp="1"/>
          </p:cNvSpPr>
          <p:nvPr>
            <p:ph type="sldNum" sz="quarter" idx="13"/>
          </p:nvPr>
        </p:nvSpPr>
        <p:spPr>
          <a:xfrm>
            <a:off x="7010400" y="6492875"/>
            <a:ext cx="2133600" cy="365125"/>
          </a:xfrm>
        </p:spPr>
        <p:txBody>
          <a:bodyPr/>
          <a:lstStyle/>
          <a:p>
            <a:fld id="{5AF38636-804C-414E-8ACA-D918E7046845}" type="slidenum">
              <a:rPr lang="en-GB" smtClean="0"/>
              <a:pPr/>
              <a:t>‹#›</a:t>
            </a:fld>
            <a:endParaRPr lang="en-GB" dirty="0"/>
          </a:p>
        </p:txBody>
      </p:sp>
    </p:spTree>
    <p:extLst>
      <p:ext uri="{BB962C8B-B14F-4D97-AF65-F5344CB8AC3E}">
        <p14:creationId xmlns:p14="http://schemas.microsoft.com/office/powerpoint/2010/main" val="368922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latin typeface="Times New Roman" pitchFamily="18" charset="0"/>
              </a:defRPr>
            </a:lvl1pPr>
            <a:lvl2pPr>
              <a:defRPr>
                <a:latin typeface="Times New Roman" pitchFamily="18" charset="0"/>
              </a:defRPr>
            </a:lvl2pPr>
            <a:lvl3pPr>
              <a:defRPr>
                <a:latin typeface="Times New Roman" pitchFamily="18" charset="0"/>
              </a:defRPr>
            </a:lvl3pPr>
            <a:lvl4pPr>
              <a:defRPr>
                <a:latin typeface="Times New Roman" pitchFamily="18" charset="0"/>
              </a:defRPr>
            </a:lvl4pPr>
            <a:lvl5pPr>
              <a:defRPr>
                <a:latin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lvl1pPr>
              <a:defRPr>
                <a:latin typeface="Times New Roman" pitchFamily="18" charset="0"/>
              </a:defRPr>
            </a:lvl1pPr>
          </a:lstStyle>
          <a:p>
            <a:endParaRPr lang="en-GB" dirty="0"/>
          </a:p>
        </p:txBody>
      </p:sp>
      <p:sp>
        <p:nvSpPr>
          <p:cNvPr id="5" name="Footer Placeholder 4"/>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6" name="Slide Number Placeholder 5"/>
          <p:cNvSpPr>
            <a:spLocks noGrp="1"/>
          </p:cNvSpPr>
          <p:nvPr>
            <p:ph type="sldNum" sz="quarter" idx="12"/>
          </p:nvPr>
        </p:nvSpPr>
        <p:spPr/>
        <p:txBody>
          <a:bodyPr/>
          <a:lstStyle>
            <a:lvl1pPr>
              <a:defRPr>
                <a:latin typeface="Times New Roman" pitchFamily="18" charset="0"/>
              </a:defRPr>
            </a:lvl1pPr>
          </a:lstStyle>
          <a:p>
            <a:fld id="{5AF38636-804C-414E-8ACA-D918E7046845}" type="slidenum">
              <a:rPr lang="en-GB" smtClean="0"/>
              <a:pPr/>
              <a:t>‹#›</a:t>
            </a:fld>
            <a:endParaRPr lang="en-GB"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Times New Roman" pitchFamily="18" charset="0"/>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itchFamily="18" charset="0"/>
              </a:defRPr>
            </a:lvl1pPr>
          </a:lstStyle>
          <a:p>
            <a:endParaRPr lang="en-GB" dirty="0"/>
          </a:p>
        </p:txBody>
      </p:sp>
      <p:sp>
        <p:nvSpPr>
          <p:cNvPr id="5" name="Footer Placeholder 4"/>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6" name="Slide Number Placeholder 5"/>
          <p:cNvSpPr>
            <a:spLocks noGrp="1"/>
          </p:cNvSpPr>
          <p:nvPr>
            <p:ph type="sldNum" sz="quarter" idx="12"/>
          </p:nvPr>
        </p:nvSpPr>
        <p:spPr/>
        <p:txBody>
          <a:bodyPr/>
          <a:lstStyle>
            <a:lvl1pPr>
              <a:defRPr>
                <a:latin typeface="Times New Roman" pitchFamily="18" charset="0"/>
              </a:defRPr>
            </a:lvl1pPr>
          </a:lstStyle>
          <a:p>
            <a:fld id="{5AF38636-804C-414E-8ACA-D918E7046845}" type="slidenum">
              <a:rPr lang="en-GB" smtClean="0"/>
              <a:pPr/>
              <a:t>‹#›</a:t>
            </a:fld>
            <a:endParaRPr lang="en-GB"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defRPr>
            </a:lvl1pPr>
          </a:lstStyle>
          <a:p>
            <a:r>
              <a:rPr lang="en-US" dirty="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Times New Roman" pitchFamily="18" charset="0"/>
              </a:defRPr>
            </a:lvl1pPr>
            <a:lvl2pPr>
              <a:defRPr sz="2400">
                <a:latin typeface="Times New Roman" pitchFamily="18" charset="0"/>
              </a:defRPr>
            </a:lvl2pPr>
            <a:lvl3pPr>
              <a:defRPr sz="2000">
                <a:latin typeface="Times New Roman" pitchFamily="18" charset="0"/>
              </a:defRPr>
            </a:lvl3pPr>
            <a:lvl4pPr>
              <a:defRPr sz="1800">
                <a:latin typeface="Times New Roman" pitchFamily="18" charset="0"/>
              </a:defRPr>
            </a:lvl4pPr>
            <a:lvl5pPr>
              <a:defRPr sz="1800">
                <a:latin typeface="Times New Roman"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Times New Roman" pitchFamily="18" charset="0"/>
              </a:defRPr>
            </a:lvl1pPr>
            <a:lvl2pPr>
              <a:defRPr sz="2400">
                <a:latin typeface="Times New Roman" pitchFamily="18" charset="0"/>
              </a:defRPr>
            </a:lvl2pPr>
            <a:lvl3pPr>
              <a:defRPr sz="2000">
                <a:latin typeface="Times New Roman" pitchFamily="18" charset="0"/>
              </a:defRPr>
            </a:lvl3pPr>
            <a:lvl4pPr>
              <a:defRPr sz="1800">
                <a:latin typeface="Times New Roman" pitchFamily="18" charset="0"/>
              </a:defRPr>
            </a:lvl4pPr>
            <a:lvl5pPr>
              <a:defRPr sz="1800">
                <a:latin typeface="Times New Roman"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p:txBody>
          <a:bodyPr/>
          <a:lstStyle>
            <a:lvl1pPr>
              <a:defRPr>
                <a:latin typeface="Times New Roman" pitchFamily="18" charset="0"/>
              </a:defRPr>
            </a:lvl1pPr>
          </a:lstStyle>
          <a:p>
            <a:endParaRPr lang="en-GB" dirty="0"/>
          </a:p>
        </p:txBody>
      </p:sp>
      <p:sp>
        <p:nvSpPr>
          <p:cNvPr id="6" name="Footer Placeholder 5"/>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7" name="Slide Number Placeholder 6"/>
          <p:cNvSpPr>
            <a:spLocks noGrp="1"/>
          </p:cNvSpPr>
          <p:nvPr>
            <p:ph type="sldNum" sz="quarter" idx="12"/>
          </p:nvPr>
        </p:nvSpPr>
        <p:spPr/>
        <p:txBody>
          <a:bodyPr/>
          <a:lstStyle>
            <a:lvl1pPr>
              <a:defRPr>
                <a:latin typeface="Times New Roman" pitchFamily="18" charset="0"/>
              </a:defRPr>
            </a:lvl1pPr>
          </a:lstStyle>
          <a:p>
            <a:fld id="{5AF38636-804C-414E-8ACA-D918E7046845}" type="slidenum">
              <a:rPr lang="en-GB" smtClean="0"/>
              <a:pPr/>
              <a:t>‹#›</a:t>
            </a:fld>
            <a:endParaRPr lang="en-GB"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itchFamily="18" charset="0"/>
              </a:defRPr>
            </a:lvl1pPr>
            <a:lvl2pPr>
              <a:defRPr sz="2000">
                <a:latin typeface="Times New Roman" pitchFamily="18" charset="0"/>
              </a:defRPr>
            </a:lvl2pPr>
            <a:lvl3pPr>
              <a:defRPr sz="1800">
                <a:latin typeface="Times New Roman" pitchFamily="18" charset="0"/>
              </a:defRPr>
            </a:lvl3pPr>
            <a:lvl4pPr>
              <a:defRPr sz="1600">
                <a:latin typeface="Times New Roman" pitchFamily="18" charset="0"/>
              </a:defRPr>
            </a:lvl4pPr>
            <a:lvl5pPr>
              <a:defRPr sz="1600">
                <a:latin typeface="Times New Roman"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itchFamily="18" charset="0"/>
              </a:defRPr>
            </a:lvl1pPr>
            <a:lvl2pPr>
              <a:defRPr sz="2000">
                <a:latin typeface="Times New Roman" pitchFamily="18" charset="0"/>
              </a:defRPr>
            </a:lvl2pPr>
            <a:lvl3pPr>
              <a:defRPr sz="1800">
                <a:latin typeface="Times New Roman" pitchFamily="18" charset="0"/>
              </a:defRPr>
            </a:lvl3pPr>
            <a:lvl4pPr>
              <a:defRPr sz="1600">
                <a:latin typeface="Times New Roman" pitchFamily="18" charset="0"/>
              </a:defRPr>
            </a:lvl4pPr>
            <a:lvl5pPr>
              <a:defRPr sz="1600">
                <a:latin typeface="Times New Roman"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p:cNvSpPr>
            <a:spLocks noGrp="1"/>
          </p:cNvSpPr>
          <p:nvPr>
            <p:ph type="dt" sz="half" idx="10"/>
          </p:nvPr>
        </p:nvSpPr>
        <p:spPr/>
        <p:txBody>
          <a:bodyPr/>
          <a:lstStyle>
            <a:lvl1pPr>
              <a:defRPr>
                <a:latin typeface="Times New Roman" pitchFamily="18" charset="0"/>
              </a:defRPr>
            </a:lvl1pPr>
          </a:lstStyle>
          <a:p>
            <a:endParaRPr lang="en-GB" dirty="0"/>
          </a:p>
        </p:txBody>
      </p:sp>
      <p:sp>
        <p:nvSpPr>
          <p:cNvPr id="8" name="Footer Placeholder 7"/>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9" name="Slide Number Placeholder 8"/>
          <p:cNvSpPr>
            <a:spLocks noGrp="1"/>
          </p:cNvSpPr>
          <p:nvPr>
            <p:ph type="sldNum" sz="quarter" idx="12"/>
          </p:nvPr>
        </p:nvSpPr>
        <p:spPr/>
        <p:txBody>
          <a:bodyPr/>
          <a:lstStyle>
            <a:lvl1pPr>
              <a:defRPr>
                <a:latin typeface="Times New Roman" pitchFamily="18" charset="0"/>
              </a:defRPr>
            </a:lvl1pPr>
          </a:lstStyle>
          <a:p>
            <a:fld id="{5AF38636-804C-414E-8ACA-D918E7046845}" type="slidenum">
              <a:rPr lang="en-GB" smtClean="0"/>
              <a:pPr/>
              <a:t>‹#›</a:t>
            </a:fld>
            <a:endParaRPr lang="en-GB"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defRPr>
            </a:lvl1p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lvl1pPr>
              <a:defRPr>
                <a:latin typeface="Times New Roman" pitchFamily="18" charset="0"/>
              </a:defRPr>
            </a:lvl1pPr>
          </a:lstStyle>
          <a:p>
            <a:endParaRPr lang="en-GB" dirty="0"/>
          </a:p>
        </p:txBody>
      </p:sp>
      <p:sp>
        <p:nvSpPr>
          <p:cNvPr id="4" name="Footer Placeholder 3"/>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5" name="Slide Number Placeholder 4"/>
          <p:cNvSpPr>
            <a:spLocks noGrp="1"/>
          </p:cNvSpPr>
          <p:nvPr>
            <p:ph type="sldNum" sz="quarter" idx="12"/>
          </p:nvPr>
        </p:nvSpPr>
        <p:spPr/>
        <p:txBody>
          <a:bodyPr/>
          <a:lstStyle>
            <a:lvl1pPr>
              <a:defRPr>
                <a:latin typeface="Times New Roman" pitchFamily="18" charset="0"/>
              </a:defRPr>
            </a:lvl1pPr>
          </a:lstStyle>
          <a:p>
            <a:fld id="{5AF38636-804C-414E-8ACA-D918E7046845}" type="slidenum">
              <a:rPr lang="en-GB" smtClean="0"/>
              <a:pPr/>
              <a:t>‹#›</a:t>
            </a:fld>
            <a:endParaRPr lang="en-GB"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itchFamily="18" charset="0"/>
              </a:defRPr>
            </a:lvl1pPr>
          </a:lstStyle>
          <a:p>
            <a:endParaRPr lang="en-GB" dirty="0"/>
          </a:p>
        </p:txBody>
      </p:sp>
      <p:sp>
        <p:nvSpPr>
          <p:cNvPr id="3" name="Footer Placeholder 2"/>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4" name="Slide Number Placeholder 3"/>
          <p:cNvSpPr>
            <a:spLocks noGrp="1"/>
          </p:cNvSpPr>
          <p:nvPr>
            <p:ph type="sldNum" sz="quarter" idx="12"/>
          </p:nvPr>
        </p:nvSpPr>
        <p:spPr/>
        <p:txBody>
          <a:bodyPr/>
          <a:lstStyle>
            <a:lvl1pPr>
              <a:defRPr>
                <a:latin typeface="Times New Roman" pitchFamily="18" charset="0"/>
              </a:defRPr>
            </a:lvl1pPr>
          </a:lstStyle>
          <a:p>
            <a:fld id="{5AF38636-804C-414E-8ACA-D918E7046845}" type="slidenum">
              <a:rPr lang="en-GB" smtClean="0"/>
              <a:pPr/>
              <a:t>‹#›</a:t>
            </a:fld>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Times New Roman" pitchFamily="18" charset="0"/>
              </a:defRPr>
            </a:lvl1pPr>
          </a:lstStyle>
          <a:p>
            <a:r>
              <a:rPr lang="en-US" dirty="0"/>
              <a:t>Click to edit Master title style</a:t>
            </a:r>
            <a:endParaRPr lang="en-GB" dirty="0"/>
          </a:p>
        </p:txBody>
      </p:sp>
      <p:sp>
        <p:nvSpPr>
          <p:cNvPr id="3" name="Content Placeholder 2"/>
          <p:cNvSpPr>
            <a:spLocks noGrp="1"/>
          </p:cNvSpPr>
          <p:nvPr>
            <p:ph idx="1"/>
          </p:nvPr>
        </p:nvSpPr>
        <p:spPr>
          <a:xfrm>
            <a:off x="3575050" y="273050"/>
            <a:ext cx="5111750" cy="5853113"/>
          </a:xfrm>
        </p:spPr>
        <p:txBody>
          <a:bodyPr/>
          <a:lstStyle>
            <a:lvl1pPr>
              <a:defRPr sz="3200">
                <a:latin typeface="Times New Roman" pitchFamily="18" charset="0"/>
              </a:defRPr>
            </a:lvl1pPr>
            <a:lvl2pPr>
              <a:defRPr sz="2800">
                <a:latin typeface="Times New Roman" pitchFamily="18" charset="0"/>
              </a:defRPr>
            </a:lvl2pPr>
            <a:lvl3pPr>
              <a:defRPr sz="2400">
                <a:latin typeface="Times New Roman" pitchFamily="18" charset="0"/>
              </a:defRPr>
            </a:lvl3pPr>
            <a:lvl4pPr>
              <a:defRPr sz="2000">
                <a:latin typeface="Times New Roman" pitchFamily="18" charset="0"/>
              </a:defRPr>
            </a:lvl4pPr>
            <a:lvl5pPr>
              <a:defRPr sz="2000">
                <a:latin typeface="Times New Roman"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itchFamily="18" charset="0"/>
              </a:defRPr>
            </a:lvl1pPr>
          </a:lstStyle>
          <a:p>
            <a:endParaRPr lang="en-GB" dirty="0"/>
          </a:p>
        </p:txBody>
      </p:sp>
      <p:sp>
        <p:nvSpPr>
          <p:cNvPr id="6" name="Footer Placeholder 5"/>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7" name="Slide Number Placeholder 6"/>
          <p:cNvSpPr>
            <a:spLocks noGrp="1"/>
          </p:cNvSpPr>
          <p:nvPr>
            <p:ph type="sldNum" sz="quarter" idx="12"/>
          </p:nvPr>
        </p:nvSpPr>
        <p:spPr/>
        <p:txBody>
          <a:bodyPr/>
          <a:lstStyle>
            <a:lvl1pPr>
              <a:defRPr>
                <a:latin typeface="Times New Roman" pitchFamily="18" charset="0"/>
              </a:defRPr>
            </a:lvl1pPr>
          </a:lstStyle>
          <a:p>
            <a:fld id="{5AF38636-804C-414E-8ACA-D918E7046845}" type="slidenum">
              <a:rPr lang="en-GB" smtClean="0"/>
              <a:pPr/>
              <a:t>‹#›</a:t>
            </a:fld>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1604" y="285728"/>
            <a:ext cx="6215106" cy="1000132"/>
          </a:xfrm>
        </p:spPr>
        <p:txBody>
          <a:bodyPr anchor="b"/>
          <a:lstStyle>
            <a:lvl1pPr algn="l">
              <a:defRPr sz="2000" b="1">
                <a:latin typeface="Times New Roman" pitchFamily="18" charset="0"/>
              </a:defRPr>
            </a:lvl1pPr>
          </a:lstStyle>
          <a:p>
            <a:r>
              <a:rPr lang="en-US" dirty="0"/>
              <a:t>Click to edit Master title style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itchFamily="18" charset="0"/>
              </a:defRPr>
            </a:lvl1pPr>
          </a:lstStyle>
          <a:p>
            <a:endParaRPr lang="en-GB" dirty="0"/>
          </a:p>
        </p:txBody>
      </p:sp>
      <p:sp>
        <p:nvSpPr>
          <p:cNvPr id="6" name="Footer Placeholder 5"/>
          <p:cNvSpPr>
            <a:spLocks noGrp="1"/>
          </p:cNvSpPr>
          <p:nvPr>
            <p:ph type="ftr" sz="quarter" idx="11"/>
          </p:nvPr>
        </p:nvSpPr>
        <p:spPr/>
        <p:txBody>
          <a:bodyPr/>
          <a:lstStyle>
            <a:lvl1pPr>
              <a:defRPr>
                <a:latin typeface="Times New Roman" pitchFamily="18" charset="0"/>
              </a:defRPr>
            </a:lvl1pPr>
          </a:lstStyle>
          <a:p>
            <a:endParaRPr lang="en-GB" dirty="0"/>
          </a:p>
        </p:txBody>
      </p:sp>
      <p:sp>
        <p:nvSpPr>
          <p:cNvPr id="7" name="Slide Number Placeholder 6"/>
          <p:cNvSpPr>
            <a:spLocks noGrp="1"/>
          </p:cNvSpPr>
          <p:nvPr>
            <p:ph type="sldNum" sz="quarter" idx="12"/>
          </p:nvPr>
        </p:nvSpPr>
        <p:spPr/>
        <p:txBody>
          <a:bodyPr/>
          <a:lstStyle>
            <a:lvl1pPr>
              <a:defRPr>
                <a:latin typeface="Times New Roman" pitchFamily="18" charset="0"/>
              </a:defRPr>
            </a:lvl1pPr>
          </a:lstStyle>
          <a:p>
            <a:fld id="{F0FCE846-D7C3-4356-B5CF-3B580D2FEFA9}" type="slidenum">
              <a:rPr lang="en-GB" smtClean="0"/>
              <a:pPr/>
              <a:t>‹#›</a:t>
            </a:fld>
            <a:endParaRPr lang="en-GB"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5AF38636-804C-414E-8ACA-D918E7046845}"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ransition/>
  <p:hf hdr="0" ftr="0" dt="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google.ie/search"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1560" y="1628800"/>
            <a:ext cx="7920879" cy="1354217"/>
          </a:xfrm>
          <a:prstGeom prst="rect">
            <a:avLst/>
          </a:prstGeom>
        </p:spPr>
        <p:txBody>
          <a:bodyPr wrap="square">
            <a:spAutoFit/>
          </a:bodyPr>
          <a:lstStyle/>
          <a:p>
            <a:pPr algn="ctr">
              <a:spcAft>
                <a:spcPts val="1200"/>
              </a:spcAft>
            </a:pPr>
            <a:r>
              <a:rPr lang="en-IE" sz="4000" b="1" dirty="0">
                <a:cs typeface="Times New Roman" pitchFamily="18" charset="0"/>
              </a:rPr>
              <a:t>Data Structures &amp; Algorithms</a:t>
            </a:r>
          </a:p>
          <a:p>
            <a:pPr algn="ctr">
              <a:spcAft>
                <a:spcPts val="1200"/>
              </a:spcAft>
            </a:pPr>
            <a:r>
              <a:rPr lang="en-GB" sz="3200" b="1">
                <a:cs typeface="Times New Roman" pitchFamily="18" charset="0"/>
              </a:rPr>
              <a:t>Data Abstract Type: TREE</a:t>
            </a:r>
            <a:endParaRPr lang="en-GB" sz="3200" b="1" dirty="0">
              <a:cs typeface="Times New Roman" pitchFamily="18" charset="0"/>
            </a:endParaRPr>
          </a:p>
        </p:txBody>
      </p:sp>
      <p:sp>
        <p:nvSpPr>
          <p:cNvPr id="10" name="Subtitle 2"/>
          <p:cNvSpPr>
            <a:spLocks noGrp="1"/>
          </p:cNvSpPr>
          <p:nvPr>
            <p:ph type="subTitle" idx="1"/>
          </p:nvPr>
        </p:nvSpPr>
        <p:spPr>
          <a:xfrm>
            <a:off x="1295634" y="3373539"/>
            <a:ext cx="6696744" cy="1296144"/>
          </a:xfrm>
        </p:spPr>
        <p:txBody>
          <a:bodyPr>
            <a:normAutofit/>
          </a:bodyPr>
          <a:lstStyle/>
          <a:p>
            <a:pPr eaLnBrk="1" fontAlgn="auto" hangingPunct="1">
              <a:spcAft>
                <a:spcPts val="0"/>
              </a:spcAft>
              <a:buFont typeface="Arial"/>
              <a:buNone/>
              <a:defRPr/>
            </a:pPr>
            <a:r>
              <a:rPr lang="en-US" dirty="0">
                <a:solidFill>
                  <a:srgbClr val="C00000"/>
                </a:solidFill>
                <a:cs typeface="Times New Roman" pitchFamily="18" charset="0"/>
              </a:rPr>
              <a:t>Lecture 10</a:t>
            </a:r>
          </a:p>
          <a:p>
            <a:pPr>
              <a:defRPr/>
            </a:pPr>
            <a:r>
              <a:rPr lang="en-GB" dirty="0">
                <a:solidFill>
                  <a:srgbClr val="C00000"/>
                </a:solidFill>
                <a:cs typeface="Times New Roman" pitchFamily="18" charset="0"/>
              </a:rPr>
              <a:t>National College of Ireland</a:t>
            </a:r>
            <a:endParaRPr lang="en-US" dirty="0">
              <a:solidFill>
                <a:srgbClr val="C00000"/>
              </a:solidFill>
              <a:cs typeface="Times New Roman" pitchFamily="18" charset="0"/>
            </a:endParaRPr>
          </a:p>
        </p:txBody>
      </p:sp>
      <p:sp>
        <p:nvSpPr>
          <p:cNvPr id="12" name="Subtitle 2"/>
          <p:cNvSpPr txBox="1">
            <a:spLocks/>
          </p:cNvSpPr>
          <p:nvPr/>
        </p:nvSpPr>
        <p:spPr>
          <a:xfrm>
            <a:off x="2031435" y="5227896"/>
            <a:ext cx="5564901" cy="1297447"/>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a:buNone/>
              <a:tabLst/>
              <a:defRPr/>
            </a:pPr>
            <a:r>
              <a:rPr kumimoji="0" lang="en-US" sz="2400" b="1" i="0" u="none" strike="noStrike" kern="1200" cap="none" spc="0" normalizeH="0" baseline="0" noProof="0" dirty="0">
                <a:ln>
                  <a:noFill/>
                </a:ln>
                <a:solidFill>
                  <a:schemeClr val="tx1">
                    <a:lumMod val="75000"/>
                    <a:lumOff val="25000"/>
                  </a:schemeClr>
                </a:solidFill>
                <a:effectLst/>
                <a:uLnTx/>
                <a:uFillTx/>
                <a:ea typeface="+mn-ea"/>
                <a:cs typeface="Times New Roman" pitchFamily="18" charset="0"/>
              </a:rPr>
              <a:t>Lecturer: Dr. Muhammad Iqbal</a:t>
            </a:r>
          </a:p>
          <a:p>
            <a:pPr marL="0" marR="0" lvl="0" indent="0" algn="ctr" defTabSz="914400" rtl="0" eaLnBrk="1" fontAlgn="auto" latinLnBrk="0" hangingPunct="1">
              <a:lnSpc>
                <a:spcPct val="100000"/>
              </a:lnSpc>
              <a:spcBef>
                <a:spcPct val="20000"/>
              </a:spcBef>
              <a:spcAft>
                <a:spcPts val="0"/>
              </a:spcAft>
              <a:buClrTx/>
              <a:buSzTx/>
              <a:buFont typeface="Arial"/>
              <a:buNone/>
              <a:tabLst/>
              <a:defRPr/>
            </a:pPr>
            <a:r>
              <a:rPr lang="en-US" sz="2400" b="1" dirty="0">
                <a:solidFill>
                  <a:schemeClr val="accent1">
                    <a:lumMod val="75000"/>
                  </a:schemeClr>
                </a:solidFill>
                <a:cs typeface="Times New Roman" pitchFamily="18" charset="0"/>
              </a:rPr>
              <a:t>Email: Muhammad.Iqbal@ncirl.ie</a:t>
            </a:r>
          </a:p>
        </p:txBody>
      </p:sp>
      <p:sp>
        <p:nvSpPr>
          <p:cNvPr id="2" name="Slide Number Placeholder 1">
            <a:extLst>
              <a:ext uri="{FF2B5EF4-FFF2-40B4-BE49-F238E27FC236}">
                <a16:creationId xmlns:a16="http://schemas.microsoft.com/office/drawing/2014/main" id="{E7B75377-23BB-4D35-B618-D990363CC447}"/>
              </a:ext>
            </a:extLst>
          </p:cNvPr>
          <p:cNvSpPr>
            <a:spLocks noGrp="1"/>
          </p:cNvSpPr>
          <p:nvPr>
            <p:ph type="sldNum" sz="quarter" idx="12"/>
          </p:nvPr>
        </p:nvSpPr>
        <p:spPr/>
        <p:txBody>
          <a:bodyPr/>
          <a:lstStyle/>
          <a:p>
            <a:fld id="{5AF38636-804C-414E-8ACA-D918E7046845}" type="slidenum">
              <a:rPr lang="en-GB" smtClean="0"/>
              <a:pPr/>
              <a:t>1</a:t>
            </a:fld>
            <a:endParaRPr lang="en-GB" dirty="0"/>
          </a:p>
        </p:txBody>
      </p:sp>
    </p:spTree>
    <p:extLst>
      <p:ext uri="{BB962C8B-B14F-4D97-AF65-F5344CB8AC3E}">
        <p14:creationId xmlns:p14="http://schemas.microsoft.com/office/powerpoint/2010/main" val="189142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4ACF003-7A81-4A00-AB4F-F127C0676B1C}"/>
              </a:ext>
            </a:extLst>
          </p:cNvPr>
          <p:cNvSpPr>
            <a:spLocks noGrp="1"/>
          </p:cNvSpPr>
          <p:nvPr>
            <p:ph type="title"/>
          </p:nvPr>
        </p:nvSpPr>
        <p:spPr>
          <a:xfrm>
            <a:off x="395536" y="0"/>
            <a:ext cx="8408211" cy="1143000"/>
          </a:xfrm>
        </p:spPr>
        <p:txBody>
          <a:bodyPr>
            <a:normAutofit fontScale="90000"/>
          </a:bodyPr>
          <a:lstStyle/>
          <a:p>
            <a:r>
              <a:rPr lang="en-US" altLang="en-US" dirty="0">
                <a:solidFill>
                  <a:srgbClr val="0000FF"/>
                </a:solidFill>
              </a:rPr>
              <a:t>Tree</a:t>
            </a:r>
            <a:br>
              <a:rPr lang="en-US" altLang="en-US" dirty="0">
                <a:solidFill>
                  <a:srgbClr val="0000FF"/>
                </a:solidFill>
              </a:rPr>
            </a:br>
            <a:r>
              <a:rPr lang="cy-GB" altLang="en-US" sz="3600" b="1" dirty="0">
                <a:solidFill>
                  <a:srgbClr val="0000FF"/>
                </a:solidFill>
              </a:rPr>
              <a:t>Task</a:t>
            </a:r>
            <a:endParaRPr lang="en-US" altLang="en-US" dirty="0">
              <a:solidFill>
                <a:srgbClr val="0000FF"/>
              </a:solidFill>
            </a:endParaRPr>
          </a:p>
        </p:txBody>
      </p:sp>
      <p:pic>
        <p:nvPicPr>
          <p:cNvPr id="22530" name="Picture 2">
            <a:extLst>
              <a:ext uri="{FF2B5EF4-FFF2-40B4-BE49-F238E27FC236}">
                <a16:creationId xmlns:a16="http://schemas.microsoft.com/office/drawing/2014/main" id="{EA1BD084-79F7-456D-83FE-399F9E6C463D}"/>
              </a:ext>
            </a:extLst>
          </p:cNvPr>
          <p:cNvPicPr>
            <a:picLocks noChangeAspect="1" noChangeArrowheads="1"/>
          </p:cNvPicPr>
          <p:nvPr/>
        </p:nvPicPr>
        <p:blipFill>
          <a:blip r:embed="rId3">
            <a:grayscl/>
          </a:blip>
          <a:srcRect/>
          <a:stretch>
            <a:fillRect/>
          </a:stretch>
        </p:blipFill>
        <p:spPr bwMode="auto">
          <a:xfrm>
            <a:off x="107504" y="1268760"/>
            <a:ext cx="8928992" cy="3381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CB868E36-9EF1-4F40-98F6-2A1A8E74C9E6}"/>
              </a:ext>
            </a:extLst>
          </p:cNvPr>
          <p:cNvSpPr/>
          <p:nvPr/>
        </p:nvSpPr>
        <p:spPr>
          <a:xfrm>
            <a:off x="2123728" y="4738549"/>
            <a:ext cx="5112568" cy="2086725"/>
          </a:xfrm>
          <a:prstGeom prst="rect">
            <a:avLst/>
          </a:prstGeom>
        </p:spPr>
        <p:txBody>
          <a:bodyPr wrap="square">
            <a:spAutoFit/>
          </a:bodyPr>
          <a:lstStyle/>
          <a:p>
            <a:pPr marL="342900" indent="-342900">
              <a:lnSpc>
                <a:spcPct val="120000"/>
              </a:lnSpc>
              <a:buFont typeface="+mj-lt"/>
              <a:buAutoNum type="alphaLcParenR"/>
            </a:pPr>
            <a:r>
              <a:rPr lang="en-GB" dirty="0"/>
              <a:t>Which nodes are the leaves?</a:t>
            </a:r>
          </a:p>
          <a:p>
            <a:pPr marL="342900" indent="-342900">
              <a:lnSpc>
                <a:spcPct val="120000"/>
              </a:lnSpc>
              <a:buFont typeface="+mj-lt"/>
              <a:buAutoNum type="alphaLcParenR"/>
            </a:pPr>
            <a:r>
              <a:rPr lang="en-GB" dirty="0"/>
              <a:t>Which nodes are the siblings of node K?</a:t>
            </a:r>
          </a:p>
          <a:p>
            <a:pPr marL="342900" indent="-342900">
              <a:lnSpc>
                <a:spcPct val="120000"/>
              </a:lnSpc>
              <a:buFont typeface="+mj-lt"/>
              <a:buAutoNum type="alphaLcParenR"/>
            </a:pPr>
            <a:r>
              <a:rPr lang="en-GB" dirty="0"/>
              <a:t>Which nodes are the children of node B?</a:t>
            </a:r>
          </a:p>
          <a:p>
            <a:pPr marL="342900" indent="-342900">
              <a:lnSpc>
                <a:spcPct val="120000"/>
              </a:lnSpc>
              <a:buFont typeface="+mj-lt"/>
              <a:buAutoNum type="alphaLcParenR"/>
            </a:pPr>
            <a:r>
              <a:rPr lang="en-GB" dirty="0"/>
              <a:t>Which nodes are the descendants of node B?</a:t>
            </a:r>
          </a:p>
          <a:p>
            <a:pPr marL="342900" indent="-342900">
              <a:lnSpc>
                <a:spcPct val="120000"/>
              </a:lnSpc>
              <a:buFont typeface="+mj-lt"/>
              <a:buAutoNum type="alphaLcParenR"/>
            </a:pPr>
            <a:r>
              <a:rPr lang="en-GB" dirty="0"/>
              <a:t>Which nodes are the ancestors of node N?</a:t>
            </a:r>
          </a:p>
          <a:p>
            <a:pPr marL="342900" indent="-342900">
              <a:lnSpc>
                <a:spcPct val="120000"/>
              </a:lnSpc>
              <a:buFont typeface="+mj-lt"/>
              <a:buAutoNum type="alphaLcParenR"/>
            </a:pPr>
            <a:r>
              <a:rPr lang="en-GB" dirty="0"/>
              <a:t>Which nodes are parents?</a:t>
            </a:r>
          </a:p>
        </p:txBody>
      </p:sp>
      <p:sp>
        <p:nvSpPr>
          <p:cNvPr id="2" name="Slide Number Placeholder 1">
            <a:extLst>
              <a:ext uri="{FF2B5EF4-FFF2-40B4-BE49-F238E27FC236}">
                <a16:creationId xmlns:a16="http://schemas.microsoft.com/office/drawing/2014/main" id="{190C57BF-3C9F-4A64-88F3-07166E128895}"/>
              </a:ext>
            </a:extLst>
          </p:cNvPr>
          <p:cNvSpPr>
            <a:spLocks noGrp="1"/>
          </p:cNvSpPr>
          <p:nvPr>
            <p:ph type="sldNum" sz="quarter" idx="13"/>
          </p:nvPr>
        </p:nvSpPr>
        <p:spPr/>
        <p:txBody>
          <a:bodyPr/>
          <a:lstStyle/>
          <a:p>
            <a:fld id="{5AF38636-804C-414E-8ACA-D918E7046845}" type="slidenum">
              <a:rPr lang="en-GB" smtClean="0"/>
              <a:pPr/>
              <a:t>10</a:t>
            </a:fld>
            <a:endParaRPr lang="en-GB" dirty="0"/>
          </a:p>
        </p:txBody>
      </p:sp>
    </p:spTree>
    <p:extLst>
      <p:ext uri="{BB962C8B-B14F-4D97-AF65-F5344CB8AC3E}">
        <p14:creationId xmlns:p14="http://schemas.microsoft.com/office/powerpoint/2010/main" val="7226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C72C0544-3339-42A9-BB4C-2D535427EFF3}"/>
              </a:ext>
            </a:extLst>
          </p:cNvPr>
          <p:cNvSpPr>
            <a:spLocks noGrp="1" noChangeArrowheads="1"/>
          </p:cNvSpPr>
          <p:nvPr>
            <p:ph type="title"/>
          </p:nvPr>
        </p:nvSpPr>
        <p:spPr>
          <a:xfrm>
            <a:off x="252046" y="213683"/>
            <a:ext cx="8640434" cy="1055077"/>
          </a:xfrm>
        </p:spPr>
        <p:txBody>
          <a:bodyPr>
            <a:normAutofit fontScale="90000"/>
          </a:bodyPr>
          <a:lstStyle/>
          <a:p>
            <a:pPr eaLnBrk="1" hangingPunct="1"/>
            <a:r>
              <a:rPr lang="en-US" altLang="en-US" dirty="0">
                <a:solidFill>
                  <a:srgbClr val="0000FF"/>
                </a:solidFill>
              </a:rPr>
              <a:t>Characteristics of a tree</a:t>
            </a:r>
            <a:br>
              <a:rPr lang="en-US" altLang="en-US" dirty="0">
                <a:solidFill>
                  <a:srgbClr val="0000FF"/>
                </a:solidFill>
              </a:rPr>
            </a:br>
            <a:r>
              <a:rPr lang="en-US" altLang="en-US" sz="2954" b="1" dirty="0">
                <a:solidFill>
                  <a:srgbClr val="0000FF"/>
                </a:solidFill>
              </a:rPr>
              <a:t>Size, Depth, Height</a:t>
            </a:r>
          </a:p>
        </p:txBody>
      </p:sp>
      <p:sp>
        <p:nvSpPr>
          <p:cNvPr id="10244" name="Rectangle 3">
            <a:extLst>
              <a:ext uri="{FF2B5EF4-FFF2-40B4-BE49-F238E27FC236}">
                <a16:creationId xmlns:a16="http://schemas.microsoft.com/office/drawing/2014/main" id="{CE030F93-2482-46C3-A2A0-DD6C1173B5F3}"/>
              </a:ext>
            </a:extLst>
          </p:cNvPr>
          <p:cNvSpPr>
            <a:spLocks noGrp="1" noChangeArrowheads="1"/>
          </p:cNvSpPr>
          <p:nvPr>
            <p:ph type="body" idx="1"/>
          </p:nvPr>
        </p:nvSpPr>
        <p:spPr>
          <a:xfrm>
            <a:off x="395536" y="2132856"/>
            <a:ext cx="8376138" cy="4370171"/>
          </a:xfrm>
        </p:spPr>
        <p:txBody>
          <a:bodyPr>
            <a:normAutofit fontScale="77500" lnSpcReduction="20000"/>
          </a:bodyPr>
          <a:lstStyle/>
          <a:p>
            <a:pPr eaLnBrk="1" hangingPunct="1">
              <a:lnSpc>
                <a:spcPct val="120000"/>
              </a:lnSpc>
              <a:spcBef>
                <a:spcPct val="30000"/>
              </a:spcBef>
              <a:spcAft>
                <a:spcPts val="1200"/>
              </a:spcAft>
            </a:pPr>
            <a:r>
              <a:rPr lang="en-US" altLang="en-US" dirty="0"/>
              <a:t>The </a:t>
            </a:r>
            <a:r>
              <a:rPr lang="en-US" altLang="en-US" u="sng" dirty="0">
                <a:solidFill>
                  <a:srgbClr val="CC0000"/>
                </a:solidFill>
              </a:rPr>
              <a:t>size</a:t>
            </a:r>
            <a:r>
              <a:rPr lang="en-US" altLang="en-US" dirty="0"/>
              <a:t> </a:t>
            </a:r>
            <a:r>
              <a:rPr lang="en-US" altLang="en-US" u="sng" dirty="0">
                <a:solidFill>
                  <a:srgbClr val="CC0000"/>
                </a:solidFill>
              </a:rPr>
              <a:t>of</a:t>
            </a:r>
            <a:r>
              <a:rPr lang="en-US" altLang="en-US" dirty="0"/>
              <a:t> a (binary) </a:t>
            </a:r>
            <a:r>
              <a:rPr lang="en-US" altLang="en-US" u="sng" dirty="0">
                <a:solidFill>
                  <a:srgbClr val="CC0000"/>
                </a:solidFill>
              </a:rPr>
              <a:t>tree</a:t>
            </a:r>
            <a:r>
              <a:rPr lang="en-US" altLang="en-US" dirty="0"/>
              <a:t> is the number of nodes in it</a:t>
            </a:r>
          </a:p>
          <a:p>
            <a:pPr eaLnBrk="1" hangingPunct="1">
              <a:lnSpc>
                <a:spcPct val="120000"/>
              </a:lnSpc>
              <a:spcBef>
                <a:spcPct val="30000"/>
              </a:spcBef>
              <a:spcAft>
                <a:spcPts val="1200"/>
              </a:spcAft>
            </a:pPr>
            <a:r>
              <a:rPr lang="en-US" altLang="en-US" dirty="0"/>
              <a:t>The </a:t>
            </a:r>
            <a:r>
              <a:rPr lang="en-US" altLang="en-US" u="sng" dirty="0">
                <a:solidFill>
                  <a:srgbClr val="CC0000"/>
                </a:solidFill>
              </a:rPr>
              <a:t>depth of a </a:t>
            </a:r>
            <a:r>
              <a:rPr lang="en-US" altLang="en-US" dirty="0"/>
              <a:t>(binary) </a:t>
            </a:r>
            <a:r>
              <a:rPr lang="en-US" altLang="en-US" u="sng" dirty="0">
                <a:solidFill>
                  <a:srgbClr val="CC0000"/>
                </a:solidFill>
              </a:rPr>
              <a:t>tree</a:t>
            </a:r>
            <a:r>
              <a:rPr lang="en-US" altLang="en-US" dirty="0"/>
              <a:t> is the depth of its deepest node</a:t>
            </a:r>
          </a:p>
          <a:p>
            <a:pPr eaLnBrk="1" hangingPunct="1">
              <a:lnSpc>
                <a:spcPct val="120000"/>
              </a:lnSpc>
              <a:spcBef>
                <a:spcPct val="30000"/>
              </a:spcBef>
              <a:spcAft>
                <a:spcPts val="1200"/>
              </a:spcAft>
            </a:pPr>
            <a:r>
              <a:rPr lang="en-US" altLang="en-US" dirty="0"/>
              <a:t>The </a:t>
            </a:r>
            <a:r>
              <a:rPr lang="en-US" altLang="en-US" u="sng" dirty="0">
                <a:solidFill>
                  <a:srgbClr val="CC0000"/>
                </a:solidFill>
              </a:rPr>
              <a:t>depth of a node</a:t>
            </a:r>
            <a:r>
              <a:rPr lang="en-US" altLang="en-US" dirty="0"/>
              <a:t> is its distance from the root</a:t>
            </a:r>
          </a:p>
          <a:p>
            <a:pPr eaLnBrk="1" hangingPunct="1">
              <a:lnSpc>
                <a:spcPct val="120000"/>
              </a:lnSpc>
              <a:spcBef>
                <a:spcPct val="30000"/>
              </a:spcBef>
              <a:spcAft>
                <a:spcPts val="1200"/>
              </a:spcAft>
            </a:pPr>
            <a:r>
              <a:rPr lang="en-US" altLang="en-US" dirty="0"/>
              <a:t>The </a:t>
            </a:r>
            <a:r>
              <a:rPr lang="en-US" altLang="en-US" dirty="0">
                <a:solidFill>
                  <a:srgbClr val="CC0000"/>
                </a:solidFill>
              </a:rPr>
              <a:t>height of</a:t>
            </a:r>
            <a:r>
              <a:rPr lang="en-US" altLang="en-US" dirty="0"/>
              <a:t> a (binary) </a:t>
            </a:r>
            <a:r>
              <a:rPr lang="en-US" altLang="en-US" u="sng" dirty="0">
                <a:solidFill>
                  <a:srgbClr val="CC0000"/>
                </a:solidFill>
              </a:rPr>
              <a:t>tree</a:t>
            </a:r>
            <a:r>
              <a:rPr lang="en-US" altLang="en-US" dirty="0"/>
              <a:t> is the number of levels in the tree.</a:t>
            </a:r>
          </a:p>
          <a:p>
            <a:pPr eaLnBrk="1" hangingPunct="1">
              <a:lnSpc>
                <a:spcPct val="120000"/>
              </a:lnSpc>
              <a:spcBef>
                <a:spcPct val="30000"/>
              </a:spcBef>
              <a:spcAft>
                <a:spcPts val="1200"/>
              </a:spcAft>
            </a:pPr>
            <a:r>
              <a:rPr lang="en-US" altLang="en-US" dirty="0"/>
              <a:t>The </a:t>
            </a:r>
            <a:r>
              <a:rPr lang="en-US" altLang="en-US" u="sng" dirty="0">
                <a:solidFill>
                  <a:srgbClr val="CC0000"/>
                </a:solidFill>
              </a:rPr>
              <a:t>height</a:t>
            </a:r>
            <a:r>
              <a:rPr lang="en-US" altLang="en-US" dirty="0"/>
              <a:t> </a:t>
            </a:r>
            <a:r>
              <a:rPr lang="en-US" altLang="en-US" u="sng" dirty="0">
                <a:solidFill>
                  <a:srgbClr val="CC0000"/>
                </a:solidFill>
              </a:rPr>
              <a:t>of a node</a:t>
            </a:r>
            <a:r>
              <a:rPr lang="en-US" altLang="en-US" dirty="0"/>
              <a:t> is the distance to its furthest descendant.</a:t>
            </a:r>
          </a:p>
        </p:txBody>
      </p:sp>
      <p:sp>
        <p:nvSpPr>
          <p:cNvPr id="2" name="Slide Number Placeholder 1">
            <a:extLst>
              <a:ext uri="{FF2B5EF4-FFF2-40B4-BE49-F238E27FC236}">
                <a16:creationId xmlns:a16="http://schemas.microsoft.com/office/drawing/2014/main" id="{68D30F0E-90EC-4773-86E9-9F84329498C9}"/>
              </a:ext>
            </a:extLst>
          </p:cNvPr>
          <p:cNvSpPr>
            <a:spLocks noGrp="1"/>
          </p:cNvSpPr>
          <p:nvPr>
            <p:ph type="sldNum" sz="quarter" idx="12"/>
          </p:nvPr>
        </p:nvSpPr>
        <p:spPr/>
        <p:txBody>
          <a:bodyPr/>
          <a:lstStyle/>
          <a:p>
            <a:fld id="{5AF38636-804C-414E-8ACA-D918E7046845}" type="slidenum">
              <a:rPr lang="en-GB" smtClean="0"/>
              <a:pPr/>
              <a:t>11</a:t>
            </a:fld>
            <a:endParaRPr lang="en-GB" dirty="0"/>
          </a:p>
        </p:txBody>
      </p:sp>
    </p:spTree>
    <p:extLst>
      <p:ext uri="{BB962C8B-B14F-4D97-AF65-F5344CB8AC3E}">
        <p14:creationId xmlns:p14="http://schemas.microsoft.com/office/powerpoint/2010/main" val="180822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a:extLst>
              <a:ext uri="{FF2B5EF4-FFF2-40B4-BE49-F238E27FC236}">
                <a16:creationId xmlns:a16="http://schemas.microsoft.com/office/drawing/2014/main" id="{C0A4E19F-C802-49F5-A34D-EE96A7D25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7" y="169985"/>
            <a:ext cx="8862646" cy="677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68E77C6E-48F0-4CC0-9B92-2B63D584E23B}"/>
              </a:ext>
            </a:extLst>
          </p:cNvPr>
          <p:cNvSpPr>
            <a:spLocks noGrp="1"/>
          </p:cNvSpPr>
          <p:nvPr>
            <p:ph type="sldNum" sz="quarter" idx="12"/>
          </p:nvPr>
        </p:nvSpPr>
        <p:spPr/>
        <p:txBody>
          <a:bodyPr/>
          <a:lstStyle/>
          <a:p>
            <a:fld id="{5AF38636-804C-414E-8ACA-D918E7046845}" type="slidenum">
              <a:rPr lang="en-GB" smtClean="0"/>
              <a:pPr/>
              <a:t>12</a:t>
            </a:fld>
            <a:endParaRPr lang="en-GB" dirty="0"/>
          </a:p>
        </p:txBody>
      </p:sp>
    </p:spTree>
    <p:extLst>
      <p:ext uri="{BB962C8B-B14F-4D97-AF65-F5344CB8AC3E}">
        <p14:creationId xmlns:p14="http://schemas.microsoft.com/office/powerpoint/2010/main" val="50054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5627A-02C3-4EFF-A918-4CF2B16CCB52}"/>
              </a:ext>
            </a:extLst>
          </p:cNvPr>
          <p:cNvPicPr>
            <a:picLocks noChangeAspect="1"/>
          </p:cNvPicPr>
          <p:nvPr/>
        </p:nvPicPr>
        <p:blipFill>
          <a:blip r:embed="rId2"/>
          <a:stretch>
            <a:fillRect/>
          </a:stretch>
        </p:blipFill>
        <p:spPr>
          <a:xfrm>
            <a:off x="2227932" y="70776"/>
            <a:ext cx="6949175" cy="6787224"/>
          </a:xfrm>
          <a:prstGeom prst="rect">
            <a:avLst/>
          </a:prstGeom>
        </p:spPr>
      </p:pic>
      <p:sp>
        <p:nvSpPr>
          <p:cNvPr id="9" name="Title 4">
            <a:extLst>
              <a:ext uri="{FF2B5EF4-FFF2-40B4-BE49-F238E27FC236}">
                <a16:creationId xmlns:a16="http://schemas.microsoft.com/office/drawing/2014/main" id="{E0591FD3-EEE9-4455-976F-96A2C78BA3A2}"/>
              </a:ext>
            </a:extLst>
          </p:cNvPr>
          <p:cNvSpPr txBox="1">
            <a:spLocks/>
          </p:cNvSpPr>
          <p:nvPr/>
        </p:nvSpPr>
        <p:spPr>
          <a:xfrm>
            <a:off x="21839" y="260648"/>
            <a:ext cx="4077376"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a:lstStyle>
          <a:p>
            <a:r>
              <a:rPr lang="en-US" altLang="en-US">
                <a:solidFill>
                  <a:srgbClr val="0000FF"/>
                </a:solidFill>
              </a:rPr>
              <a:t>Binary Trees</a:t>
            </a:r>
            <a:endParaRPr lang="en-US" altLang="en-US" dirty="0">
              <a:solidFill>
                <a:srgbClr val="0000FF"/>
              </a:solidFill>
            </a:endParaRPr>
          </a:p>
        </p:txBody>
      </p:sp>
      <p:sp>
        <p:nvSpPr>
          <p:cNvPr id="11" name="Content Placeholder 5">
            <a:extLst>
              <a:ext uri="{FF2B5EF4-FFF2-40B4-BE49-F238E27FC236}">
                <a16:creationId xmlns:a16="http://schemas.microsoft.com/office/drawing/2014/main" id="{A6C59565-DFA9-4A49-9D3D-028A5B90FCEE}"/>
              </a:ext>
            </a:extLst>
          </p:cNvPr>
          <p:cNvSpPr txBox="1">
            <a:spLocks/>
          </p:cNvSpPr>
          <p:nvPr/>
        </p:nvSpPr>
        <p:spPr>
          <a:xfrm>
            <a:off x="107504" y="1772816"/>
            <a:ext cx="3096344" cy="3168352"/>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lgn="l">
              <a:lnSpc>
                <a:spcPct val="110000"/>
              </a:lnSpc>
              <a:spcAft>
                <a:spcPts val="1200"/>
              </a:spcAft>
              <a:buFont typeface="Arial" panose="020B0604020202020204" pitchFamily="34" charset="0"/>
              <a:buChar char="•"/>
            </a:pPr>
            <a:r>
              <a:rPr lang="en-US" altLang="en-US" dirty="0"/>
              <a:t>FIGURE: The number of nodes in a full binary tree as a function of the tree’s height</a:t>
            </a:r>
          </a:p>
          <a:p>
            <a:pPr marL="342900" indent="-342900" algn="l">
              <a:lnSpc>
                <a:spcPct val="110000"/>
              </a:lnSpc>
              <a:spcAft>
                <a:spcPts val="1200"/>
              </a:spcAft>
              <a:buFont typeface="Arial" panose="020B0604020202020204" pitchFamily="34" charset="0"/>
              <a:buChar char="•"/>
            </a:pPr>
            <a:r>
              <a:rPr lang="en-US" altLang="en-US" dirty="0"/>
              <a:t>Assumed the height of first level is 1 in this case.</a:t>
            </a:r>
          </a:p>
        </p:txBody>
      </p:sp>
      <p:sp>
        <p:nvSpPr>
          <p:cNvPr id="2" name="Slide Number Placeholder 1">
            <a:extLst>
              <a:ext uri="{FF2B5EF4-FFF2-40B4-BE49-F238E27FC236}">
                <a16:creationId xmlns:a16="http://schemas.microsoft.com/office/drawing/2014/main" id="{6887C46A-ACE3-42C5-B1CA-035BF941B74F}"/>
              </a:ext>
            </a:extLst>
          </p:cNvPr>
          <p:cNvSpPr>
            <a:spLocks noGrp="1"/>
          </p:cNvSpPr>
          <p:nvPr>
            <p:ph type="sldNum" sz="quarter" idx="13"/>
          </p:nvPr>
        </p:nvSpPr>
        <p:spPr/>
        <p:txBody>
          <a:bodyPr/>
          <a:lstStyle/>
          <a:p>
            <a:fld id="{5AF38636-804C-414E-8ACA-D918E7046845}" type="slidenum">
              <a:rPr lang="en-GB" smtClean="0"/>
              <a:pPr/>
              <a:t>13</a:t>
            </a:fld>
            <a:endParaRPr lang="en-GB" dirty="0"/>
          </a:p>
        </p:txBody>
      </p:sp>
    </p:spTree>
    <p:extLst>
      <p:ext uri="{BB962C8B-B14F-4D97-AF65-F5344CB8AC3E}">
        <p14:creationId xmlns:p14="http://schemas.microsoft.com/office/powerpoint/2010/main" val="414932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a:solidFill>
                  <a:srgbClr val="0000FF"/>
                </a:solidFill>
              </a:rPr>
              <a:t>Binary Trees</a:t>
            </a:r>
            <a:endParaRPr lang="en-US" dirty="0">
              <a:solidFill>
                <a:srgbClr val="0000FF"/>
              </a:solidFill>
              <a:cs typeface="Times New Roman" panose="02020603050405020304" pitchFamily="18" charset="0"/>
            </a:endParaRPr>
          </a:p>
        </p:txBody>
      </p:sp>
      <p:sp>
        <p:nvSpPr>
          <p:cNvPr id="80899" name="Rectangle 3" descr="Rectangle: Click to edit Master text styles&#10;Second level&#10;Third level&#10;Fourth level&#10;Fifth level"/>
          <p:cNvSpPr>
            <a:spLocks noGrp="1" noChangeArrowheads="1"/>
          </p:cNvSpPr>
          <p:nvPr>
            <p:ph type="body" idx="1"/>
          </p:nvPr>
        </p:nvSpPr>
        <p:spPr>
          <a:xfrm>
            <a:off x="364914" y="1748970"/>
            <a:ext cx="4874248" cy="5109029"/>
          </a:xfrm>
        </p:spPr>
        <p:txBody>
          <a:bodyPr>
            <a:normAutofit/>
          </a:bodyPr>
          <a:lstStyle/>
          <a:p>
            <a:pPr eaLnBrk="1" hangingPunct="1">
              <a:lnSpc>
                <a:spcPct val="110000"/>
              </a:lnSpc>
              <a:spcAft>
                <a:spcPts val="600"/>
              </a:spcAft>
              <a:buFont typeface="Wingdings" pitchFamily="2" charset="2"/>
              <a:buChar char="q"/>
              <a:defRPr/>
            </a:pPr>
            <a:r>
              <a:rPr lang="en-US" sz="2000" dirty="0">
                <a:ea typeface="+mn-ea"/>
              </a:rPr>
              <a:t>A binary tree is a tree with the following properties:</a:t>
            </a:r>
          </a:p>
          <a:p>
            <a:pPr lvl="1" eaLnBrk="1" hangingPunct="1">
              <a:lnSpc>
                <a:spcPct val="110000"/>
              </a:lnSpc>
              <a:spcAft>
                <a:spcPts val="600"/>
              </a:spcAft>
              <a:buFont typeface="Wingdings" pitchFamily="2" charset="2"/>
              <a:buChar char="n"/>
              <a:defRPr/>
            </a:pPr>
            <a:r>
              <a:rPr lang="en-US" sz="1800" dirty="0"/>
              <a:t>Each internal node has at most two children (exactly two for </a:t>
            </a:r>
            <a:r>
              <a:rPr lang="en-US" sz="1800" dirty="0">
                <a:solidFill>
                  <a:schemeClr val="tx2"/>
                </a:solidFill>
              </a:rPr>
              <a:t>proper</a:t>
            </a:r>
            <a:r>
              <a:rPr lang="en-US" sz="1800" dirty="0"/>
              <a:t> binary trees)</a:t>
            </a:r>
          </a:p>
          <a:p>
            <a:pPr lvl="1" eaLnBrk="1" hangingPunct="1">
              <a:lnSpc>
                <a:spcPct val="110000"/>
              </a:lnSpc>
              <a:spcAft>
                <a:spcPts val="600"/>
              </a:spcAft>
              <a:buFont typeface="Wingdings" pitchFamily="2" charset="2"/>
              <a:buChar char="n"/>
              <a:defRPr/>
            </a:pPr>
            <a:r>
              <a:rPr lang="en-US" sz="1800" dirty="0"/>
              <a:t>The children of a node are an ordered pair</a:t>
            </a:r>
          </a:p>
          <a:p>
            <a:pPr eaLnBrk="1" hangingPunct="1">
              <a:lnSpc>
                <a:spcPct val="110000"/>
              </a:lnSpc>
              <a:spcAft>
                <a:spcPts val="600"/>
              </a:spcAft>
              <a:buFont typeface="Wingdings" pitchFamily="2" charset="2"/>
              <a:buChar char="q"/>
              <a:defRPr/>
            </a:pPr>
            <a:r>
              <a:rPr lang="en-US" sz="2000" dirty="0">
                <a:ea typeface="+mn-ea"/>
              </a:rPr>
              <a:t>We call the children of an internal node </a:t>
            </a:r>
            <a:r>
              <a:rPr lang="en-US" sz="2000" dirty="0">
                <a:solidFill>
                  <a:schemeClr val="tx2"/>
                </a:solidFill>
                <a:ea typeface="+mn-ea"/>
              </a:rPr>
              <a:t>left child</a:t>
            </a:r>
            <a:r>
              <a:rPr lang="en-US" sz="2000" dirty="0">
                <a:ea typeface="+mn-ea"/>
              </a:rPr>
              <a:t> and </a:t>
            </a:r>
            <a:r>
              <a:rPr lang="en-US" sz="2000" dirty="0">
                <a:solidFill>
                  <a:schemeClr val="tx2"/>
                </a:solidFill>
                <a:ea typeface="+mn-ea"/>
              </a:rPr>
              <a:t>right child</a:t>
            </a:r>
          </a:p>
          <a:p>
            <a:pPr eaLnBrk="1" hangingPunct="1">
              <a:lnSpc>
                <a:spcPct val="110000"/>
              </a:lnSpc>
              <a:spcAft>
                <a:spcPts val="600"/>
              </a:spcAft>
              <a:buFont typeface="Wingdings" pitchFamily="2" charset="2"/>
              <a:buChar char="q"/>
              <a:defRPr/>
            </a:pPr>
            <a:r>
              <a:rPr lang="en-US" sz="2000" dirty="0">
                <a:ea typeface="+mn-ea"/>
              </a:rPr>
              <a:t>Alternative recursive definition: a binary tree is either</a:t>
            </a:r>
          </a:p>
          <a:p>
            <a:pPr lvl="1" eaLnBrk="1" hangingPunct="1">
              <a:lnSpc>
                <a:spcPct val="110000"/>
              </a:lnSpc>
              <a:spcAft>
                <a:spcPts val="600"/>
              </a:spcAft>
              <a:buFont typeface="Wingdings" pitchFamily="2" charset="2"/>
              <a:buChar char="n"/>
              <a:defRPr/>
            </a:pPr>
            <a:r>
              <a:rPr lang="en-US" sz="1800" dirty="0"/>
              <a:t>a tree consisting of a single node, or</a:t>
            </a:r>
          </a:p>
          <a:p>
            <a:pPr lvl="1" eaLnBrk="1" hangingPunct="1">
              <a:lnSpc>
                <a:spcPct val="110000"/>
              </a:lnSpc>
              <a:spcAft>
                <a:spcPts val="600"/>
              </a:spcAft>
              <a:buFont typeface="Wingdings" pitchFamily="2" charset="2"/>
              <a:buChar char="n"/>
              <a:defRPr/>
            </a:pPr>
            <a:r>
              <a:rPr lang="en-US" sz="1800" dirty="0"/>
              <a:t>a tree whose root has an ordered pair of children, each of which is a binary tree</a:t>
            </a:r>
          </a:p>
        </p:txBody>
      </p:sp>
      <p:sp>
        <p:nvSpPr>
          <p:cNvPr id="9222" name="Rectangle 4" descr="Rectangle: Click to edit Master text styles&#10;Second level&#10;Third level&#10;Fourth level&#10;Fifth level"/>
          <p:cNvSpPr>
            <a:spLocks noChangeArrowheads="1"/>
          </p:cNvSpPr>
          <p:nvPr/>
        </p:nvSpPr>
        <p:spPr bwMode="auto">
          <a:xfrm>
            <a:off x="5410200" y="1651000"/>
            <a:ext cx="3276600" cy="160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gn="l">
              <a:spcBef>
                <a:spcPct val="20000"/>
              </a:spcBef>
              <a:buClr>
                <a:srgbClr val="40458C"/>
              </a:buClr>
              <a:buSzPct val="60000"/>
              <a:buFont typeface="Wingdings" charset="0"/>
              <a:buChar char="q"/>
            </a:pPr>
            <a:r>
              <a:rPr lang="en-US" sz="2000" dirty="0">
                <a:latin typeface="Times New Roman" panose="02020603050405020304" pitchFamily="18" charset="0"/>
              </a:rPr>
              <a:t>Applications:</a:t>
            </a:r>
          </a:p>
          <a:p>
            <a:pPr marL="742950" lvl="1" indent="-285750" algn="l">
              <a:lnSpc>
                <a:spcPct val="90000"/>
              </a:lnSpc>
              <a:spcBef>
                <a:spcPct val="20000"/>
              </a:spcBef>
              <a:buClr>
                <a:schemeClr val="tx1"/>
              </a:buClr>
              <a:buSzPct val="60000"/>
              <a:buFont typeface="Wingdings" charset="0"/>
              <a:buChar char="n"/>
            </a:pPr>
            <a:r>
              <a:rPr lang="en-US" sz="1800" dirty="0">
                <a:latin typeface="Times New Roman" panose="02020603050405020304" pitchFamily="18" charset="0"/>
              </a:rPr>
              <a:t>arithmetic expressions</a:t>
            </a:r>
          </a:p>
          <a:p>
            <a:pPr marL="742950" lvl="1" indent="-285750" algn="l">
              <a:lnSpc>
                <a:spcPct val="90000"/>
              </a:lnSpc>
              <a:spcBef>
                <a:spcPct val="20000"/>
              </a:spcBef>
              <a:buClr>
                <a:schemeClr val="tx1"/>
              </a:buClr>
              <a:buSzPct val="60000"/>
              <a:buFont typeface="Wingdings" charset="0"/>
              <a:buChar char="n"/>
            </a:pPr>
            <a:r>
              <a:rPr lang="en-US" sz="1800" dirty="0">
                <a:latin typeface="Times New Roman" panose="02020603050405020304" pitchFamily="18" charset="0"/>
              </a:rPr>
              <a:t>decision processes</a:t>
            </a:r>
          </a:p>
          <a:p>
            <a:pPr marL="742950" lvl="1" indent="-285750" algn="l">
              <a:lnSpc>
                <a:spcPct val="90000"/>
              </a:lnSpc>
              <a:spcBef>
                <a:spcPct val="20000"/>
              </a:spcBef>
              <a:buClr>
                <a:schemeClr val="tx1"/>
              </a:buClr>
              <a:buSzPct val="60000"/>
              <a:buFont typeface="Wingdings" charset="0"/>
              <a:buChar char="n"/>
            </a:pPr>
            <a:r>
              <a:rPr lang="en-US" sz="1800" dirty="0">
                <a:latin typeface="Times New Roman" panose="02020603050405020304" pitchFamily="18" charset="0"/>
              </a:rPr>
              <a:t>searching</a:t>
            </a:r>
          </a:p>
        </p:txBody>
      </p:sp>
      <p:sp>
        <p:nvSpPr>
          <p:cNvPr id="9223" name="AutoShape 7"/>
          <p:cNvSpPr>
            <a:spLocks noChangeAspect="1" noChangeArrowheads="1"/>
          </p:cNvSpPr>
          <p:nvPr/>
        </p:nvSpPr>
        <p:spPr bwMode="auto">
          <a:xfrm>
            <a:off x="6924675" y="3121114"/>
            <a:ext cx="367476" cy="37129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A</a:t>
            </a:r>
          </a:p>
        </p:txBody>
      </p:sp>
      <p:sp>
        <p:nvSpPr>
          <p:cNvPr id="9224" name="AutoShape 8"/>
          <p:cNvSpPr>
            <a:spLocks noChangeAspect="1" noChangeArrowheads="1"/>
          </p:cNvSpPr>
          <p:nvPr/>
        </p:nvSpPr>
        <p:spPr bwMode="auto">
          <a:xfrm>
            <a:off x="5938838" y="4035514"/>
            <a:ext cx="355062" cy="37129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B</a:t>
            </a:r>
          </a:p>
        </p:txBody>
      </p:sp>
      <p:sp>
        <p:nvSpPr>
          <p:cNvPr id="9225" name="AutoShape 10"/>
          <p:cNvSpPr>
            <a:spLocks noChangeAspect="1" noChangeArrowheads="1"/>
          </p:cNvSpPr>
          <p:nvPr/>
        </p:nvSpPr>
        <p:spPr bwMode="auto">
          <a:xfrm>
            <a:off x="7905750" y="4035515"/>
            <a:ext cx="355062" cy="37129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C</a:t>
            </a:r>
          </a:p>
        </p:txBody>
      </p:sp>
      <p:sp>
        <p:nvSpPr>
          <p:cNvPr id="9226" name="AutoShape 11"/>
          <p:cNvSpPr>
            <a:spLocks noChangeAspect="1" noChangeArrowheads="1"/>
          </p:cNvSpPr>
          <p:nvPr/>
        </p:nvSpPr>
        <p:spPr bwMode="auto">
          <a:xfrm>
            <a:off x="7424738" y="4951552"/>
            <a:ext cx="330233" cy="368022"/>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F</a:t>
            </a:r>
          </a:p>
        </p:txBody>
      </p:sp>
      <p:sp>
        <p:nvSpPr>
          <p:cNvPr id="9227" name="AutoShape 12"/>
          <p:cNvSpPr>
            <a:spLocks noChangeAspect="1" noChangeArrowheads="1"/>
          </p:cNvSpPr>
          <p:nvPr/>
        </p:nvSpPr>
        <p:spPr bwMode="auto">
          <a:xfrm>
            <a:off x="8407400" y="4949915"/>
            <a:ext cx="367476" cy="37129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G</a:t>
            </a:r>
          </a:p>
        </p:txBody>
      </p:sp>
      <p:sp>
        <p:nvSpPr>
          <p:cNvPr id="9228" name="AutoShape 13"/>
          <p:cNvSpPr>
            <a:spLocks noChangeAspect="1" noChangeArrowheads="1"/>
          </p:cNvSpPr>
          <p:nvPr/>
        </p:nvSpPr>
        <p:spPr bwMode="auto">
          <a:xfrm>
            <a:off x="5422900" y="4948327"/>
            <a:ext cx="367476" cy="37129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D</a:t>
            </a:r>
          </a:p>
        </p:txBody>
      </p:sp>
      <p:sp>
        <p:nvSpPr>
          <p:cNvPr id="9229" name="AutoShape 14"/>
          <p:cNvSpPr>
            <a:spLocks noChangeAspect="1" noChangeArrowheads="1"/>
          </p:cNvSpPr>
          <p:nvPr/>
        </p:nvSpPr>
        <p:spPr bwMode="auto">
          <a:xfrm>
            <a:off x="6450013" y="4949915"/>
            <a:ext cx="342647" cy="37129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E</a:t>
            </a:r>
          </a:p>
        </p:txBody>
      </p:sp>
      <p:cxnSp>
        <p:nvCxnSpPr>
          <p:cNvPr id="9230" name="AutoShape 15"/>
          <p:cNvCxnSpPr>
            <a:cxnSpLocks noChangeShapeType="1"/>
            <a:stCxn id="9223" idx="2"/>
            <a:endCxn id="9224" idx="0"/>
          </p:cNvCxnSpPr>
          <p:nvPr/>
        </p:nvCxnSpPr>
        <p:spPr bwMode="auto">
          <a:xfrm flipH="1">
            <a:off x="6116369" y="3492410"/>
            <a:ext cx="992044" cy="543104"/>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1" name="AutoShape 16"/>
          <p:cNvCxnSpPr>
            <a:cxnSpLocks noChangeShapeType="1"/>
            <a:stCxn id="9223" idx="2"/>
            <a:endCxn id="9225" idx="0"/>
          </p:cNvCxnSpPr>
          <p:nvPr/>
        </p:nvCxnSpPr>
        <p:spPr bwMode="auto">
          <a:xfrm>
            <a:off x="7108413" y="3492410"/>
            <a:ext cx="974868" cy="54310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2" name="AutoShape 18"/>
          <p:cNvCxnSpPr>
            <a:cxnSpLocks noChangeShapeType="1"/>
            <a:stCxn id="9225" idx="2"/>
            <a:endCxn id="9227" idx="0"/>
          </p:cNvCxnSpPr>
          <p:nvPr/>
        </p:nvCxnSpPr>
        <p:spPr bwMode="auto">
          <a:xfrm>
            <a:off x="8083281" y="4406811"/>
            <a:ext cx="507857" cy="543104"/>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3" name="AutoShape 19"/>
          <p:cNvCxnSpPr>
            <a:cxnSpLocks noChangeShapeType="1"/>
            <a:stCxn id="9225" idx="2"/>
            <a:endCxn id="9226" idx="0"/>
          </p:cNvCxnSpPr>
          <p:nvPr/>
        </p:nvCxnSpPr>
        <p:spPr bwMode="auto">
          <a:xfrm flipH="1">
            <a:off x="7589855" y="4406811"/>
            <a:ext cx="493426" cy="54474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4" name="AutoShape 20"/>
          <p:cNvCxnSpPr>
            <a:cxnSpLocks noChangeShapeType="1"/>
            <a:stCxn id="9224" idx="2"/>
            <a:endCxn id="9229" idx="0"/>
          </p:cNvCxnSpPr>
          <p:nvPr/>
        </p:nvCxnSpPr>
        <p:spPr bwMode="auto">
          <a:xfrm>
            <a:off x="6116369" y="4406810"/>
            <a:ext cx="504968" cy="543105"/>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9235" name="AutoShape 21"/>
          <p:cNvCxnSpPr>
            <a:cxnSpLocks noChangeShapeType="1"/>
            <a:stCxn id="9224" idx="2"/>
            <a:endCxn id="9228" idx="0"/>
          </p:cNvCxnSpPr>
          <p:nvPr/>
        </p:nvCxnSpPr>
        <p:spPr bwMode="auto">
          <a:xfrm flipH="1">
            <a:off x="5606638" y="4406810"/>
            <a:ext cx="509731" cy="54151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36" name="AutoShape 22"/>
          <p:cNvSpPr>
            <a:spLocks noChangeAspect="1" noChangeArrowheads="1"/>
          </p:cNvSpPr>
          <p:nvPr/>
        </p:nvSpPr>
        <p:spPr bwMode="auto">
          <a:xfrm>
            <a:off x="6069013" y="5869077"/>
            <a:ext cx="367476" cy="37129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H</a:t>
            </a:r>
          </a:p>
        </p:txBody>
      </p:sp>
      <p:cxnSp>
        <p:nvCxnSpPr>
          <p:cNvPr id="9237" name="AutoShape 25"/>
          <p:cNvCxnSpPr>
            <a:cxnSpLocks noChangeShapeType="1"/>
            <a:stCxn id="9229" idx="2"/>
            <a:endCxn id="9236" idx="0"/>
          </p:cNvCxnSpPr>
          <p:nvPr/>
        </p:nvCxnSpPr>
        <p:spPr bwMode="auto">
          <a:xfrm flipH="1">
            <a:off x="6252751" y="5321211"/>
            <a:ext cx="368586" cy="547866"/>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9238" name="AutoShape 26"/>
          <p:cNvSpPr>
            <a:spLocks noChangeAspect="1" noChangeArrowheads="1"/>
          </p:cNvSpPr>
          <p:nvPr/>
        </p:nvSpPr>
        <p:spPr bwMode="auto">
          <a:xfrm>
            <a:off x="6805613" y="5872351"/>
            <a:ext cx="280574" cy="364748"/>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I</a:t>
            </a:r>
          </a:p>
        </p:txBody>
      </p:sp>
      <p:cxnSp>
        <p:nvCxnSpPr>
          <p:cNvPr id="9239" name="AutoShape 27"/>
          <p:cNvCxnSpPr>
            <a:cxnSpLocks noChangeShapeType="1"/>
            <a:stCxn id="9229" idx="2"/>
            <a:endCxn id="9238" idx="0"/>
          </p:cNvCxnSpPr>
          <p:nvPr/>
        </p:nvCxnSpPr>
        <p:spPr bwMode="auto">
          <a:xfrm>
            <a:off x="6621337" y="5321211"/>
            <a:ext cx="324563" cy="55114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2" name="Slide Number Placeholder 1">
            <a:extLst>
              <a:ext uri="{FF2B5EF4-FFF2-40B4-BE49-F238E27FC236}">
                <a16:creationId xmlns:a16="http://schemas.microsoft.com/office/drawing/2014/main" id="{EDEF17EA-FA5D-4097-959C-E82C6E53BEEC}"/>
              </a:ext>
            </a:extLst>
          </p:cNvPr>
          <p:cNvSpPr>
            <a:spLocks noGrp="1"/>
          </p:cNvSpPr>
          <p:nvPr>
            <p:ph type="sldNum" sz="quarter" idx="12"/>
          </p:nvPr>
        </p:nvSpPr>
        <p:spPr/>
        <p:txBody>
          <a:bodyPr/>
          <a:lstStyle/>
          <a:p>
            <a:fld id="{5AF38636-804C-414E-8ACA-D918E7046845}" type="slidenum">
              <a:rPr lang="en-GB" smtClean="0"/>
              <a:pPr/>
              <a:t>14</a:t>
            </a:fld>
            <a:endParaRPr lang="en-GB" dirty="0"/>
          </a:p>
        </p:txBody>
      </p:sp>
    </p:spTree>
    <p:extLst>
      <p:ext uri="{BB962C8B-B14F-4D97-AF65-F5344CB8AC3E}">
        <p14:creationId xmlns:p14="http://schemas.microsoft.com/office/powerpoint/2010/main" val="14117793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3">
            <a:extLst>
              <a:ext uri="{FF2B5EF4-FFF2-40B4-BE49-F238E27FC236}">
                <a16:creationId xmlns:a16="http://schemas.microsoft.com/office/drawing/2014/main" id="{A2E5C5CB-FA5E-4AE3-AD80-5EED3D03198D}"/>
              </a:ext>
            </a:extLst>
          </p:cNvPr>
          <p:cNvGrpSpPr>
            <a:grpSpLocks/>
          </p:cNvGrpSpPr>
          <p:nvPr/>
        </p:nvGrpSpPr>
        <p:grpSpPr bwMode="auto">
          <a:xfrm>
            <a:off x="118697" y="1502020"/>
            <a:ext cx="8153400" cy="4362450"/>
            <a:chOff x="288" y="1056"/>
            <a:chExt cx="5136" cy="2977"/>
          </a:xfrm>
        </p:grpSpPr>
        <p:grpSp>
          <p:nvGrpSpPr>
            <p:cNvPr id="14352" name="Group 4">
              <a:extLst>
                <a:ext uri="{FF2B5EF4-FFF2-40B4-BE49-F238E27FC236}">
                  <a16:creationId xmlns:a16="http://schemas.microsoft.com/office/drawing/2014/main" id="{88769869-EF09-4555-A452-45ACB8A7B1F3}"/>
                </a:ext>
              </a:extLst>
            </p:cNvPr>
            <p:cNvGrpSpPr>
              <a:grpSpLocks/>
            </p:cNvGrpSpPr>
            <p:nvPr/>
          </p:nvGrpSpPr>
          <p:grpSpPr bwMode="auto">
            <a:xfrm>
              <a:off x="2544" y="1056"/>
              <a:ext cx="673" cy="192"/>
              <a:chOff x="1151" y="1392"/>
              <a:chExt cx="625" cy="145"/>
            </a:xfrm>
          </p:grpSpPr>
          <p:sp>
            <p:nvSpPr>
              <p:cNvPr id="14430" name="Rectangle 5">
                <a:extLst>
                  <a:ext uri="{FF2B5EF4-FFF2-40B4-BE49-F238E27FC236}">
                    <a16:creationId xmlns:a16="http://schemas.microsoft.com/office/drawing/2014/main" id="{92F5DFDF-AA9C-4917-BC67-E878C2927ABE}"/>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31" name="Oval 6">
                <a:extLst>
                  <a:ext uri="{FF2B5EF4-FFF2-40B4-BE49-F238E27FC236}">
                    <a16:creationId xmlns:a16="http://schemas.microsoft.com/office/drawing/2014/main" id="{1FB7A897-B4B2-4D26-9F85-176775CD91F2}"/>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32" name="Rectangle 7">
                <a:extLst>
                  <a:ext uri="{FF2B5EF4-FFF2-40B4-BE49-F238E27FC236}">
                    <a16:creationId xmlns:a16="http://schemas.microsoft.com/office/drawing/2014/main" id="{86F72813-4FAA-4801-A9AA-9AF5A0B231DB}"/>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33" name="Oval 8">
                <a:extLst>
                  <a:ext uri="{FF2B5EF4-FFF2-40B4-BE49-F238E27FC236}">
                    <a16:creationId xmlns:a16="http://schemas.microsoft.com/office/drawing/2014/main" id="{8C21FB4A-9FE6-4795-BE35-5243CEED1D0C}"/>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34" name="AutoShape 9">
                <a:extLst>
                  <a:ext uri="{FF2B5EF4-FFF2-40B4-BE49-F238E27FC236}">
                    <a16:creationId xmlns:a16="http://schemas.microsoft.com/office/drawing/2014/main" id="{5668F5B3-377D-4E9D-869F-B948411E1C2F}"/>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a</a:t>
                </a:r>
              </a:p>
            </p:txBody>
          </p:sp>
        </p:grpSp>
        <p:grpSp>
          <p:nvGrpSpPr>
            <p:cNvPr id="14353" name="Group 10">
              <a:extLst>
                <a:ext uri="{FF2B5EF4-FFF2-40B4-BE49-F238E27FC236}">
                  <a16:creationId xmlns:a16="http://schemas.microsoft.com/office/drawing/2014/main" id="{6DE396D2-4B20-434C-BE79-0B0884D546D2}"/>
                </a:ext>
              </a:extLst>
            </p:cNvPr>
            <p:cNvGrpSpPr>
              <a:grpSpLocks/>
            </p:cNvGrpSpPr>
            <p:nvPr/>
          </p:nvGrpSpPr>
          <p:grpSpPr bwMode="auto">
            <a:xfrm>
              <a:off x="1392" y="1680"/>
              <a:ext cx="672" cy="192"/>
              <a:chOff x="1151" y="1392"/>
              <a:chExt cx="625" cy="145"/>
            </a:xfrm>
          </p:grpSpPr>
          <p:sp>
            <p:nvSpPr>
              <p:cNvPr id="14425" name="Rectangle 11">
                <a:extLst>
                  <a:ext uri="{FF2B5EF4-FFF2-40B4-BE49-F238E27FC236}">
                    <a16:creationId xmlns:a16="http://schemas.microsoft.com/office/drawing/2014/main" id="{0C853921-FA22-4DA8-9156-7FB1ED4252B2}"/>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26" name="Oval 12">
                <a:extLst>
                  <a:ext uri="{FF2B5EF4-FFF2-40B4-BE49-F238E27FC236}">
                    <a16:creationId xmlns:a16="http://schemas.microsoft.com/office/drawing/2014/main" id="{AC13BE45-2180-4F60-9C08-3DEEF1664131}"/>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27" name="Rectangle 13">
                <a:extLst>
                  <a:ext uri="{FF2B5EF4-FFF2-40B4-BE49-F238E27FC236}">
                    <a16:creationId xmlns:a16="http://schemas.microsoft.com/office/drawing/2014/main" id="{52A853FE-FBE1-4EF2-BE93-4AC25F99C6FD}"/>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28" name="Oval 14">
                <a:extLst>
                  <a:ext uri="{FF2B5EF4-FFF2-40B4-BE49-F238E27FC236}">
                    <a16:creationId xmlns:a16="http://schemas.microsoft.com/office/drawing/2014/main" id="{6B2A34F9-935C-4D1C-B177-84F218B07F4C}"/>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29" name="AutoShape 15">
                <a:extLst>
                  <a:ext uri="{FF2B5EF4-FFF2-40B4-BE49-F238E27FC236}">
                    <a16:creationId xmlns:a16="http://schemas.microsoft.com/office/drawing/2014/main" id="{6F6D552E-00E2-470C-A4CB-2B4CD575BAAE}"/>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b</a:t>
                </a:r>
              </a:p>
            </p:txBody>
          </p:sp>
        </p:grpSp>
        <p:grpSp>
          <p:nvGrpSpPr>
            <p:cNvPr id="14354" name="Group 16">
              <a:extLst>
                <a:ext uri="{FF2B5EF4-FFF2-40B4-BE49-F238E27FC236}">
                  <a16:creationId xmlns:a16="http://schemas.microsoft.com/office/drawing/2014/main" id="{262EE682-3758-4AEC-B3D2-AF4681AE6E29}"/>
                </a:ext>
              </a:extLst>
            </p:cNvPr>
            <p:cNvGrpSpPr>
              <a:grpSpLocks/>
            </p:cNvGrpSpPr>
            <p:nvPr/>
          </p:nvGrpSpPr>
          <p:grpSpPr bwMode="auto">
            <a:xfrm>
              <a:off x="3648" y="1680"/>
              <a:ext cx="672" cy="192"/>
              <a:chOff x="1151" y="1392"/>
              <a:chExt cx="625" cy="145"/>
            </a:xfrm>
          </p:grpSpPr>
          <p:sp>
            <p:nvSpPr>
              <p:cNvPr id="14420" name="Rectangle 17">
                <a:extLst>
                  <a:ext uri="{FF2B5EF4-FFF2-40B4-BE49-F238E27FC236}">
                    <a16:creationId xmlns:a16="http://schemas.microsoft.com/office/drawing/2014/main" id="{1701346F-42E6-44AF-B5EE-43F03758C234}"/>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21" name="Oval 18">
                <a:extLst>
                  <a:ext uri="{FF2B5EF4-FFF2-40B4-BE49-F238E27FC236}">
                    <a16:creationId xmlns:a16="http://schemas.microsoft.com/office/drawing/2014/main" id="{1AAB1F11-9BC5-4FE4-8086-16CA53179329}"/>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22" name="Rectangle 19">
                <a:extLst>
                  <a:ext uri="{FF2B5EF4-FFF2-40B4-BE49-F238E27FC236}">
                    <a16:creationId xmlns:a16="http://schemas.microsoft.com/office/drawing/2014/main" id="{1B11E48F-275E-49FF-8D80-E32DB5FB98D3}"/>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23" name="Oval 20">
                <a:extLst>
                  <a:ext uri="{FF2B5EF4-FFF2-40B4-BE49-F238E27FC236}">
                    <a16:creationId xmlns:a16="http://schemas.microsoft.com/office/drawing/2014/main" id="{D7B3F071-BDFC-4F91-86C1-ADC9CEA83E44}"/>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24" name="AutoShape 21">
                <a:extLst>
                  <a:ext uri="{FF2B5EF4-FFF2-40B4-BE49-F238E27FC236}">
                    <a16:creationId xmlns:a16="http://schemas.microsoft.com/office/drawing/2014/main" id="{769DF199-FA99-4D29-A385-0AB51CA06C88}"/>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c</a:t>
                </a:r>
              </a:p>
            </p:txBody>
          </p:sp>
        </p:grpSp>
        <p:grpSp>
          <p:nvGrpSpPr>
            <p:cNvPr id="14355" name="Group 22">
              <a:extLst>
                <a:ext uri="{FF2B5EF4-FFF2-40B4-BE49-F238E27FC236}">
                  <a16:creationId xmlns:a16="http://schemas.microsoft.com/office/drawing/2014/main" id="{8D391147-ACF6-4211-9F31-C230370C3515}"/>
                </a:ext>
              </a:extLst>
            </p:cNvPr>
            <p:cNvGrpSpPr>
              <a:grpSpLocks/>
            </p:cNvGrpSpPr>
            <p:nvPr/>
          </p:nvGrpSpPr>
          <p:grpSpPr bwMode="auto">
            <a:xfrm>
              <a:off x="816" y="2495"/>
              <a:ext cx="673" cy="193"/>
              <a:chOff x="1151" y="1392"/>
              <a:chExt cx="625" cy="145"/>
            </a:xfrm>
          </p:grpSpPr>
          <p:sp>
            <p:nvSpPr>
              <p:cNvPr id="14415" name="Rectangle 23">
                <a:extLst>
                  <a:ext uri="{FF2B5EF4-FFF2-40B4-BE49-F238E27FC236}">
                    <a16:creationId xmlns:a16="http://schemas.microsoft.com/office/drawing/2014/main" id="{C327E04C-CAE7-4AA3-9FC8-86A3553AD56C}"/>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16" name="Oval 24">
                <a:extLst>
                  <a:ext uri="{FF2B5EF4-FFF2-40B4-BE49-F238E27FC236}">
                    <a16:creationId xmlns:a16="http://schemas.microsoft.com/office/drawing/2014/main" id="{4260F935-3A90-4951-8008-7596A61B8EC6}"/>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17" name="Rectangle 25">
                <a:extLst>
                  <a:ext uri="{FF2B5EF4-FFF2-40B4-BE49-F238E27FC236}">
                    <a16:creationId xmlns:a16="http://schemas.microsoft.com/office/drawing/2014/main" id="{656B8283-286A-40E1-B427-5219309E127A}"/>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18" name="Oval 26">
                <a:extLst>
                  <a:ext uri="{FF2B5EF4-FFF2-40B4-BE49-F238E27FC236}">
                    <a16:creationId xmlns:a16="http://schemas.microsoft.com/office/drawing/2014/main" id="{F1A2EC22-90AB-49C1-B3B0-E1770E714688}"/>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19" name="AutoShape 27">
                <a:extLst>
                  <a:ext uri="{FF2B5EF4-FFF2-40B4-BE49-F238E27FC236}">
                    <a16:creationId xmlns:a16="http://schemas.microsoft.com/office/drawing/2014/main" id="{03D51ABA-63FA-4BF7-A0F3-A5A47AEA1C7D}"/>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d</a:t>
                </a:r>
              </a:p>
            </p:txBody>
          </p:sp>
        </p:grpSp>
        <p:grpSp>
          <p:nvGrpSpPr>
            <p:cNvPr id="14356" name="Group 28">
              <a:extLst>
                <a:ext uri="{FF2B5EF4-FFF2-40B4-BE49-F238E27FC236}">
                  <a16:creationId xmlns:a16="http://schemas.microsoft.com/office/drawing/2014/main" id="{954B60D3-E961-4940-87D0-7519F31E93CE}"/>
                </a:ext>
              </a:extLst>
            </p:cNvPr>
            <p:cNvGrpSpPr>
              <a:grpSpLocks/>
            </p:cNvGrpSpPr>
            <p:nvPr/>
          </p:nvGrpSpPr>
          <p:grpSpPr bwMode="auto">
            <a:xfrm>
              <a:off x="1872" y="2496"/>
              <a:ext cx="673" cy="192"/>
              <a:chOff x="1151" y="1392"/>
              <a:chExt cx="625" cy="145"/>
            </a:xfrm>
          </p:grpSpPr>
          <p:sp>
            <p:nvSpPr>
              <p:cNvPr id="14410" name="Rectangle 29">
                <a:extLst>
                  <a:ext uri="{FF2B5EF4-FFF2-40B4-BE49-F238E27FC236}">
                    <a16:creationId xmlns:a16="http://schemas.microsoft.com/office/drawing/2014/main" id="{7A07A553-00C5-4225-88F9-3F0760DF83E0}"/>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11" name="Oval 30">
                <a:extLst>
                  <a:ext uri="{FF2B5EF4-FFF2-40B4-BE49-F238E27FC236}">
                    <a16:creationId xmlns:a16="http://schemas.microsoft.com/office/drawing/2014/main" id="{A5410A89-CEFC-40CF-A113-4B2F0263EB99}"/>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12" name="Rectangle 31">
                <a:extLst>
                  <a:ext uri="{FF2B5EF4-FFF2-40B4-BE49-F238E27FC236}">
                    <a16:creationId xmlns:a16="http://schemas.microsoft.com/office/drawing/2014/main" id="{580F0A25-1DFB-4905-A1E4-3959A05C67F7}"/>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13" name="Oval 32">
                <a:extLst>
                  <a:ext uri="{FF2B5EF4-FFF2-40B4-BE49-F238E27FC236}">
                    <a16:creationId xmlns:a16="http://schemas.microsoft.com/office/drawing/2014/main" id="{F365BCEC-8D36-4D66-B1FA-7B3BE133FB27}"/>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14" name="AutoShape 33">
                <a:extLst>
                  <a:ext uri="{FF2B5EF4-FFF2-40B4-BE49-F238E27FC236}">
                    <a16:creationId xmlns:a16="http://schemas.microsoft.com/office/drawing/2014/main" id="{E40EE7C7-F7F9-41F0-B6B9-31D80B15F1F0}"/>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e</a:t>
                </a:r>
              </a:p>
            </p:txBody>
          </p:sp>
        </p:grpSp>
        <p:grpSp>
          <p:nvGrpSpPr>
            <p:cNvPr id="14357" name="Group 34">
              <a:extLst>
                <a:ext uri="{FF2B5EF4-FFF2-40B4-BE49-F238E27FC236}">
                  <a16:creationId xmlns:a16="http://schemas.microsoft.com/office/drawing/2014/main" id="{6D7C1836-CF5A-46C0-80A1-A4E964206FA3}"/>
                </a:ext>
              </a:extLst>
            </p:cNvPr>
            <p:cNvGrpSpPr>
              <a:grpSpLocks/>
            </p:cNvGrpSpPr>
            <p:nvPr/>
          </p:nvGrpSpPr>
          <p:grpSpPr bwMode="auto">
            <a:xfrm>
              <a:off x="288" y="3168"/>
              <a:ext cx="673" cy="192"/>
              <a:chOff x="1151" y="1392"/>
              <a:chExt cx="625" cy="145"/>
            </a:xfrm>
          </p:grpSpPr>
          <p:sp>
            <p:nvSpPr>
              <p:cNvPr id="14405" name="Rectangle 35">
                <a:extLst>
                  <a:ext uri="{FF2B5EF4-FFF2-40B4-BE49-F238E27FC236}">
                    <a16:creationId xmlns:a16="http://schemas.microsoft.com/office/drawing/2014/main" id="{E0C2B337-A8A8-43EC-ACDF-1580C7E84DBA}"/>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06" name="Oval 36">
                <a:extLst>
                  <a:ext uri="{FF2B5EF4-FFF2-40B4-BE49-F238E27FC236}">
                    <a16:creationId xmlns:a16="http://schemas.microsoft.com/office/drawing/2014/main" id="{594C996B-B445-4E81-AB86-70CF35AEE1D2}"/>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07" name="Rectangle 37">
                <a:extLst>
                  <a:ext uri="{FF2B5EF4-FFF2-40B4-BE49-F238E27FC236}">
                    <a16:creationId xmlns:a16="http://schemas.microsoft.com/office/drawing/2014/main" id="{C2820DE4-E66A-4567-A075-2B095FAE7C6C}"/>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08" name="Oval 38">
                <a:extLst>
                  <a:ext uri="{FF2B5EF4-FFF2-40B4-BE49-F238E27FC236}">
                    <a16:creationId xmlns:a16="http://schemas.microsoft.com/office/drawing/2014/main" id="{86F08D23-90FE-4EAD-91ED-15EF88FEDE01}"/>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09" name="AutoShape 39">
                <a:extLst>
                  <a:ext uri="{FF2B5EF4-FFF2-40B4-BE49-F238E27FC236}">
                    <a16:creationId xmlns:a16="http://schemas.microsoft.com/office/drawing/2014/main" id="{E080AE9B-383A-4149-BD5D-C8797953AAB2}"/>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g</a:t>
                </a:r>
              </a:p>
            </p:txBody>
          </p:sp>
        </p:grpSp>
        <p:grpSp>
          <p:nvGrpSpPr>
            <p:cNvPr id="14358" name="Group 40">
              <a:extLst>
                <a:ext uri="{FF2B5EF4-FFF2-40B4-BE49-F238E27FC236}">
                  <a16:creationId xmlns:a16="http://schemas.microsoft.com/office/drawing/2014/main" id="{88C16142-5DD0-4E57-9805-9BA174BF8BAC}"/>
                </a:ext>
              </a:extLst>
            </p:cNvPr>
            <p:cNvGrpSpPr>
              <a:grpSpLocks/>
            </p:cNvGrpSpPr>
            <p:nvPr/>
          </p:nvGrpSpPr>
          <p:grpSpPr bwMode="auto">
            <a:xfrm>
              <a:off x="1440" y="3168"/>
              <a:ext cx="672" cy="192"/>
              <a:chOff x="1151" y="1392"/>
              <a:chExt cx="625" cy="145"/>
            </a:xfrm>
          </p:grpSpPr>
          <p:sp>
            <p:nvSpPr>
              <p:cNvPr id="14400" name="Rectangle 41">
                <a:extLst>
                  <a:ext uri="{FF2B5EF4-FFF2-40B4-BE49-F238E27FC236}">
                    <a16:creationId xmlns:a16="http://schemas.microsoft.com/office/drawing/2014/main" id="{6370A668-9948-45AF-8DC0-F580BD68CC44}"/>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01" name="Oval 42">
                <a:extLst>
                  <a:ext uri="{FF2B5EF4-FFF2-40B4-BE49-F238E27FC236}">
                    <a16:creationId xmlns:a16="http://schemas.microsoft.com/office/drawing/2014/main" id="{D86E2985-882E-40FB-A143-6EFC32752B59}"/>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02" name="Rectangle 43">
                <a:extLst>
                  <a:ext uri="{FF2B5EF4-FFF2-40B4-BE49-F238E27FC236}">
                    <a16:creationId xmlns:a16="http://schemas.microsoft.com/office/drawing/2014/main" id="{5B0CB59E-DCEC-425D-8545-2FF3E46645AC}"/>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03" name="Oval 44">
                <a:extLst>
                  <a:ext uri="{FF2B5EF4-FFF2-40B4-BE49-F238E27FC236}">
                    <a16:creationId xmlns:a16="http://schemas.microsoft.com/office/drawing/2014/main" id="{6D49360C-07B7-47E7-BFB9-29D60BA231FA}"/>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404" name="AutoShape 45">
                <a:extLst>
                  <a:ext uri="{FF2B5EF4-FFF2-40B4-BE49-F238E27FC236}">
                    <a16:creationId xmlns:a16="http://schemas.microsoft.com/office/drawing/2014/main" id="{1CE31266-9D24-4CB2-801F-18169340A18F}"/>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h</a:t>
                </a:r>
              </a:p>
            </p:txBody>
          </p:sp>
        </p:grpSp>
        <p:grpSp>
          <p:nvGrpSpPr>
            <p:cNvPr id="14359" name="Group 46">
              <a:extLst>
                <a:ext uri="{FF2B5EF4-FFF2-40B4-BE49-F238E27FC236}">
                  <a16:creationId xmlns:a16="http://schemas.microsoft.com/office/drawing/2014/main" id="{FC17A741-54F7-4D74-B36D-31BFD656244F}"/>
                </a:ext>
              </a:extLst>
            </p:cNvPr>
            <p:cNvGrpSpPr>
              <a:grpSpLocks/>
            </p:cNvGrpSpPr>
            <p:nvPr/>
          </p:nvGrpSpPr>
          <p:grpSpPr bwMode="auto">
            <a:xfrm>
              <a:off x="2448" y="3168"/>
              <a:ext cx="672" cy="192"/>
              <a:chOff x="1151" y="1392"/>
              <a:chExt cx="625" cy="145"/>
            </a:xfrm>
          </p:grpSpPr>
          <p:sp>
            <p:nvSpPr>
              <p:cNvPr id="14395" name="Rectangle 47">
                <a:extLst>
                  <a:ext uri="{FF2B5EF4-FFF2-40B4-BE49-F238E27FC236}">
                    <a16:creationId xmlns:a16="http://schemas.microsoft.com/office/drawing/2014/main" id="{99D3EB8B-1CB6-459F-8BB4-362543B58DC8}"/>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96" name="Oval 48">
                <a:extLst>
                  <a:ext uri="{FF2B5EF4-FFF2-40B4-BE49-F238E27FC236}">
                    <a16:creationId xmlns:a16="http://schemas.microsoft.com/office/drawing/2014/main" id="{44D44613-0827-421F-889C-ADC4BC888E95}"/>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97" name="Rectangle 49">
                <a:extLst>
                  <a:ext uri="{FF2B5EF4-FFF2-40B4-BE49-F238E27FC236}">
                    <a16:creationId xmlns:a16="http://schemas.microsoft.com/office/drawing/2014/main" id="{F470E7FD-E497-48FE-887C-AB83122C2AE9}"/>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98" name="Oval 50">
                <a:extLst>
                  <a:ext uri="{FF2B5EF4-FFF2-40B4-BE49-F238E27FC236}">
                    <a16:creationId xmlns:a16="http://schemas.microsoft.com/office/drawing/2014/main" id="{4C689FC2-BE1F-41DB-B2DC-4C368D45D75E}"/>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99" name="AutoShape 51">
                <a:extLst>
                  <a:ext uri="{FF2B5EF4-FFF2-40B4-BE49-F238E27FC236}">
                    <a16:creationId xmlns:a16="http://schemas.microsoft.com/office/drawing/2014/main" id="{68F157DA-2A34-49CC-89CC-A0CFCF82C477}"/>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i</a:t>
                </a:r>
              </a:p>
            </p:txBody>
          </p:sp>
        </p:grpSp>
        <p:grpSp>
          <p:nvGrpSpPr>
            <p:cNvPr id="14360" name="Group 52">
              <a:extLst>
                <a:ext uri="{FF2B5EF4-FFF2-40B4-BE49-F238E27FC236}">
                  <a16:creationId xmlns:a16="http://schemas.microsoft.com/office/drawing/2014/main" id="{14D1825E-F209-414A-A930-E6A0D7956734}"/>
                </a:ext>
              </a:extLst>
            </p:cNvPr>
            <p:cNvGrpSpPr>
              <a:grpSpLocks/>
            </p:cNvGrpSpPr>
            <p:nvPr/>
          </p:nvGrpSpPr>
          <p:grpSpPr bwMode="auto">
            <a:xfrm>
              <a:off x="1824" y="3888"/>
              <a:ext cx="625" cy="145"/>
              <a:chOff x="1151" y="1392"/>
              <a:chExt cx="625" cy="145"/>
            </a:xfrm>
          </p:grpSpPr>
          <p:sp>
            <p:nvSpPr>
              <p:cNvPr id="14390" name="Rectangle 53">
                <a:extLst>
                  <a:ext uri="{FF2B5EF4-FFF2-40B4-BE49-F238E27FC236}">
                    <a16:creationId xmlns:a16="http://schemas.microsoft.com/office/drawing/2014/main" id="{A80B7490-127E-42D7-836B-20E11743117E}"/>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91" name="Oval 54">
                <a:extLst>
                  <a:ext uri="{FF2B5EF4-FFF2-40B4-BE49-F238E27FC236}">
                    <a16:creationId xmlns:a16="http://schemas.microsoft.com/office/drawing/2014/main" id="{768D4924-E053-4D76-9A79-B5C421E366E5}"/>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92" name="Rectangle 55">
                <a:extLst>
                  <a:ext uri="{FF2B5EF4-FFF2-40B4-BE49-F238E27FC236}">
                    <a16:creationId xmlns:a16="http://schemas.microsoft.com/office/drawing/2014/main" id="{447E5E55-0382-4A49-80C2-1EDE4A1D3D2E}"/>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93" name="Oval 56">
                <a:extLst>
                  <a:ext uri="{FF2B5EF4-FFF2-40B4-BE49-F238E27FC236}">
                    <a16:creationId xmlns:a16="http://schemas.microsoft.com/office/drawing/2014/main" id="{B636FB68-1D09-4883-BB54-EEFFBFABE0B8}"/>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94" name="AutoShape 57">
                <a:extLst>
                  <a:ext uri="{FF2B5EF4-FFF2-40B4-BE49-F238E27FC236}">
                    <a16:creationId xmlns:a16="http://schemas.microsoft.com/office/drawing/2014/main" id="{87703988-BA50-44EF-941E-4A46BE93AE85}"/>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l</a:t>
                </a:r>
              </a:p>
            </p:txBody>
          </p:sp>
        </p:grpSp>
        <p:grpSp>
          <p:nvGrpSpPr>
            <p:cNvPr id="14361" name="Group 58">
              <a:extLst>
                <a:ext uri="{FF2B5EF4-FFF2-40B4-BE49-F238E27FC236}">
                  <a16:creationId xmlns:a16="http://schemas.microsoft.com/office/drawing/2014/main" id="{61D09C22-D043-4966-AF57-C852F965105B}"/>
                </a:ext>
              </a:extLst>
            </p:cNvPr>
            <p:cNvGrpSpPr>
              <a:grpSpLocks/>
            </p:cNvGrpSpPr>
            <p:nvPr/>
          </p:nvGrpSpPr>
          <p:grpSpPr bwMode="auto">
            <a:xfrm>
              <a:off x="4272" y="2496"/>
              <a:ext cx="672" cy="192"/>
              <a:chOff x="1151" y="1392"/>
              <a:chExt cx="625" cy="145"/>
            </a:xfrm>
          </p:grpSpPr>
          <p:sp>
            <p:nvSpPr>
              <p:cNvPr id="14385" name="Rectangle 59">
                <a:extLst>
                  <a:ext uri="{FF2B5EF4-FFF2-40B4-BE49-F238E27FC236}">
                    <a16:creationId xmlns:a16="http://schemas.microsoft.com/office/drawing/2014/main" id="{D36FAB3A-A68F-4BF6-A835-14A9AC00EC24}"/>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86" name="Oval 60">
                <a:extLst>
                  <a:ext uri="{FF2B5EF4-FFF2-40B4-BE49-F238E27FC236}">
                    <a16:creationId xmlns:a16="http://schemas.microsoft.com/office/drawing/2014/main" id="{5FAD68E7-5E6D-41C3-BD96-1E4D1BBFAC19}"/>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87" name="Rectangle 61">
                <a:extLst>
                  <a:ext uri="{FF2B5EF4-FFF2-40B4-BE49-F238E27FC236}">
                    <a16:creationId xmlns:a16="http://schemas.microsoft.com/office/drawing/2014/main" id="{57E13DEE-57B1-4843-81D7-3A8DD3C5811A}"/>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88" name="Oval 62">
                <a:extLst>
                  <a:ext uri="{FF2B5EF4-FFF2-40B4-BE49-F238E27FC236}">
                    <a16:creationId xmlns:a16="http://schemas.microsoft.com/office/drawing/2014/main" id="{660DED6B-74DF-4F85-B2F6-DF3E760DF24A}"/>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89" name="AutoShape 63">
                <a:extLst>
                  <a:ext uri="{FF2B5EF4-FFF2-40B4-BE49-F238E27FC236}">
                    <a16:creationId xmlns:a16="http://schemas.microsoft.com/office/drawing/2014/main" id="{0882311B-E072-4A35-A948-D7472A3144CE}"/>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f</a:t>
                </a:r>
              </a:p>
            </p:txBody>
          </p:sp>
        </p:grpSp>
        <p:grpSp>
          <p:nvGrpSpPr>
            <p:cNvPr id="14362" name="Group 64">
              <a:extLst>
                <a:ext uri="{FF2B5EF4-FFF2-40B4-BE49-F238E27FC236}">
                  <a16:creationId xmlns:a16="http://schemas.microsoft.com/office/drawing/2014/main" id="{782B623D-97D0-4517-BD37-A3F59B4A8C34}"/>
                </a:ext>
              </a:extLst>
            </p:cNvPr>
            <p:cNvGrpSpPr>
              <a:grpSpLocks/>
            </p:cNvGrpSpPr>
            <p:nvPr/>
          </p:nvGrpSpPr>
          <p:grpSpPr bwMode="auto">
            <a:xfrm>
              <a:off x="3791" y="3168"/>
              <a:ext cx="625" cy="145"/>
              <a:chOff x="1151" y="1392"/>
              <a:chExt cx="625" cy="145"/>
            </a:xfrm>
          </p:grpSpPr>
          <p:sp>
            <p:nvSpPr>
              <p:cNvPr id="14380" name="Rectangle 65">
                <a:extLst>
                  <a:ext uri="{FF2B5EF4-FFF2-40B4-BE49-F238E27FC236}">
                    <a16:creationId xmlns:a16="http://schemas.microsoft.com/office/drawing/2014/main" id="{0B171EF1-5770-4750-9F9C-2F8312C6B823}"/>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81" name="Oval 66">
                <a:extLst>
                  <a:ext uri="{FF2B5EF4-FFF2-40B4-BE49-F238E27FC236}">
                    <a16:creationId xmlns:a16="http://schemas.microsoft.com/office/drawing/2014/main" id="{0F970BA2-CE86-4885-9CCA-054DDE8F7817}"/>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82" name="Rectangle 67">
                <a:extLst>
                  <a:ext uri="{FF2B5EF4-FFF2-40B4-BE49-F238E27FC236}">
                    <a16:creationId xmlns:a16="http://schemas.microsoft.com/office/drawing/2014/main" id="{68B95BA3-B822-4AF4-BA7F-1275E3025BBA}"/>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83" name="Oval 68">
                <a:extLst>
                  <a:ext uri="{FF2B5EF4-FFF2-40B4-BE49-F238E27FC236}">
                    <a16:creationId xmlns:a16="http://schemas.microsoft.com/office/drawing/2014/main" id="{D93A930C-AB25-447B-9554-EE323931C936}"/>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84" name="AutoShape 69">
                <a:extLst>
                  <a:ext uri="{FF2B5EF4-FFF2-40B4-BE49-F238E27FC236}">
                    <a16:creationId xmlns:a16="http://schemas.microsoft.com/office/drawing/2014/main" id="{62A58F9D-7F14-42FD-89D5-79F53784DABF}"/>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j</a:t>
                </a:r>
              </a:p>
            </p:txBody>
          </p:sp>
        </p:grpSp>
        <p:grpSp>
          <p:nvGrpSpPr>
            <p:cNvPr id="14363" name="Group 70">
              <a:extLst>
                <a:ext uri="{FF2B5EF4-FFF2-40B4-BE49-F238E27FC236}">
                  <a16:creationId xmlns:a16="http://schemas.microsoft.com/office/drawing/2014/main" id="{81503495-942E-4D40-90CC-754692ED8F20}"/>
                </a:ext>
              </a:extLst>
            </p:cNvPr>
            <p:cNvGrpSpPr>
              <a:grpSpLocks/>
            </p:cNvGrpSpPr>
            <p:nvPr/>
          </p:nvGrpSpPr>
          <p:grpSpPr bwMode="auto">
            <a:xfrm>
              <a:off x="4799" y="3168"/>
              <a:ext cx="625" cy="145"/>
              <a:chOff x="1151" y="1392"/>
              <a:chExt cx="625" cy="145"/>
            </a:xfrm>
          </p:grpSpPr>
          <p:sp>
            <p:nvSpPr>
              <p:cNvPr id="14375" name="Rectangle 71">
                <a:extLst>
                  <a:ext uri="{FF2B5EF4-FFF2-40B4-BE49-F238E27FC236}">
                    <a16:creationId xmlns:a16="http://schemas.microsoft.com/office/drawing/2014/main" id="{EE090A35-17A6-4234-A511-7847990AABA1}"/>
                  </a:ext>
                </a:extLst>
              </p:cNvPr>
              <p:cNvSpPr>
                <a:spLocks noChangeArrowheads="1"/>
              </p:cNvSpPr>
              <p:nvPr/>
            </p:nvSpPr>
            <p:spPr bwMode="auto">
              <a:xfrm>
                <a:off x="1151" y="1393"/>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76" name="Oval 72">
                <a:extLst>
                  <a:ext uri="{FF2B5EF4-FFF2-40B4-BE49-F238E27FC236}">
                    <a16:creationId xmlns:a16="http://schemas.microsoft.com/office/drawing/2014/main" id="{F7C6FEED-E0FA-41BC-9D12-4DE8CB17A9EB}"/>
                  </a:ext>
                </a:extLst>
              </p:cNvPr>
              <p:cNvSpPr>
                <a:spLocks noChangeArrowheads="1"/>
              </p:cNvSpPr>
              <p:nvPr/>
            </p:nvSpPr>
            <p:spPr bwMode="auto">
              <a:xfrm>
                <a:off x="1200" y="1440"/>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77" name="Rectangle 73">
                <a:extLst>
                  <a:ext uri="{FF2B5EF4-FFF2-40B4-BE49-F238E27FC236}">
                    <a16:creationId xmlns:a16="http://schemas.microsoft.com/office/drawing/2014/main" id="{42645FC8-7F97-438B-9E4D-3B84E0428C22}"/>
                  </a:ext>
                </a:extLst>
              </p:cNvPr>
              <p:cNvSpPr>
                <a:spLocks noChangeArrowheads="1"/>
              </p:cNvSpPr>
              <p:nvPr/>
            </p:nvSpPr>
            <p:spPr bwMode="auto">
              <a:xfrm>
                <a:off x="1632" y="1392"/>
                <a:ext cx="144" cy="14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78" name="Oval 74">
                <a:extLst>
                  <a:ext uri="{FF2B5EF4-FFF2-40B4-BE49-F238E27FC236}">
                    <a16:creationId xmlns:a16="http://schemas.microsoft.com/office/drawing/2014/main" id="{36A9D82A-62F4-4395-8798-39BE7EF6CE25}"/>
                  </a:ext>
                </a:extLst>
              </p:cNvPr>
              <p:cNvSpPr>
                <a:spLocks noChangeArrowheads="1"/>
              </p:cNvSpPr>
              <p:nvPr/>
            </p:nvSpPr>
            <p:spPr bwMode="auto">
              <a:xfrm>
                <a:off x="1681" y="1439"/>
                <a:ext cx="48" cy="48"/>
              </a:xfrm>
              <a:prstGeom prst="ellipse">
                <a:avLst/>
              </a:prstGeom>
              <a:solidFill>
                <a:schemeClr val="tx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79" name="AutoShape 75">
                <a:extLst>
                  <a:ext uri="{FF2B5EF4-FFF2-40B4-BE49-F238E27FC236}">
                    <a16:creationId xmlns:a16="http://schemas.microsoft.com/office/drawing/2014/main" id="{A461E96B-0025-44AE-B827-77015C4287AD}"/>
                  </a:ext>
                </a:extLst>
              </p:cNvPr>
              <p:cNvSpPr>
                <a:spLocks noChangeArrowheads="1"/>
              </p:cNvSpPr>
              <p:nvPr/>
            </p:nvSpPr>
            <p:spPr bwMode="auto">
              <a:xfrm>
                <a:off x="1296" y="1392"/>
                <a:ext cx="336" cy="144"/>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215">
                    <a:latin typeface="Verdana" panose="020B0604030504040204" pitchFamily="34" charset="0"/>
                  </a:rPr>
                  <a:t>k</a:t>
                </a:r>
              </a:p>
            </p:txBody>
          </p:sp>
        </p:grpSp>
        <p:sp>
          <p:nvSpPr>
            <p:cNvPr id="14364" name="Line 76">
              <a:extLst>
                <a:ext uri="{FF2B5EF4-FFF2-40B4-BE49-F238E27FC236}">
                  <a16:creationId xmlns:a16="http://schemas.microsoft.com/office/drawing/2014/main" id="{B64C7410-5D43-48C3-A83F-E90DECA16821}"/>
                </a:ext>
              </a:extLst>
            </p:cNvPr>
            <p:cNvSpPr>
              <a:spLocks noChangeShapeType="1"/>
            </p:cNvSpPr>
            <p:nvPr/>
          </p:nvSpPr>
          <p:spPr bwMode="auto">
            <a:xfrm flipH="1">
              <a:off x="1776" y="1152"/>
              <a:ext cx="864" cy="4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65" name="Line 77">
              <a:extLst>
                <a:ext uri="{FF2B5EF4-FFF2-40B4-BE49-F238E27FC236}">
                  <a16:creationId xmlns:a16="http://schemas.microsoft.com/office/drawing/2014/main" id="{6E04682A-1BBB-426B-B432-391036562994}"/>
                </a:ext>
              </a:extLst>
            </p:cNvPr>
            <p:cNvSpPr>
              <a:spLocks noChangeShapeType="1"/>
            </p:cNvSpPr>
            <p:nvPr/>
          </p:nvSpPr>
          <p:spPr bwMode="auto">
            <a:xfrm>
              <a:off x="3168" y="1152"/>
              <a:ext cx="768" cy="4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66" name="Line 78">
              <a:extLst>
                <a:ext uri="{FF2B5EF4-FFF2-40B4-BE49-F238E27FC236}">
                  <a16:creationId xmlns:a16="http://schemas.microsoft.com/office/drawing/2014/main" id="{10E87917-C881-4852-993E-010802A82BCA}"/>
                </a:ext>
              </a:extLst>
            </p:cNvPr>
            <p:cNvSpPr>
              <a:spLocks noChangeShapeType="1"/>
            </p:cNvSpPr>
            <p:nvPr/>
          </p:nvSpPr>
          <p:spPr bwMode="auto">
            <a:xfrm flipH="1">
              <a:off x="1152" y="1776"/>
              <a:ext cx="336" cy="67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67" name="Line 79">
              <a:extLst>
                <a:ext uri="{FF2B5EF4-FFF2-40B4-BE49-F238E27FC236}">
                  <a16:creationId xmlns:a16="http://schemas.microsoft.com/office/drawing/2014/main" id="{48CEFB97-2A7D-4C91-B05E-4478C0104AEE}"/>
                </a:ext>
              </a:extLst>
            </p:cNvPr>
            <p:cNvSpPr>
              <a:spLocks noChangeShapeType="1"/>
            </p:cNvSpPr>
            <p:nvPr/>
          </p:nvSpPr>
          <p:spPr bwMode="auto">
            <a:xfrm>
              <a:off x="1968" y="1776"/>
              <a:ext cx="240" cy="67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68" name="Line 80">
              <a:extLst>
                <a:ext uri="{FF2B5EF4-FFF2-40B4-BE49-F238E27FC236}">
                  <a16:creationId xmlns:a16="http://schemas.microsoft.com/office/drawing/2014/main" id="{60F3ABFE-620B-4C4D-BAC9-7CC5F8F2D166}"/>
                </a:ext>
              </a:extLst>
            </p:cNvPr>
            <p:cNvSpPr>
              <a:spLocks noChangeShapeType="1"/>
            </p:cNvSpPr>
            <p:nvPr/>
          </p:nvSpPr>
          <p:spPr bwMode="auto">
            <a:xfrm flipH="1">
              <a:off x="624" y="2592"/>
              <a:ext cx="288"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69" name="Line 81">
              <a:extLst>
                <a:ext uri="{FF2B5EF4-FFF2-40B4-BE49-F238E27FC236}">
                  <a16:creationId xmlns:a16="http://schemas.microsoft.com/office/drawing/2014/main" id="{5881B5F9-8CB9-4507-955A-70420547FFCF}"/>
                </a:ext>
              </a:extLst>
            </p:cNvPr>
            <p:cNvSpPr>
              <a:spLocks noChangeShapeType="1"/>
            </p:cNvSpPr>
            <p:nvPr/>
          </p:nvSpPr>
          <p:spPr bwMode="auto">
            <a:xfrm flipH="1">
              <a:off x="1776" y="2592"/>
              <a:ext cx="192"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70" name="Line 82">
              <a:extLst>
                <a:ext uri="{FF2B5EF4-FFF2-40B4-BE49-F238E27FC236}">
                  <a16:creationId xmlns:a16="http://schemas.microsoft.com/office/drawing/2014/main" id="{88DDFE2B-A340-4267-9200-0E17DD812DB8}"/>
                </a:ext>
              </a:extLst>
            </p:cNvPr>
            <p:cNvSpPr>
              <a:spLocks noChangeShapeType="1"/>
            </p:cNvSpPr>
            <p:nvPr/>
          </p:nvSpPr>
          <p:spPr bwMode="auto">
            <a:xfrm>
              <a:off x="2448" y="2592"/>
              <a:ext cx="336"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71" name="Line 83">
              <a:extLst>
                <a:ext uri="{FF2B5EF4-FFF2-40B4-BE49-F238E27FC236}">
                  <a16:creationId xmlns:a16="http://schemas.microsoft.com/office/drawing/2014/main" id="{A71C6C72-CBCE-45AA-A0FB-2C60577AE1AB}"/>
                </a:ext>
              </a:extLst>
            </p:cNvPr>
            <p:cNvSpPr>
              <a:spLocks noChangeShapeType="1"/>
            </p:cNvSpPr>
            <p:nvPr/>
          </p:nvSpPr>
          <p:spPr bwMode="auto">
            <a:xfrm flipH="1">
              <a:off x="2160" y="3264"/>
              <a:ext cx="384" cy="57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72" name="Line 84">
              <a:extLst>
                <a:ext uri="{FF2B5EF4-FFF2-40B4-BE49-F238E27FC236}">
                  <a16:creationId xmlns:a16="http://schemas.microsoft.com/office/drawing/2014/main" id="{1E970D22-4AA8-4AF7-A1EE-FB3CDD4B6889}"/>
                </a:ext>
              </a:extLst>
            </p:cNvPr>
            <p:cNvSpPr>
              <a:spLocks noChangeShapeType="1"/>
            </p:cNvSpPr>
            <p:nvPr/>
          </p:nvSpPr>
          <p:spPr bwMode="auto">
            <a:xfrm>
              <a:off x="4224" y="1776"/>
              <a:ext cx="336" cy="67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73" name="Line 85">
              <a:extLst>
                <a:ext uri="{FF2B5EF4-FFF2-40B4-BE49-F238E27FC236}">
                  <a16:creationId xmlns:a16="http://schemas.microsoft.com/office/drawing/2014/main" id="{B37D2156-6737-4141-850C-19E3800FF591}"/>
                </a:ext>
              </a:extLst>
            </p:cNvPr>
            <p:cNvSpPr>
              <a:spLocks noChangeShapeType="1"/>
            </p:cNvSpPr>
            <p:nvPr/>
          </p:nvSpPr>
          <p:spPr bwMode="auto">
            <a:xfrm flipH="1">
              <a:off x="4128" y="2592"/>
              <a:ext cx="240"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4374" name="Line 86">
              <a:extLst>
                <a:ext uri="{FF2B5EF4-FFF2-40B4-BE49-F238E27FC236}">
                  <a16:creationId xmlns:a16="http://schemas.microsoft.com/office/drawing/2014/main" id="{B0A17710-9744-42F5-8F75-0403416247D6}"/>
                </a:ext>
              </a:extLst>
            </p:cNvPr>
            <p:cNvSpPr>
              <a:spLocks noChangeShapeType="1"/>
            </p:cNvSpPr>
            <p:nvPr/>
          </p:nvSpPr>
          <p:spPr bwMode="auto">
            <a:xfrm>
              <a:off x="4848" y="2592"/>
              <a:ext cx="240" cy="5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grpSp>
      <p:sp>
        <p:nvSpPr>
          <p:cNvPr id="34903" name="Rectangle 87">
            <a:extLst>
              <a:ext uri="{FF2B5EF4-FFF2-40B4-BE49-F238E27FC236}">
                <a16:creationId xmlns:a16="http://schemas.microsoft.com/office/drawing/2014/main" id="{F96C8675-7965-463D-8504-14E227766D44}"/>
              </a:ext>
            </a:extLst>
          </p:cNvPr>
          <p:cNvSpPr>
            <a:spLocks noChangeArrowheads="1"/>
          </p:cNvSpPr>
          <p:nvPr/>
        </p:nvSpPr>
        <p:spPr bwMode="auto">
          <a:xfrm>
            <a:off x="0" y="5556739"/>
            <a:ext cx="2193681" cy="71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031" b="1" dirty="0">
                <a:latin typeface="Arial Narrow" panose="020B0606020202030204" pitchFamily="34" charset="0"/>
              </a:rPr>
              <a:t>1. Is this tree full?</a:t>
            </a:r>
          </a:p>
          <a:p>
            <a:pPr algn="ctr" eaLnBrk="1" hangingPunct="1"/>
            <a:r>
              <a:rPr lang="en-US" altLang="en-US" sz="2031" b="1" dirty="0">
                <a:latin typeface="Arial Narrow" panose="020B0606020202030204" pitchFamily="34" charset="0"/>
              </a:rPr>
              <a:t>No</a:t>
            </a:r>
            <a:endParaRPr lang="en-GB" altLang="en-US" sz="2031" b="1" dirty="0">
              <a:latin typeface="Arial Narrow" panose="020B0606020202030204" pitchFamily="34" charset="0"/>
            </a:endParaRPr>
          </a:p>
        </p:txBody>
      </p:sp>
      <p:sp>
        <p:nvSpPr>
          <p:cNvPr id="14341" name="Rectangle 89">
            <a:extLst>
              <a:ext uri="{FF2B5EF4-FFF2-40B4-BE49-F238E27FC236}">
                <a16:creationId xmlns:a16="http://schemas.microsoft.com/office/drawing/2014/main" id="{F07CDB33-10D1-474A-A2C1-D189B4F41A8A}"/>
              </a:ext>
            </a:extLst>
          </p:cNvPr>
          <p:cNvSpPr>
            <a:spLocks noGrp="1" noChangeArrowheads="1"/>
          </p:cNvSpPr>
          <p:nvPr>
            <p:ph type="title"/>
          </p:nvPr>
        </p:nvSpPr>
        <p:spPr>
          <a:xfrm>
            <a:off x="457200" y="102093"/>
            <a:ext cx="8229600" cy="1129811"/>
          </a:xfrm>
          <a:noFill/>
        </p:spPr>
        <p:txBody>
          <a:bodyPr>
            <a:normAutofit fontScale="90000"/>
          </a:bodyPr>
          <a:lstStyle/>
          <a:p>
            <a:pPr eaLnBrk="1" hangingPunct="1"/>
            <a:r>
              <a:rPr lang="en-US" altLang="en-US" dirty="0">
                <a:solidFill>
                  <a:srgbClr val="0000FF"/>
                </a:solidFill>
              </a:rPr>
              <a:t>Binary Tree</a:t>
            </a:r>
            <a:br>
              <a:rPr lang="en-US" altLang="en-US" dirty="0">
                <a:solidFill>
                  <a:srgbClr val="0000FF"/>
                </a:solidFill>
              </a:rPr>
            </a:br>
            <a:r>
              <a:rPr lang="en-US" altLang="en-US" dirty="0">
                <a:solidFill>
                  <a:srgbClr val="0000FF"/>
                </a:solidFill>
              </a:rPr>
              <a:t> </a:t>
            </a:r>
            <a:r>
              <a:rPr lang="en-US" altLang="en-US" sz="2954" b="1" dirty="0">
                <a:solidFill>
                  <a:srgbClr val="0000FF"/>
                </a:solidFill>
              </a:rPr>
              <a:t>Example</a:t>
            </a:r>
          </a:p>
        </p:txBody>
      </p:sp>
      <p:grpSp>
        <p:nvGrpSpPr>
          <p:cNvPr id="34911" name="Group 95">
            <a:extLst>
              <a:ext uri="{FF2B5EF4-FFF2-40B4-BE49-F238E27FC236}">
                <a16:creationId xmlns:a16="http://schemas.microsoft.com/office/drawing/2014/main" id="{088E7A80-209B-46C4-AB34-C64D889D216F}"/>
              </a:ext>
            </a:extLst>
          </p:cNvPr>
          <p:cNvGrpSpPr>
            <a:grpSpLocks/>
          </p:cNvGrpSpPr>
          <p:nvPr/>
        </p:nvGrpSpPr>
        <p:grpSpPr bwMode="auto">
          <a:xfrm>
            <a:off x="4837235" y="902677"/>
            <a:ext cx="2327031" cy="531935"/>
            <a:chOff x="3301" y="436"/>
            <a:chExt cx="1588" cy="363"/>
          </a:xfrm>
        </p:grpSpPr>
        <p:sp>
          <p:nvSpPr>
            <p:cNvPr id="14350" name="Text Box 90">
              <a:extLst>
                <a:ext uri="{FF2B5EF4-FFF2-40B4-BE49-F238E27FC236}">
                  <a16:creationId xmlns:a16="http://schemas.microsoft.com/office/drawing/2014/main" id="{C0763577-8FB9-402A-B433-EB3B723E3EEC}"/>
                </a:ext>
              </a:extLst>
            </p:cNvPr>
            <p:cNvSpPr txBox="1">
              <a:spLocks noChangeArrowheads="1"/>
            </p:cNvSpPr>
            <p:nvPr/>
          </p:nvSpPr>
          <p:spPr bwMode="auto">
            <a:xfrm>
              <a:off x="4435" y="436"/>
              <a:ext cx="45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477" b="1">
                  <a:solidFill>
                    <a:schemeClr val="accent2"/>
                  </a:solidFill>
                </a:rPr>
                <a:t>Root</a:t>
              </a:r>
              <a:endParaRPr lang="en-US" altLang="en-US" sz="1477" b="1">
                <a:solidFill>
                  <a:schemeClr val="accent2"/>
                </a:solidFill>
              </a:endParaRPr>
            </a:p>
          </p:txBody>
        </p:sp>
        <p:sp>
          <p:nvSpPr>
            <p:cNvPr id="14351" name="Line 91">
              <a:extLst>
                <a:ext uri="{FF2B5EF4-FFF2-40B4-BE49-F238E27FC236}">
                  <a16:creationId xmlns:a16="http://schemas.microsoft.com/office/drawing/2014/main" id="{ACBFF5E3-0770-4EE5-9C32-FC856E8FBF4B}"/>
                </a:ext>
              </a:extLst>
            </p:cNvPr>
            <p:cNvSpPr>
              <a:spLocks noChangeShapeType="1"/>
            </p:cNvSpPr>
            <p:nvPr/>
          </p:nvSpPr>
          <p:spPr bwMode="auto">
            <a:xfrm flipH="1">
              <a:off x="3301" y="572"/>
              <a:ext cx="1044" cy="227"/>
            </a:xfrm>
            <a:prstGeom prst="line">
              <a:avLst/>
            </a:prstGeom>
            <a:noFill/>
            <a:ln w="12700">
              <a:solidFill>
                <a:srgbClr val="6666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grpSp>
      <p:grpSp>
        <p:nvGrpSpPr>
          <p:cNvPr id="34912" name="Group 96">
            <a:extLst>
              <a:ext uri="{FF2B5EF4-FFF2-40B4-BE49-F238E27FC236}">
                <a16:creationId xmlns:a16="http://schemas.microsoft.com/office/drawing/2014/main" id="{DBA2C21E-E5D5-44E8-A563-164C492CFC10}"/>
              </a:ext>
            </a:extLst>
          </p:cNvPr>
          <p:cNvGrpSpPr>
            <a:grpSpLocks/>
          </p:cNvGrpSpPr>
          <p:nvPr/>
        </p:nvGrpSpPr>
        <p:grpSpPr bwMode="auto">
          <a:xfrm>
            <a:off x="4904643" y="1502020"/>
            <a:ext cx="4054719" cy="3788019"/>
            <a:chOff x="3347" y="845"/>
            <a:chExt cx="2767" cy="2585"/>
          </a:xfrm>
        </p:grpSpPr>
        <p:sp>
          <p:nvSpPr>
            <p:cNvPr id="14347" name="Oval 92">
              <a:extLst>
                <a:ext uri="{FF2B5EF4-FFF2-40B4-BE49-F238E27FC236}">
                  <a16:creationId xmlns:a16="http://schemas.microsoft.com/office/drawing/2014/main" id="{3749FCF8-D2D4-4BC1-82DE-C5422006509B}"/>
                </a:ext>
              </a:extLst>
            </p:cNvPr>
            <p:cNvSpPr>
              <a:spLocks noChangeArrowheads="1"/>
            </p:cNvSpPr>
            <p:nvPr/>
          </p:nvSpPr>
          <p:spPr bwMode="auto">
            <a:xfrm>
              <a:off x="3347" y="1207"/>
              <a:ext cx="2676" cy="2223"/>
            </a:xfrm>
            <a:prstGeom prst="ellipse">
              <a:avLst/>
            </a:prstGeom>
            <a:noFill/>
            <a:ln w="19050">
              <a:solidFill>
                <a:srgbClr val="6666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4348" name="Text Box 93">
              <a:extLst>
                <a:ext uri="{FF2B5EF4-FFF2-40B4-BE49-F238E27FC236}">
                  <a16:creationId xmlns:a16="http://schemas.microsoft.com/office/drawing/2014/main" id="{5182118F-6F48-4084-96B7-9F69254353C1}"/>
                </a:ext>
              </a:extLst>
            </p:cNvPr>
            <p:cNvSpPr txBox="1">
              <a:spLocks noChangeArrowheads="1"/>
            </p:cNvSpPr>
            <p:nvPr/>
          </p:nvSpPr>
          <p:spPr bwMode="auto">
            <a:xfrm>
              <a:off x="5433" y="845"/>
              <a:ext cx="681"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477" b="1">
                  <a:solidFill>
                    <a:schemeClr val="accent2"/>
                  </a:solidFill>
                </a:rPr>
                <a:t>Right Sub-tree</a:t>
              </a:r>
              <a:endParaRPr lang="en-US" altLang="en-US" sz="1477" b="1">
                <a:solidFill>
                  <a:schemeClr val="accent2"/>
                </a:solidFill>
              </a:endParaRPr>
            </a:p>
          </p:txBody>
        </p:sp>
        <p:sp>
          <p:nvSpPr>
            <p:cNvPr id="14349" name="Line 94">
              <a:extLst>
                <a:ext uri="{FF2B5EF4-FFF2-40B4-BE49-F238E27FC236}">
                  <a16:creationId xmlns:a16="http://schemas.microsoft.com/office/drawing/2014/main" id="{F898FCF8-DEAC-40EE-9E44-CAA459243228}"/>
                </a:ext>
              </a:extLst>
            </p:cNvPr>
            <p:cNvSpPr>
              <a:spLocks noChangeShapeType="1"/>
            </p:cNvSpPr>
            <p:nvPr/>
          </p:nvSpPr>
          <p:spPr bwMode="auto">
            <a:xfrm flipH="1">
              <a:off x="4980" y="1026"/>
              <a:ext cx="499" cy="182"/>
            </a:xfrm>
            <a:prstGeom prst="line">
              <a:avLst/>
            </a:prstGeom>
            <a:noFill/>
            <a:ln w="12700">
              <a:solidFill>
                <a:srgbClr val="6666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grpSp>
      <p:sp>
        <p:nvSpPr>
          <p:cNvPr id="34913" name="Rectangle 97">
            <a:extLst>
              <a:ext uri="{FF2B5EF4-FFF2-40B4-BE49-F238E27FC236}">
                <a16:creationId xmlns:a16="http://schemas.microsoft.com/office/drawing/2014/main" id="{BC5DB1DB-778A-4BF1-8E28-D44F546B71E1}"/>
              </a:ext>
            </a:extLst>
          </p:cNvPr>
          <p:cNvSpPr>
            <a:spLocks noChangeArrowheads="1"/>
          </p:cNvSpPr>
          <p:nvPr/>
        </p:nvSpPr>
        <p:spPr bwMode="auto">
          <a:xfrm>
            <a:off x="6685106" y="5622681"/>
            <a:ext cx="2297681" cy="71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031" b="1">
                <a:latin typeface="Arial Narrow" panose="020B0606020202030204" pitchFamily="34" charset="0"/>
              </a:rPr>
              <a:t>3. Ancestors of “e” ?</a:t>
            </a:r>
          </a:p>
          <a:p>
            <a:pPr algn="ctr" eaLnBrk="1" hangingPunct="1"/>
            <a:r>
              <a:rPr lang="cy-GB" altLang="en-US" sz="2031" b="1">
                <a:latin typeface="Arial Narrow" panose="020B0606020202030204" pitchFamily="34" charset="0"/>
              </a:rPr>
              <a:t>b, a</a:t>
            </a:r>
            <a:endParaRPr lang="en-GB" altLang="en-US" sz="2031" b="1">
              <a:latin typeface="Arial Narrow" panose="020B0606020202030204" pitchFamily="34" charset="0"/>
            </a:endParaRPr>
          </a:p>
        </p:txBody>
      </p:sp>
      <p:sp>
        <p:nvSpPr>
          <p:cNvPr id="34914" name="Oval 98">
            <a:extLst>
              <a:ext uri="{FF2B5EF4-FFF2-40B4-BE49-F238E27FC236}">
                <a16:creationId xmlns:a16="http://schemas.microsoft.com/office/drawing/2014/main" id="{B4D3E986-FA7D-4F22-BAEC-B1E580C8BF28}"/>
              </a:ext>
            </a:extLst>
          </p:cNvPr>
          <p:cNvSpPr>
            <a:spLocks noChangeArrowheads="1"/>
          </p:cNvSpPr>
          <p:nvPr/>
        </p:nvSpPr>
        <p:spPr bwMode="auto">
          <a:xfrm>
            <a:off x="2445728" y="3494943"/>
            <a:ext cx="1460988" cy="599342"/>
          </a:xfrm>
          <a:prstGeom prst="ellipse">
            <a:avLst/>
          </a:prstGeom>
          <a:noFill/>
          <a:ln w="1905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34915" name="Rectangle 99">
            <a:extLst>
              <a:ext uri="{FF2B5EF4-FFF2-40B4-BE49-F238E27FC236}">
                <a16:creationId xmlns:a16="http://schemas.microsoft.com/office/drawing/2014/main" id="{8C5B6B87-975E-4DB0-982E-CA2A8DA5D1A2}"/>
              </a:ext>
            </a:extLst>
          </p:cNvPr>
          <p:cNvSpPr>
            <a:spLocks noChangeArrowheads="1"/>
          </p:cNvSpPr>
          <p:nvPr/>
        </p:nvSpPr>
        <p:spPr bwMode="auto">
          <a:xfrm>
            <a:off x="3821073" y="5622681"/>
            <a:ext cx="2589171" cy="71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2031" b="1" dirty="0">
                <a:latin typeface="Arial Narrow" panose="020B0606020202030204" pitchFamily="34" charset="0"/>
              </a:rPr>
              <a:t>2. </a:t>
            </a:r>
            <a:r>
              <a:rPr lang="en-US" altLang="en-US" sz="2031" b="1" dirty="0" err="1">
                <a:latin typeface="Arial Narrow" panose="020B0606020202030204" pitchFamily="34" charset="0"/>
              </a:rPr>
              <a:t>Descendents</a:t>
            </a:r>
            <a:r>
              <a:rPr lang="en-US" altLang="en-US" sz="2031" b="1" dirty="0">
                <a:latin typeface="Arial Narrow" panose="020B0606020202030204" pitchFamily="34" charset="0"/>
              </a:rPr>
              <a:t> of “e” ?</a:t>
            </a:r>
          </a:p>
          <a:p>
            <a:pPr algn="ctr" eaLnBrk="1" hangingPunct="1"/>
            <a:r>
              <a:rPr lang="cy-GB" altLang="en-US" sz="2031" b="1" dirty="0">
                <a:latin typeface="Arial Narrow" panose="020B0606020202030204" pitchFamily="34" charset="0"/>
              </a:rPr>
              <a:t>h, i, l</a:t>
            </a:r>
            <a:endParaRPr lang="en-GB" altLang="en-US" sz="2031" b="1" dirty="0">
              <a:latin typeface="Arial Narrow" panose="020B0606020202030204" pitchFamily="34" charset="0"/>
            </a:endParaRPr>
          </a:p>
        </p:txBody>
      </p:sp>
      <p:sp>
        <p:nvSpPr>
          <p:cNvPr id="2" name="Slide Number Placeholder 1">
            <a:extLst>
              <a:ext uri="{FF2B5EF4-FFF2-40B4-BE49-F238E27FC236}">
                <a16:creationId xmlns:a16="http://schemas.microsoft.com/office/drawing/2014/main" id="{5356BA0B-58B0-46AE-941A-45BDD7D668B7}"/>
              </a:ext>
            </a:extLst>
          </p:cNvPr>
          <p:cNvSpPr>
            <a:spLocks noGrp="1"/>
          </p:cNvSpPr>
          <p:nvPr>
            <p:ph type="sldNum" sz="quarter" idx="12"/>
          </p:nvPr>
        </p:nvSpPr>
        <p:spPr/>
        <p:txBody>
          <a:bodyPr/>
          <a:lstStyle/>
          <a:p>
            <a:fld id="{5AF38636-804C-414E-8ACA-D918E7046845}" type="slidenum">
              <a:rPr lang="en-GB" smtClean="0"/>
              <a:pPr/>
              <a:t>15</a:t>
            </a:fld>
            <a:endParaRPr lang="en-GB" dirty="0"/>
          </a:p>
        </p:txBody>
      </p:sp>
    </p:spTree>
    <p:extLst>
      <p:ext uri="{BB962C8B-B14F-4D97-AF65-F5344CB8AC3E}">
        <p14:creationId xmlns:p14="http://schemas.microsoft.com/office/powerpoint/2010/main" val="1732437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dissolve">
                                      <p:cBhvr>
                                        <p:cTn id="7" dur="500"/>
                                        <p:tgtEl>
                                          <p:spTgt spid="34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491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49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4903">
                                            <p:txEl>
                                              <p:pRg st="0" end="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4903">
                                            <p:txEl>
                                              <p:pRg st="1" end="1"/>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4914"/>
                                        </p:tgtEl>
                                        <p:attrNameLst>
                                          <p:attrName>style.visibility</p:attrName>
                                        </p:attrNameLst>
                                      </p:cBhvr>
                                      <p:to>
                                        <p:strVal val="visible"/>
                                      </p:to>
                                    </p:set>
                                    <p:animEffect transition="in" filter="blinds(horizontal)">
                                      <p:cBhvr>
                                        <p:cTn id="28" dur="500"/>
                                        <p:tgtEl>
                                          <p:spTgt spid="349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4915">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4915">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4913">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49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03" grpId="0" build="p" autoUpdateAnimBg="0"/>
      <p:bldP spid="34913" grpId="0" build="p" autoUpdateAnimBg="0"/>
      <p:bldP spid="34914" grpId="0" animBg="1"/>
      <p:bldP spid="3491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5A74AFCA-42CD-45B9-A876-A304A270E031}"/>
              </a:ext>
            </a:extLst>
          </p:cNvPr>
          <p:cNvSpPr>
            <a:spLocks noGrp="1" noChangeArrowheads="1"/>
          </p:cNvSpPr>
          <p:nvPr>
            <p:ph type="body" idx="1"/>
          </p:nvPr>
        </p:nvSpPr>
        <p:spPr>
          <a:xfrm>
            <a:off x="127819" y="1988841"/>
            <a:ext cx="7036469" cy="4732634"/>
          </a:xfrm>
        </p:spPr>
        <p:txBody>
          <a:bodyPr>
            <a:noAutofit/>
          </a:bodyPr>
          <a:lstStyle/>
          <a:p>
            <a:pPr eaLnBrk="1" hangingPunct="1">
              <a:spcAft>
                <a:spcPts val="600"/>
              </a:spcAft>
            </a:pPr>
            <a:r>
              <a:rPr lang="en-IE" altLang="en-US" sz="2400" dirty="0"/>
              <a:t>A </a:t>
            </a:r>
            <a:r>
              <a:rPr lang="en-IE" altLang="en-US" sz="2400" u="sng" dirty="0">
                <a:solidFill>
                  <a:srgbClr val="CC0000"/>
                </a:solidFill>
              </a:rPr>
              <a:t>Full Binary Tree</a:t>
            </a:r>
            <a:r>
              <a:rPr lang="en-IE" altLang="en-US" sz="2400" dirty="0"/>
              <a:t> is one in which every node has either two children or no children. </a:t>
            </a:r>
          </a:p>
          <a:p>
            <a:pPr eaLnBrk="1" hangingPunct="1">
              <a:spcAft>
                <a:spcPts val="600"/>
              </a:spcAft>
            </a:pPr>
            <a:endParaRPr lang="en-IE" altLang="en-US" sz="1800" dirty="0"/>
          </a:p>
          <a:p>
            <a:pPr eaLnBrk="1" hangingPunct="1">
              <a:spcAft>
                <a:spcPts val="600"/>
              </a:spcAft>
            </a:pPr>
            <a:r>
              <a:rPr lang="en-IE" altLang="en-US" sz="2400" dirty="0"/>
              <a:t>A </a:t>
            </a:r>
            <a:r>
              <a:rPr lang="en-IE" altLang="en-US" sz="2400" u="sng" dirty="0">
                <a:solidFill>
                  <a:srgbClr val="CC0000"/>
                </a:solidFill>
              </a:rPr>
              <a:t>Binary Search Tree</a:t>
            </a:r>
            <a:r>
              <a:rPr lang="en-IE" altLang="en-US" sz="2400" dirty="0"/>
              <a:t> is one in which </a:t>
            </a:r>
          </a:p>
          <a:p>
            <a:pPr lvl="1" eaLnBrk="1" hangingPunct="1">
              <a:spcAft>
                <a:spcPts val="1800"/>
              </a:spcAft>
            </a:pPr>
            <a:r>
              <a:rPr lang="en-IE" altLang="en-US" sz="2200" dirty="0"/>
              <a:t>each node N stores an entry with a key value K such that </a:t>
            </a:r>
          </a:p>
          <a:p>
            <a:pPr lvl="2" eaLnBrk="1" hangingPunct="1">
              <a:spcAft>
                <a:spcPts val="1800"/>
              </a:spcAft>
            </a:pPr>
            <a:r>
              <a:rPr lang="en-IE" altLang="en-US" sz="2200" dirty="0"/>
              <a:t>nodes in the left sub-tree of N have values less than K </a:t>
            </a:r>
          </a:p>
          <a:p>
            <a:pPr lvl="2" eaLnBrk="1" hangingPunct="1">
              <a:spcAft>
                <a:spcPts val="1800"/>
              </a:spcAft>
            </a:pPr>
            <a:r>
              <a:rPr lang="en-IE" altLang="en-US" sz="2200" dirty="0"/>
              <a:t>and nodes in the right sub-tree of N are greater than K.  </a:t>
            </a:r>
            <a:endParaRPr lang="en-US" altLang="en-US" sz="2200" dirty="0"/>
          </a:p>
        </p:txBody>
      </p:sp>
      <p:sp>
        <p:nvSpPr>
          <p:cNvPr id="13316" name="Rectangle 5">
            <a:extLst>
              <a:ext uri="{FF2B5EF4-FFF2-40B4-BE49-F238E27FC236}">
                <a16:creationId xmlns:a16="http://schemas.microsoft.com/office/drawing/2014/main" id="{C89C0406-C063-44DC-8B32-44D740834A59}"/>
              </a:ext>
            </a:extLst>
          </p:cNvPr>
          <p:cNvSpPr>
            <a:spLocks noGrp="1" noChangeArrowheads="1"/>
          </p:cNvSpPr>
          <p:nvPr>
            <p:ph type="title"/>
          </p:nvPr>
        </p:nvSpPr>
        <p:spPr>
          <a:xfrm>
            <a:off x="490171" y="321614"/>
            <a:ext cx="8229600" cy="1081454"/>
          </a:xfrm>
          <a:noFill/>
        </p:spPr>
        <p:txBody>
          <a:bodyPr>
            <a:normAutofit fontScale="90000"/>
          </a:bodyPr>
          <a:lstStyle/>
          <a:p>
            <a:pPr eaLnBrk="1" hangingPunct="1"/>
            <a:r>
              <a:rPr lang="en-US" altLang="en-US" dirty="0">
                <a:solidFill>
                  <a:srgbClr val="0000FF"/>
                </a:solidFill>
              </a:rPr>
              <a:t>Binary Tree</a:t>
            </a:r>
            <a:br>
              <a:rPr lang="en-US" altLang="en-US" dirty="0">
                <a:solidFill>
                  <a:srgbClr val="0000FF"/>
                </a:solidFill>
              </a:rPr>
            </a:br>
            <a:r>
              <a:rPr lang="en-US" altLang="en-US" sz="2954" dirty="0">
                <a:solidFill>
                  <a:srgbClr val="0000FF"/>
                </a:solidFill>
              </a:rPr>
              <a:t> </a:t>
            </a:r>
            <a:r>
              <a:rPr lang="en-US" altLang="en-US" sz="2954" b="1" dirty="0">
                <a:solidFill>
                  <a:srgbClr val="0000FF"/>
                </a:solidFill>
              </a:rPr>
              <a:t>Definitions</a:t>
            </a:r>
          </a:p>
        </p:txBody>
      </p:sp>
      <p:sp>
        <p:nvSpPr>
          <p:cNvPr id="2" name="Slide Number Placeholder 1">
            <a:extLst>
              <a:ext uri="{FF2B5EF4-FFF2-40B4-BE49-F238E27FC236}">
                <a16:creationId xmlns:a16="http://schemas.microsoft.com/office/drawing/2014/main" id="{3489FA10-354D-44AE-A70A-CAC1A7FA16A9}"/>
              </a:ext>
            </a:extLst>
          </p:cNvPr>
          <p:cNvSpPr>
            <a:spLocks noGrp="1"/>
          </p:cNvSpPr>
          <p:nvPr>
            <p:ph type="sldNum" sz="quarter" idx="12"/>
          </p:nvPr>
        </p:nvSpPr>
        <p:spPr/>
        <p:txBody>
          <a:bodyPr/>
          <a:lstStyle/>
          <a:p>
            <a:fld id="{5AF38636-804C-414E-8ACA-D918E7046845}" type="slidenum">
              <a:rPr lang="en-GB" smtClean="0"/>
              <a:pPr/>
              <a:t>16</a:t>
            </a:fld>
            <a:endParaRPr lang="en-GB" dirty="0"/>
          </a:p>
        </p:txBody>
      </p:sp>
      <p:pic>
        <p:nvPicPr>
          <p:cNvPr id="3" name="Picture 2">
            <a:extLst>
              <a:ext uri="{FF2B5EF4-FFF2-40B4-BE49-F238E27FC236}">
                <a16:creationId xmlns:a16="http://schemas.microsoft.com/office/drawing/2014/main" id="{D11E8B11-A34E-4A80-9340-0ABB0FEFB68A}"/>
              </a:ext>
            </a:extLst>
          </p:cNvPr>
          <p:cNvPicPr>
            <a:picLocks noChangeAspect="1"/>
          </p:cNvPicPr>
          <p:nvPr/>
        </p:nvPicPr>
        <p:blipFill>
          <a:blip r:embed="rId2"/>
          <a:stretch>
            <a:fillRect/>
          </a:stretch>
        </p:blipFill>
        <p:spPr>
          <a:xfrm>
            <a:off x="7164288" y="2707569"/>
            <a:ext cx="1743075" cy="2667000"/>
          </a:xfrm>
          <a:prstGeom prst="rect">
            <a:avLst/>
          </a:prstGeom>
        </p:spPr>
      </p:pic>
    </p:spTree>
    <p:extLst>
      <p:ext uri="{BB962C8B-B14F-4D97-AF65-F5344CB8AC3E}">
        <p14:creationId xmlns:p14="http://schemas.microsoft.com/office/powerpoint/2010/main" val="101874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a:extLst>
              <a:ext uri="{FF2B5EF4-FFF2-40B4-BE49-F238E27FC236}">
                <a16:creationId xmlns:a16="http://schemas.microsoft.com/office/drawing/2014/main" id="{8CEDBC08-026F-4CBA-8793-AF424C82C6AF}"/>
              </a:ext>
            </a:extLst>
          </p:cNvPr>
          <p:cNvSpPr>
            <a:spLocks noGrp="1"/>
          </p:cNvSpPr>
          <p:nvPr>
            <p:ph type="title"/>
          </p:nvPr>
        </p:nvSpPr>
        <p:spPr/>
        <p:txBody>
          <a:bodyPr/>
          <a:lstStyle/>
          <a:p>
            <a:pPr eaLnBrk="1" hangingPunct="1"/>
            <a:r>
              <a:rPr lang="en-US" altLang="en-US" dirty="0">
                <a:solidFill>
                  <a:srgbClr val="0000FF"/>
                </a:solidFill>
              </a:rPr>
              <a:t>Binary Trees</a:t>
            </a:r>
          </a:p>
        </p:txBody>
      </p:sp>
      <p:pic>
        <p:nvPicPr>
          <p:cNvPr id="23554" name="Picture 2">
            <a:extLst>
              <a:ext uri="{FF2B5EF4-FFF2-40B4-BE49-F238E27FC236}">
                <a16:creationId xmlns:a16="http://schemas.microsoft.com/office/drawing/2014/main" id="{30A8A8D3-7595-4B57-8A03-DD4B501EFE58}"/>
              </a:ext>
            </a:extLst>
          </p:cNvPr>
          <p:cNvPicPr>
            <a:picLocks noChangeAspect="1" noChangeArrowheads="1"/>
          </p:cNvPicPr>
          <p:nvPr/>
        </p:nvPicPr>
        <p:blipFill>
          <a:blip r:embed="rId2">
            <a:grayscl/>
          </a:blip>
          <a:srcRect/>
          <a:stretch>
            <a:fillRect/>
          </a:stretch>
        </p:blipFill>
        <p:spPr bwMode="auto">
          <a:xfrm>
            <a:off x="2051720" y="1622624"/>
            <a:ext cx="6896100" cy="3038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a:extLst>
              <a:ext uri="{FF2B5EF4-FFF2-40B4-BE49-F238E27FC236}">
                <a16:creationId xmlns:a16="http://schemas.microsoft.com/office/drawing/2014/main" id="{FF0B5658-70D8-45D6-ACDB-F71B1480F473}"/>
              </a:ext>
            </a:extLst>
          </p:cNvPr>
          <p:cNvPicPr>
            <a:picLocks noChangeAspect="1" noChangeArrowheads="1"/>
          </p:cNvPicPr>
          <p:nvPr/>
        </p:nvPicPr>
        <p:blipFill>
          <a:blip r:embed="rId3"/>
          <a:srcRect/>
          <a:stretch>
            <a:fillRect/>
          </a:stretch>
        </p:blipFill>
        <p:spPr bwMode="auto">
          <a:xfrm>
            <a:off x="251520" y="4866085"/>
            <a:ext cx="2870064" cy="17649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a:extLst>
              <a:ext uri="{FF2B5EF4-FFF2-40B4-BE49-F238E27FC236}">
                <a16:creationId xmlns:a16="http://schemas.microsoft.com/office/drawing/2014/main" id="{1E81E45F-16F8-466D-A5F3-C92225FCDDAB}"/>
              </a:ext>
            </a:extLst>
          </p:cNvPr>
          <p:cNvSpPr>
            <a:spLocks noGrp="1"/>
          </p:cNvSpPr>
          <p:nvPr>
            <p:ph sz="quarter" idx="11"/>
          </p:nvPr>
        </p:nvSpPr>
        <p:spPr>
          <a:xfrm>
            <a:off x="3275856" y="4797152"/>
            <a:ext cx="5638924" cy="1066314"/>
          </a:xfrm>
        </p:spPr>
        <p:txBody>
          <a:bodyPr>
            <a:normAutofit/>
          </a:bodyPr>
          <a:lstStyle/>
          <a:p>
            <a:pPr algn="l"/>
            <a:r>
              <a:rPr lang="en-GB" sz="1800" dirty="0"/>
              <a:t>A </a:t>
            </a:r>
            <a:r>
              <a:rPr lang="en-GB" sz="1800" b="1" dirty="0"/>
              <a:t>full binary tree</a:t>
            </a:r>
            <a:r>
              <a:rPr lang="en-GB" sz="1800" dirty="0"/>
              <a:t> (sometimes proper binary tree or 2-tree) is a tree in which every node other than the leaves has two children.</a:t>
            </a:r>
          </a:p>
        </p:txBody>
      </p:sp>
      <p:sp>
        <p:nvSpPr>
          <p:cNvPr id="5" name="Rectangle 4">
            <a:extLst>
              <a:ext uri="{FF2B5EF4-FFF2-40B4-BE49-F238E27FC236}">
                <a16:creationId xmlns:a16="http://schemas.microsoft.com/office/drawing/2014/main" id="{65C025C2-364B-444D-912F-E5F4531AE99F}"/>
              </a:ext>
            </a:extLst>
          </p:cNvPr>
          <p:cNvSpPr/>
          <p:nvPr/>
        </p:nvSpPr>
        <p:spPr>
          <a:xfrm>
            <a:off x="3263478" y="5805264"/>
            <a:ext cx="5701010" cy="923330"/>
          </a:xfrm>
          <a:prstGeom prst="rect">
            <a:avLst/>
          </a:prstGeom>
        </p:spPr>
        <p:txBody>
          <a:bodyPr wrap="square">
            <a:spAutoFit/>
          </a:bodyPr>
          <a:lstStyle/>
          <a:p>
            <a:r>
              <a:rPr lang="en-GB" dirty="0"/>
              <a:t>A </a:t>
            </a:r>
            <a:r>
              <a:rPr lang="en-GB" b="1" dirty="0"/>
              <a:t>complete binary tree </a:t>
            </a:r>
            <a:r>
              <a:rPr lang="en-GB" dirty="0"/>
              <a:t>is a binary tree in which every level, except possibly the last, is completely filled, and all nodes are as far left as possible. </a:t>
            </a:r>
          </a:p>
        </p:txBody>
      </p:sp>
      <p:sp>
        <p:nvSpPr>
          <p:cNvPr id="3" name="Rectangle 2">
            <a:extLst>
              <a:ext uri="{FF2B5EF4-FFF2-40B4-BE49-F238E27FC236}">
                <a16:creationId xmlns:a16="http://schemas.microsoft.com/office/drawing/2014/main" id="{F2E478E0-FF8C-4E14-8C1D-8682B3998F14}"/>
              </a:ext>
            </a:extLst>
          </p:cNvPr>
          <p:cNvSpPr/>
          <p:nvPr/>
        </p:nvSpPr>
        <p:spPr>
          <a:xfrm>
            <a:off x="43671" y="2492896"/>
            <a:ext cx="2080057" cy="9233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dirty="0">
                <a:latin typeface="TimesNewRoman"/>
              </a:rPr>
              <a:t>What are the heights of the trees in Figures?</a:t>
            </a:r>
            <a:endParaRPr lang="en-GB" dirty="0"/>
          </a:p>
        </p:txBody>
      </p:sp>
      <p:sp>
        <p:nvSpPr>
          <p:cNvPr id="2" name="Slide Number Placeholder 1">
            <a:extLst>
              <a:ext uri="{FF2B5EF4-FFF2-40B4-BE49-F238E27FC236}">
                <a16:creationId xmlns:a16="http://schemas.microsoft.com/office/drawing/2014/main" id="{0549D778-3BCA-40D6-BCE4-8EDF51767411}"/>
              </a:ext>
            </a:extLst>
          </p:cNvPr>
          <p:cNvSpPr>
            <a:spLocks noGrp="1"/>
          </p:cNvSpPr>
          <p:nvPr>
            <p:ph type="sldNum" sz="quarter" idx="13"/>
          </p:nvPr>
        </p:nvSpPr>
        <p:spPr/>
        <p:txBody>
          <a:bodyPr/>
          <a:lstStyle/>
          <a:p>
            <a:fld id="{5AF38636-804C-414E-8ACA-D918E7046845}" type="slidenum">
              <a:rPr lang="en-GB" smtClean="0"/>
              <a:pPr/>
              <a:t>17</a:t>
            </a:fld>
            <a:endParaRPr lang="en-GB" dirty="0"/>
          </a:p>
        </p:txBody>
      </p:sp>
    </p:spTree>
    <p:extLst>
      <p:ext uri="{BB962C8B-B14F-4D97-AF65-F5344CB8AC3E}">
        <p14:creationId xmlns:p14="http://schemas.microsoft.com/office/powerpoint/2010/main" val="33758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6FC2B2BC-4520-4751-A3D9-E1BF32E04073}"/>
              </a:ext>
            </a:extLst>
          </p:cNvPr>
          <p:cNvSpPr>
            <a:spLocks noGrp="1" noChangeArrowheads="1"/>
          </p:cNvSpPr>
          <p:nvPr>
            <p:ph type="title"/>
          </p:nvPr>
        </p:nvSpPr>
        <p:spPr>
          <a:xfrm>
            <a:off x="683568" y="159726"/>
            <a:ext cx="7794381" cy="1197219"/>
          </a:xfrm>
        </p:spPr>
        <p:txBody>
          <a:bodyPr>
            <a:normAutofit fontScale="90000"/>
          </a:bodyPr>
          <a:lstStyle/>
          <a:p>
            <a:pPr eaLnBrk="1" hangingPunct="1"/>
            <a:r>
              <a:rPr lang="en-IE" altLang="en-US" dirty="0">
                <a:solidFill>
                  <a:srgbClr val="0000FF"/>
                </a:solidFill>
              </a:rPr>
              <a:t>Binary Tree</a:t>
            </a:r>
            <a:br>
              <a:rPr lang="en-IE" altLang="en-US" dirty="0">
                <a:solidFill>
                  <a:srgbClr val="0000FF"/>
                </a:solidFill>
              </a:rPr>
            </a:br>
            <a:r>
              <a:rPr lang="en-US" altLang="en-US" sz="2954" b="1" dirty="0">
                <a:solidFill>
                  <a:srgbClr val="0000FF"/>
                </a:solidFill>
              </a:rPr>
              <a:t>Balance</a:t>
            </a:r>
          </a:p>
        </p:txBody>
      </p:sp>
      <p:sp>
        <p:nvSpPr>
          <p:cNvPr id="36867" name="Rectangle 3">
            <a:extLst>
              <a:ext uri="{FF2B5EF4-FFF2-40B4-BE49-F238E27FC236}">
                <a16:creationId xmlns:a16="http://schemas.microsoft.com/office/drawing/2014/main" id="{256ABEC1-8E37-4A4B-BEAA-86812F365AEA}"/>
              </a:ext>
            </a:extLst>
          </p:cNvPr>
          <p:cNvSpPr>
            <a:spLocks noGrp="1" noChangeArrowheads="1"/>
          </p:cNvSpPr>
          <p:nvPr>
            <p:ph type="body" idx="1"/>
          </p:nvPr>
        </p:nvSpPr>
        <p:spPr>
          <a:xfrm>
            <a:off x="134781" y="4900604"/>
            <a:ext cx="8891954" cy="1797669"/>
          </a:xfrm>
        </p:spPr>
        <p:txBody>
          <a:bodyPr>
            <a:normAutofit fontScale="70000" lnSpcReduction="20000"/>
          </a:bodyPr>
          <a:lstStyle/>
          <a:p>
            <a:pPr eaLnBrk="1" hangingPunct="1">
              <a:lnSpc>
                <a:spcPct val="120000"/>
              </a:lnSpc>
              <a:spcBef>
                <a:spcPct val="30000"/>
              </a:spcBef>
              <a:spcAft>
                <a:spcPts val="600"/>
              </a:spcAft>
            </a:pPr>
            <a:r>
              <a:rPr lang="en-US" altLang="en-US" dirty="0"/>
              <a:t>A binary tree is </a:t>
            </a:r>
            <a:r>
              <a:rPr lang="en-US" altLang="en-US" u="sng" dirty="0">
                <a:solidFill>
                  <a:srgbClr val="CC0000"/>
                </a:solidFill>
              </a:rPr>
              <a:t>balanced</a:t>
            </a:r>
            <a:r>
              <a:rPr lang="en-US" altLang="en-US" dirty="0"/>
              <a:t> if every level above the lowest is “full” </a:t>
            </a:r>
          </a:p>
          <a:p>
            <a:pPr>
              <a:lnSpc>
                <a:spcPct val="120000"/>
              </a:lnSpc>
              <a:spcBef>
                <a:spcPct val="30000"/>
              </a:spcBef>
              <a:spcAft>
                <a:spcPts val="600"/>
              </a:spcAft>
            </a:pPr>
            <a:r>
              <a:rPr lang="en-GB" altLang="en-US" dirty="0"/>
              <a:t>A tree is balanced if all of the leaves of the tree are on the same level or within one level of each other</a:t>
            </a:r>
          </a:p>
          <a:p>
            <a:pPr>
              <a:lnSpc>
                <a:spcPct val="120000"/>
              </a:lnSpc>
              <a:spcBef>
                <a:spcPct val="30000"/>
              </a:spcBef>
              <a:spcAft>
                <a:spcPts val="600"/>
              </a:spcAft>
            </a:pPr>
            <a:r>
              <a:rPr lang="en-US" altLang="en-US" dirty="0"/>
              <a:t>In most applications, a reasonably balanced binary tree is desirable</a:t>
            </a:r>
          </a:p>
        </p:txBody>
      </p:sp>
      <p:grpSp>
        <p:nvGrpSpPr>
          <p:cNvPr id="36868" name="Group 4">
            <a:extLst>
              <a:ext uri="{FF2B5EF4-FFF2-40B4-BE49-F238E27FC236}">
                <a16:creationId xmlns:a16="http://schemas.microsoft.com/office/drawing/2014/main" id="{70AF0AE1-7393-4CDE-AEA9-FCF64B5916CA}"/>
              </a:ext>
            </a:extLst>
          </p:cNvPr>
          <p:cNvGrpSpPr>
            <a:grpSpLocks/>
          </p:cNvGrpSpPr>
          <p:nvPr/>
        </p:nvGrpSpPr>
        <p:grpSpPr bwMode="auto">
          <a:xfrm>
            <a:off x="451338" y="1633904"/>
            <a:ext cx="3124200" cy="2614247"/>
            <a:chOff x="240" y="768"/>
            <a:chExt cx="1968" cy="1784"/>
          </a:xfrm>
        </p:grpSpPr>
        <p:sp>
          <p:nvSpPr>
            <p:cNvPr id="15387" name="Text Box 5">
              <a:extLst>
                <a:ext uri="{FF2B5EF4-FFF2-40B4-BE49-F238E27FC236}">
                  <a16:creationId xmlns:a16="http://schemas.microsoft.com/office/drawing/2014/main" id="{BD49A683-E907-4EC8-98C9-E8A62CF591A4}"/>
                </a:ext>
              </a:extLst>
            </p:cNvPr>
            <p:cNvSpPr txBox="1">
              <a:spLocks noChangeArrowheads="1"/>
            </p:cNvSpPr>
            <p:nvPr/>
          </p:nvSpPr>
          <p:spPr bwMode="auto">
            <a:xfrm>
              <a:off x="1248" y="768"/>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a</a:t>
              </a:r>
            </a:p>
          </p:txBody>
        </p:sp>
        <p:sp>
          <p:nvSpPr>
            <p:cNvPr id="15388" name="Text Box 6">
              <a:extLst>
                <a:ext uri="{FF2B5EF4-FFF2-40B4-BE49-F238E27FC236}">
                  <a16:creationId xmlns:a16="http://schemas.microsoft.com/office/drawing/2014/main" id="{10C89D7E-51DF-463D-BBFD-B1FC5C8F2E50}"/>
                </a:ext>
              </a:extLst>
            </p:cNvPr>
            <p:cNvSpPr txBox="1">
              <a:spLocks noChangeArrowheads="1"/>
            </p:cNvSpPr>
            <p:nvPr/>
          </p:nvSpPr>
          <p:spPr bwMode="auto">
            <a:xfrm>
              <a:off x="816" y="1104"/>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b</a:t>
              </a:r>
            </a:p>
          </p:txBody>
        </p:sp>
        <p:sp>
          <p:nvSpPr>
            <p:cNvPr id="15389" name="Text Box 7">
              <a:extLst>
                <a:ext uri="{FF2B5EF4-FFF2-40B4-BE49-F238E27FC236}">
                  <a16:creationId xmlns:a16="http://schemas.microsoft.com/office/drawing/2014/main" id="{4469E835-8647-4DD3-8B11-8E492AB8B0AA}"/>
                </a:ext>
              </a:extLst>
            </p:cNvPr>
            <p:cNvSpPr txBox="1">
              <a:spLocks noChangeArrowheads="1"/>
            </p:cNvSpPr>
            <p:nvPr/>
          </p:nvSpPr>
          <p:spPr bwMode="auto">
            <a:xfrm>
              <a:off x="1680" y="1104"/>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c</a:t>
              </a:r>
            </a:p>
          </p:txBody>
        </p:sp>
        <p:sp>
          <p:nvSpPr>
            <p:cNvPr id="15390" name="Text Box 8">
              <a:extLst>
                <a:ext uri="{FF2B5EF4-FFF2-40B4-BE49-F238E27FC236}">
                  <a16:creationId xmlns:a16="http://schemas.microsoft.com/office/drawing/2014/main" id="{7EEB5B98-5673-48B1-8528-FC64CD59D550}"/>
                </a:ext>
              </a:extLst>
            </p:cNvPr>
            <p:cNvSpPr txBox="1">
              <a:spLocks noChangeArrowheads="1"/>
            </p:cNvSpPr>
            <p:nvPr/>
          </p:nvSpPr>
          <p:spPr bwMode="auto">
            <a:xfrm>
              <a:off x="576" y="1536"/>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d</a:t>
              </a:r>
            </a:p>
          </p:txBody>
        </p:sp>
        <p:sp>
          <p:nvSpPr>
            <p:cNvPr id="15391" name="Text Box 9">
              <a:extLst>
                <a:ext uri="{FF2B5EF4-FFF2-40B4-BE49-F238E27FC236}">
                  <a16:creationId xmlns:a16="http://schemas.microsoft.com/office/drawing/2014/main" id="{3B228C65-782A-45E6-9F7A-792EEFD1D8DE}"/>
                </a:ext>
              </a:extLst>
            </p:cNvPr>
            <p:cNvSpPr txBox="1">
              <a:spLocks noChangeArrowheads="1"/>
            </p:cNvSpPr>
            <p:nvPr/>
          </p:nvSpPr>
          <p:spPr bwMode="auto">
            <a:xfrm>
              <a:off x="1056" y="1536"/>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e</a:t>
              </a:r>
            </a:p>
          </p:txBody>
        </p:sp>
        <p:sp>
          <p:nvSpPr>
            <p:cNvPr id="15392" name="Text Box 10">
              <a:extLst>
                <a:ext uri="{FF2B5EF4-FFF2-40B4-BE49-F238E27FC236}">
                  <a16:creationId xmlns:a16="http://schemas.microsoft.com/office/drawing/2014/main" id="{26BBC400-96F7-428C-8780-C89ABEE9B166}"/>
                </a:ext>
              </a:extLst>
            </p:cNvPr>
            <p:cNvSpPr txBox="1">
              <a:spLocks noChangeArrowheads="1"/>
            </p:cNvSpPr>
            <p:nvPr/>
          </p:nvSpPr>
          <p:spPr bwMode="auto">
            <a:xfrm>
              <a:off x="1440" y="1536"/>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f</a:t>
              </a:r>
            </a:p>
          </p:txBody>
        </p:sp>
        <p:sp>
          <p:nvSpPr>
            <p:cNvPr id="15393" name="Text Box 11">
              <a:extLst>
                <a:ext uri="{FF2B5EF4-FFF2-40B4-BE49-F238E27FC236}">
                  <a16:creationId xmlns:a16="http://schemas.microsoft.com/office/drawing/2014/main" id="{D131B6FD-38B5-4380-BB40-A071B9ED36DE}"/>
                </a:ext>
              </a:extLst>
            </p:cNvPr>
            <p:cNvSpPr txBox="1">
              <a:spLocks noChangeArrowheads="1"/>
            </p:cNvSpPr>
            <p:nvPr/>
          </p:nvSpPr>
          <p:spPr bwMode="auto">
            <a:xfrm>
              <a:off x="1872" y="1536"/>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g</a:t>
              </a:r>
            </a:p>
          </p:txBody>
        </p:sp>
        <p:sp>
          <p:nvSpPr>
            <p:cNvPr id="15394" name="Text Box 12">
              <a:extLst>
                <a:ext uri="{FF2B5EF4-FFF2-40B4-BE49-F238E27FC236}">
                  <a16:creationId xmlns:a16="http://schemas.microsoft.com/office/drawing/2014/main" id="{EA0D5F4A-B778-4C99-B462-F51FC2964301}"/>
                </a:ext>
              </a:extLst>
            </p:cNvPr>
            <p:cNvSpPr txBox="1">
              <a:spLocks noChangeArrowheads="1"/>
            </p:cNvSpPr>
            <p:nvPr/>
          </p:nvSpPr>
          <p:spPr bwMode="auto">
            <a:xfrm>
              <a:off x="432" y="1968"/>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h</a:t>
              </a:r>
            </a:p>
          </p:txBody>
        </p:sp>
        <p:sp>
          <p:nvSpPr>
            <p:cNvPr id="15395" name="Text Box 13">
              <a:extLst>
                <a:ext uri="{FF2B5EF4-FFF2-40B4-BE49-F238E27FC236}">
                  <a16:creationId xmlns:a16="http://schemas.microsoft.com/office/drawing/2014/main" id="{91830EC3-5654-4E61-9462-D7A8B904E487}"/>
                </a:ext>
              </a:extLst>
            </p:cNvPr>
            <p:cNvSpPr txBox="1">
              <a:spLocks noChangeArrowheads="1"/>
            </p:cNvSpPr>
            <p:nvPr/>
          </p:nvSpPr>
          <p:spPr bwMode="auto">
            <a:xfrm>
              <a:off x="720" y="1968"/>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i</a:t>
              </a:r>
            </a:p>
          </p:txBody>
        </p:sp>
        <p:sp>
          <p:nvSpPr>
            <p:cNvPr id="15396" name="Text Box 14">
              <a:extLst>
                <a:ext uri="{FF2B5EF4-FFF2-40B4-BE49-F238E27FC236}">
                  <a16:creationId xmlns:a16="http://schemas.microsoft.com/office/drawing/2014/main" id="{725AFE90-65A7-4E92-8A4F-99BBF9B1C292}"/>
                </a:ext>
              </a:extLst>
            </p:cNvPr>
            <p:cNvSpPr txBox="1">
              <a:spLocks noChangeArrowheads="1"/>
            </p:cNvSpPr>
            <p:nvPr/>
          </p:nvSpPr>
          <p:spPr bwMode="auto">
            <a:xfrm>
              <a:off x="1728" y="1968"/>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j</a:t>
              </a:r>
            </a:p>
          </p:txBody>
        </p:sp>
        <p:sp>
          <p:nvSpPr>
            <p:cNvPr id="15397" name="Line 15">
              <a:extLst>
                <a:ext uri="{FF2B5EF4-FFF2-40B4-BE49-F238E27FC236}">
                  <a16:creationId xmlns:a16="http://schemas.microsoft.com/office/drawing/2014/main" id="{1151143D-A6AD-45C7-B1E9-7E9E4DF090BE}"/>
                </a:ext>
              </a:extLst>
            </p:cNvPr>
            <p:cNvSpPr>
              <a:spLocks noChangeShapeType="1"/>
            </p:cNvSpPr>
            <p:nvPr/>
          </p:nvSpPr>
          <p:spPr bwMode="auto">
            <a:xfrm flipH="1">
              <a:off x="1008" y="1056"/>
              <a:ext cx="33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98" name="Line 16">
              <a:extLst>
                <a:ext uri="{FF2B5EF4-FFF2-40B4-BE49-F238E27FC236}">
                  <a16:creationId xmlns:a16="http://schemas.microsoft.com/office/drawing/2014/main" id="{23F16951-397D-40EB-BCB4-0014184230C5}"/>
                </a:ext>
              </a:extLst>
            </p:cNvPr>
            <p:cNvSpPr>
              <a:spLocks noChangeShapeType="1"/>
            </p:cNvSpPr>
            <p:nvPr/>
          </p:nvSpPr>
          <p:spPr bwMode="auto">
            <a:xfrm>
              <a:off x="1344" y="1056"/>
              <a:ext cx="33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99" name="Line 17">
              <a:extLst>
                <a:ext uri="{FF2B5EF4-FFF2-40B4-BE49-F238E27FC236}">
                  <a16:creationId xmlns:a16="http://schemas.microsoft.com/office/drawing/2014/main" id="{94E3DE0E-D42B-4E6D-84FE-749745356D6D}"/>
                </a:ext>
              </a:extLst>
            </p:cNvPr>
            <p:cNvSpPr>
              <a:spLocks noChangeShapeType="1"/>
            </p:cNvSpPr>
            <p:nvPr/>
          </p:nvSpPr>
          <p:spPr bwMode="auto">
            <a:xfrm flipH="1">
              <a:off x="720" y="1392"/>
              <a:ext cx="192"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400" name="Line 18">
              <a:extLst>
                <a:ext uri="{FF2B5EF4-FFF2-40B4-BE49-F238E27FC236}">
                  <a16:creationId xmlns:a16="http://schemas.microsoft.com/office/drawing/2014/main" id="{A3361746-CC41-4D94-A8FD-E0C05A366C8D}"/>
                </a:ext>
              </a:extLst>
            </p:cNvPr>
            <p:cNvSpPr>
              <a:spLocks noChangeShapeType="1"/>
            </p:cNvSpPr>
            <p:nvPr/>
          </p:nvSpPr>
          <p:spPr bwMode="auto">
            <a:xfrm>
              <a:off x="912" y="1392"/>
              <a:ext cx="24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401" name="Line 19">
              <a:extLst>
                <a:ext uri="{FF2B5EF4-FFF2-40B4-BE49-F238E27FC236}">
                  <a16:creationId xmlns:a16="http://schemas.microsoft.com/office/drawing/2014/main" id="{A1933CBB-30BD-4289-99C1-995777E4BCF0}"/>
                </a:ext>
              </a:extLst>
            </p:cNvPr>
            <p:cNvSpPr>
              <a:spLocks noChangeShapeType="1"/>
            </p:cNvSpPr>
            <p:nvPr/>
          </p:nvSpPr>
          <p:spPr bwMode="auto">
            <a:xfrm flipH="1">
              <a:off x="1584" y="1392"/>
              <a:ext cx="192"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402" name="Line 20">
              <a:extLst>
                <a:ext uri="{FF2B5EF4-FFF2-40B4-BE49-F238E27FC236}">
                  <a16:creationId xmlns:a16="http://schemas.microsoft.com/office/drawing/2014/main" id="{E177E047-1DA4-47C1-9710-96923BC95759}"/>
                </a:ext>
              </a:extLst>
            </p:cNvPr>
            <p:cNvSpPr>
              <a:spLocks noChangeShapeType="1"/>
            </p:cNvSpPr>
            <p:nvPr/>
          </p:nvSpPr>
          <p:spPr bwMode="auto">
            <a:xfrm>
              <a:off x="1776" y="1392"/>
              <a:ext cx="192"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403" name="Line 21">
              <a:extLst>
                <a:ext uri="{FF2B5EF4-FFF2-40B4-BE49-F238E27FC236}">
                  <a16:creationId xmlns:a16="http://schemas.microsoft.com/office/drawing/2014/main" id="{A68B9EAD-253B-4D87-9AB0-AB3FB956764C}"/>
                </a:ext>
              </a:extLst>
            </p:cNvPr>
            <p:cNvSpPr>
              <a:spLocks noChangeShapeType="1"/>
            </p:cNvSpPr>
            <p:nvPr/>
          </p:nvSpPr>
          <p:spPr bwMode="auto">
            <a:xfrm flipH="1">
              <a:off x="576" y="1824"/>
              <a:ext cx="96"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404" name="Line 22">
              <a:extLst>
                <a:ext uri="{FF2B5EF4-FFF2-40B4-BE49-F238E27FC236}">
                  <a16:creationId xmlns:a16="http://schemas.microsoft.com/office/drawing/2014/main" id="{58641C82-AD78-43DA-8537-48C7525E9058}"/>
                </a:ext>
              </a:extLst>
            </p:cNvPr>
            <p:cNvSpPr>
              <a:spLocks noChangeShapeType="1"/>
            </p:cNvSpPr>
            <p:nvPr/>
          </p:nvSpPr>
          <p:spPr bwMode="auto">
            <a:xfrm>
              <a:off x="672" y="1824"/>
              <a:ext cx="96"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405" name="Line 23">
              <a:extLst>
                <a:ext uri="{FF2B5EF4-FFF2-40B4-BE49-F238E27FC236}">
                  <a16:creationId xmlns:a16="http://schemas.microsoft.com/office/drawing/2014/main" id="{061A2950-9810-4800-A87E-590C4A513F63}"/>
                </a:ext>
              </a:extLst>
            </p:cNvPr>
            <p:cNvSpPr>
              <a:spLocks noChangeShapeType="1"/>
            </p:cNvSpPr>
            <p:nvPr/>
          </p:nvSpPr>
          <p:spPr bwMode="auto">
            <a:xfrm flipH="1">
              <a:off x="1824" y="1824"/>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406" name="Text Box 24">
              <a:extLst>
                <a:ext uri="{FF2B5EF4-FFF2-40B4-BE49-F238E27FC236}">
                  <a16:creationId xmlns:a16="http://schemas.microsoft.com/office/drawing/2014/main" id="{5E775769-9CA4-4F57-A69A-90220CD5E4F2}"/>
                </a:ext>
              </a:extLst>
            </p:cNvPr>
            <p:cNvSpPr txBox="1">
              <a:spLocks noChangeArrowheads="1"/>
            </p:cNvSpPr>
            <p:nvPr/>
          </p:nvSpPr>
          <p:spPr bwMode="auto">
            <a:xfrm>
              <a:off x="240" y="2256"/>
              <a:ext cx="1968"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Times New Roman" panose="02020603050405020304" pitchFamily="18" charset="0"/>
                </a:rPr>
                <a:t>A balanced binary tree</a:t>
              </a:r>
            </a:p>
          </p:txBody>
        </p:sp>
      </p:grpSp>
      <p:grpSp>
        <p:nvGrpSpPr>
          <p:cNvPr id="36889" name="Group 25">
            <a:extLst>
              <a:ext uri="{FF2B5EF4-FFF2-40B4-BE49-F238E27FC236}">
                <a16:creationId xmlns:a16="http://schemas.microsoft.com/office/drawing/2014/main" id="{27B7EB22-F34F-49E5-A360-5696604D8994}"/>
              </a:ext>
            </a:extLst>
          </p:cNvPr>
          <p:cNvGrpSpPr>
            <a:grpSpLocks/>
          </p:cNvGrpSpPr>
          <p:nvPr/>
        </p:nvGrpSpPr>
        <p:grpSpPr bwMode="auto">
          <a:xfrm>
            <a:off x="5369169" y="1368669"/>
            <a:ext cx="3429000" cy="3317631"/>
            <a:chOff x="2784" y="768"/>
            <a:chExt cx="2160" cy="2264"/>
          </a:xfrm>
        </p:grpSpPr>
        <p:sp>
          <p:nvSpPr>
            <p:cNvPr id="15367" name="Text Box 26">
              <a:extLst>
                <a:ext uri="{FF2B5EF4-FFF2-40B4-BE49-F238E27FC236}">
                  <a16:creationId xmlns:a16="http://schemas.microsoft.com/office/drawing/2014/main" id="{E5D7D003-1ACE-4AAF-8D71-A97D20DB32A6}"/>
                </a:ext>
              </a:extLst>
            </p:cNvPr>
            <p:cNvSpPr txBox="1">
              <a:spLocks noChangeArrowheads="1"/>
            </p:cNvSpPr>
            <p:nvPr/>
          </p:nvSpPr>
          <p:spPr bwMode="auto">
            <a:xfrm>
              <a:off x="3744" y="768"/>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a</a:t>
              </a:r>
            </a:p>
          </p:txBody>
        </p:sp>
        <p:sp>
          <p:nvSpPr>
            <p:cNvPr id="15368" name="Text Box 27">
              <a:extLst>
                <a:ext uri="{FF2B5EF4-FFF2-40B4-BE49-F238E27FC236}">
                  <a16:creationId xmlns:a16="http://schemas.microsoft.com/office/drawing/2014/main" id="{2C0009E8-2281-4CA5-AC0A-9ABBFF8701C5}"/>
                </a:ext>
              </a:extLst>
            </p:cNvPr>
            <p:cNvSpPr txBox="1">
              <a:spLocks noChangeArrowheads="1"/>
            </p:cNvSpPr>
            <p:nvPr/>
          </p:nvSpPr>
          <p:spPr bwMode="auto">
            <a:xfrm>
              <a:off x="3552" y="1104"/>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b</a:t>
              </a:r>
            </a:p>
          </p:txBody>
        </p:sp>
        <p:sp>
          <p:nvSpPr>
            <p:cNvPr id="15369" name="Text Box 28">
              <a:extLst>
                <a:ext uri="{FF2B5EF4-FFF2-40B4-BE49-F238E27FC236}">
                  <a16:creationId xmlns:a16="http://schemas.microsoft.com/office/drawing/2014/main" id="{9197628B-7616-41CE-A97A-E5BB42959A14}"/>
                </a:ext>
              </a:extLst>
            </p:cNvPr>
            <p:cNvSpPr txBox="1">
              <a:spLocks noChangeArrowheads="1"/>
            </p:cNvSpPr>
            <p:nvPr/>
          </p:nvSpPr>
          <p:spPr bwMode="auto">
            <a:xfrm>
              <a:off x="3312" y="1440"/>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c</a:t>
              </a:r>
            </a:p>
          </p:txBody>
        </p:sp>
        <p:sp>
          <p:nvSpPr>
            <p:cNvPr id="15370" name="Text Box 29">
              <a:extLst>
                <a:ext uri="{FF2B5EF4-FFF2-40B4-BE49-F238E27FC236}">
                  <a16:creationId xmlns:a16="http://schemas.microsoft.com/office/drawing/2014/main" id="{DBBD6371-5CD3-4702-88B8-6E31FA215148}"/>
                </a:ext>
              </a:extLst>
            </p:cNvPr>
            <p:cNvSpPr txBox="1">
              <a:spLocks noChangeArrowheads="1"/>
            </p:cNvSpPr>
            <p:nvPr/>
          </p:nvSpPr>
          <p:spPr bwMode="auto">
            <a:xfrm>
              <a:off x="3120" y="1776"/>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d</a:t>
              </a:r>
            </a:p>
          </p:txBody>
        </p:sp>
        <p:sp>
          <p:nvSpPr>
            <p:cNvPr id="15371" name="Text Box 30">
              <a:extLst>
                <a:ext uri="{FF2B5EF4-FFF2-40B4-BE49-F238E27FC236}">
                  <a16:creationId xmlns:a16="http://schemas.microsoft.com/office/drawing/2014/main" id="{52A64368-EC68-4584-9170-E4DD78A83084}"/>
                </a:ext>
              </a:extLst>
            </p:cNvPr>
            <p:cNvSpPr txBox="1">
              <a:spLocks noChangeArrowheads="1"/>
            </p:cNvSpPr>
            <p:nvPr/>
          </p:nvSpPr>
          <p:spPr bwMode="auto">
            <a:xfrm>
              <a:off x="3744" y="1440"/>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e</a:t>
              </a:r>
            </a:p>
          </p:txBody>
        </p:sp>
        <p:sp>
          <p:nvSpPr>
            <p:cNvPr id="15372" name="Text Box 31">
              <a:extLst>
                <a:ext uri="{FF2B5EF4-FFF2-40B4-BE49-F238E27FC236}">
                  <a16:creationId xmlns:a16="http://schemas.microsoft.com/office/drawing/2014/main" id="{9B43AA0B-4D20-4F15-BE3D-384F7AD900FA}"/>
                </a:ext>
              </a:extLst>
            </p:cNvPr>
            <p:cNvSpPr txBox="1">
              <a:spLocks noChangeArrowheads="1"/>
            </p:cNvSpPr>
            <p:nvPr/>
          </p:nvSpPr>
          <p:spPr bwMode="auto">
            <a:xfrm>
              <a:off x="3600" y="1824"/>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f</a:t>
              </a:r>
            </a:p>
          </p:txBody>
        </p:sp>
        <p:sp>
          <p:nvSpPr>
            <p:cNvPr id="15373" name="Text Box 32">
              <a:extLst>
                <a:ext uri="{FF2B5EF4-FFF2-40B4-BE49-F238E27FC236}">
                  <a16:creationId xmlns:a16="http://schemas.microsoft.com/office/drawing/2014/main" id="{67063B23-25EC-4D55-AE03-9AD6E9691FDC}"/>
                </a:ext>
              </a:extLst>
            </p:cNvPr>
            <p:cNvSpPr txBox="1">
              <a:spLocks noChangeArrowheads="1"/>
            </p:cNvSpPr>
            <p:nvPr/>
          </p:nvSpPr>
          <p:spPr bwMode="auto">
            <a:xfrm>
              <a:off x="3408" y="2160"/>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g</a:t>
              </a:r>
            </a:p>
          </p:txBody>
        </p:sp>
        <p:sp>
          <p:nvSpPr>
            <p:cNvPr id="15374" name="Text Box 33">
              <a:extLst>
                <a:ext uri="{FF2B5EF4-FFF2-40B4-BE49-F238E27FC236}">
                  <a16:creationId xmlns:a16="http://schemas.microsoft.com/office/drawing/2014/main" id="{F160ADBD-4FA3-4497-A2F7-6B6760A509DC}"/>
                </a:ext>
              </a:extLst>
            </p:cNvPr>
            <p:cNvSpPr txBox="1">
              <a:spLocks noChangeArrowheads="1"/>
            </p:cNvSpPr>
            <p:nvPr/>
          </p:nvSpPr>
          <p:spPr bwMode="auto">
            <a:xfrm>
              <a:off x="3744" y="2160"/>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h</a:t>
              </a:r>
            </a:p>
          </p:txBody>
        </p:sp>
        <p:sp>
          <p:nvSpPr>
            <p:cNvPr id="15375" name="Text Box 34">
              <a:extLst>
                <a:ext uri="{FF2B5EF4-FFF2-40B4-BE49-F238E27FC236}">
                  <a16:creationId xmlns:a16="http://schemas.microsoft.com/office/drawing/2014/main" id="{628D7787-8DEC-44A3-A3D5-68366E9F1768}"/>
                </a:ext>
              </a:extLst>
            </p:cNvPr>
            <p:cNvSpPr txBox="1">
              <a:spLocks noChangeArrowheads="1"/>
            </p:cNvSpPr>
            <p:nvPr/>
          </p:nvSpPr>
          <p:spPr bwMode="auto">
            <a:xfrm>
              <a:off x="3264" y="2496"/>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i</a:t>
              </a:r>
            </a:p>
          </p:txBody>
        </p:sp>
        <p:sp>
          <p:nvSpPr>
            <p:cNvPr id="15376" name="Text Box 35">
              <a:extLst>
                <a:ext uri="{FF2B5EF4-FFF2-40B4-BE49-F238E27FC236}">
                  <a16:creationId xmlns:a16="http://schemas.microsoft.com/office/drawing/2014/main" id="{AA97478F-A8A0-4F8A-B9A8-AFFF6B77629A}"/>
                </a:ext>
              </a:extLst>
            </p:cNvPr>
            <p:cNvSpPr txBox="1">
              <a:spLocks noChangeArrowheads="1"/>
            </p:cNvSpPr>
            <p:nvPr/>
          </p:nvSpPr>
          <p:spPr bwMode="auto">
            <a:xfrm>
              <a:off x="3552" y="2496"/>
              <a:ext cx="24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Verdana" panose="020B0604030504040204" pitchFamily="34" charset="0"/>
                </a:rPr>
                <a:t>j</a:t>
              </a:r>
            </a:p>
          </p:txBody>
        </p:sp>
        <p:sp>
          <p:nvSpPr>
            <p:cNvPr id="15377" name="Line 36">
              <a:extLst>
                <a:ext uri="{FF2B5EF4-FFF2-40B4-BE49-F238E27FC236}">
                  <a16:creationId xmlns:a16="http://schemas.microsoft.com/office/drawing/2014/main" id="{ADD1C39F-21CD-4DF6-A81B-C4525205975C}"/>
                </a:ext>
              </a:extLst>
            </p:cNvPr>
            <p:cNvSpPr>
              <a:spLocks noChangeShapeType="1"/>
            </p:cNvSpPr>
            <p:nvPr/>
          </p:nvSpPr>
          <p:spPr bwMode="auto">
            <a:xfrm flipH="1">
              <a:off x="3696" y="1008"/>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78" name="Line 37">
              <a:extLst>
                <a:ext uri="{FF2B5EF4-FFF2-40B4-BE49-F238E27FC236}">
                  <a16:creationId xmlns:a16="http://schemas.microsoft.com/office/drawing/2014/main" id="{D024CB8E-3DB5-4A19-83A2-64AE71157892}"/>
                </a:ext>
              </a:extLst>
            </p:cNvPr>
            <p:cNvSpPr>
              <a:spLocks noChangeShapeType="1"/>
            </p:cNvSpPr>
            <p:nvPr/>
          </p:nvSpPr>
          <p:spPr bwMode="auto">
            <a:xfrm flipH="1">
              <a:off x="3456" y="1392"/>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79" name="Line 38">
              <a:extLst>
                <a:ext uri="{FF2B5EF4-FFF2-40B4-BE49-F238E27FC236}">
                  <a16:creationId xmlns:a16="http://schemas.microsoft.com/office/drawing/2014/main" id="{48CA3396-12C4-487B-94D5-EC59962E3733}"/>
                </a:ext>
              </a:extLst>
            </p:cNvPr>
            <p:cNvSpPr>
              <a:spLocks noChangeShapeType="1"/>
            </p:cNvSpPr>
            <p:nvPr/>
          </p:nvSpPr>
          <p:spPr bwMode="auto">
            <a:xfrm flipH="1">
              <a:off x="3264" y="1680"/>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80" name="Line 39">
              <a:extLst>
                <a:ext uri="{FF2B5EF4-FFF2-40B4-BE49-F238E27FC236}">
                  <a16:creationId xmlns:a16="http://schemas.microsoft.com/office/drawing/2014/main" id="{03BF8061-14A5-4EAC-8A31-217F6F0DC640}"/>
                </a:ext>
              </a:extLst>
            </p:cNvPr>
            <p:cNvSpPr>
              <a:spLocks noChangeShapeType="1"/>
            </p:cNvSpPr>
            <p:nvPr/>
          </p:nvSpPr>
          <p:spPr bwMode="auto">
            <a:xfrm>
              <a:off x="3648" y="1392"/>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81" name="Line 40">
              <a:extLst>
                <a:ext uri="{FF2B5EF4-FFF2-40B4-BE49-F238E27FC236}">
                  <a16:creationId xmlns:a16="http://schemas.microsoft.com/office/drawing/2014/main" id="{AB7D8B9F-EFA0-4551-A0A5-C0C4C1B52B0A}"/>
                </a:ext>
              </a:extLst>
            </p:cNvPr>
            <p:cNvSpPr>
              <a:spLocks noChangeShapeType="1"/>
            </p:cNvSpPr>
            <p:nvPr/>
          </p:nvSpPr>
          <p:spPr bwMode="auto">
            <a:xfrm flipH="1">
              <a:off x="3744" y="1728"/>
              <a:ext cx="96"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82" name="Line 41">
              <a:extLst>
                <a:ext uri="{FF2B5EF4-FFF2-40B4-BE49-F238E27FC236}">
                  <a16:creationId xmlns:a16="http://schemas.microsoft.com/office/drawing/2014/main" id="{CDD9B48A-89DF-44BF-8C73-80A33D0762AB}"/>
                </a:ext>
              </a:extLst>
            </p:cNvPr>
            <p:cNvSpPr>
              <a:spLocks noChangeShapeType="1"/>
            </p:cNvSpPr>
            <p:nvPr/>
          </p:nvSpPr>
          <p:spPr bwMode="auto">
            <a:xfrm flipH="1">
              <a:off x="3552" y="2064"/>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83" name="Line 42">
              <a:extLst>
                <a:ext uri="{FF2B5EF4-FFF2-40B4-BE49-F238E27FC236}">
                  <a16:creationId xmlns:a16="http://schemas.microsoft.com/office/drawing/2014/main" id="{AC002185-7424-480F-9494-57935C2A7A5F}"/>
                </a:ext>
              </a:extLst>
            </p:cNvPr>
            <p:cNvSpPr>
              <a:spLocks noChangeShapeType="1"/>
            </p:cNvSpPr>
            <p:nvPr/>
          </p:nvSpPr>
          <p:spPr bwMode="auto">
            <a:xfrm>
              <a:off x="3696" y="2064"/>
              <a:ext cx="144"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84" name="Line 43">
              <a:extLst>
                <a:ext uri="{FF2B5EF4-FFF2-40B4-BE49-F238E27FC236}">
                  <a16:creationId xmlns:a16="http://schemas.microsoft.com/office/drawing/2014/main" id="{273B7669-6166-42E5-AE45-C25B5DDD0005}"/>
                </a:ext>
              </a:extLst>
            </p:cNvPr>
            <p:cNvSpPr>
              <a:spLocks noChangeShapeType="1"/>
            </p:cNvSpPr>
            <p:nvPr/>
          </p:nvSpPr>
          <p:spPr bwMode="auto">
            <a:xfrm flipH="1">
              <a:off x="3360" y="2448"/>
              <a:ext cx="144"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85" name="Line 44">
              <a:extLst>
                <a:ext uri="{FF2B5EF4-FFF2-40B4-BE49-F238E27FC236}">
                  <a16:creationId xmlns:a16="http://schemas.microsoft.com/office/drawing/2014/main" id="{F5FA90F3-F8A4-4840-82BF-84884FBF51DF}"/>
                </a:ext>
              </a:extLst>
            </p:cNvPr>
            <p:cNvSpPr>
              <a:spLocks noChangeShapeType="1"/>
            </p:cNvSpPr>
            <p:nvPr/>
          </p:nvSpPr>
          <p:spPr bwMode="auto">
            <a:xfrm>
              <a:off x="3504" y="2448"/>
              <a:ext cx="96"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5386" name="Text Box 45">
              <a:extLst>
                <a:ext uri="{FF2B5EF4-FFF2-40B4-BE49-F238E27FC236}">
                  <a16:creationId xmlns:a16="http://schemas.microsoft.com/office/drawing/2014/main" id="{F1ABE9A2-2A1D-47F6-A516-0EC7D2E73B38}"/>
                </a:ext>
              </a:extLst>
            </p:cNvPr>
            <p:cNvSpPr txBox="1">
              <a:spLocks noChangeArrowheads="1"/>
            </p:cNvSpPr>
            <p:nvPr/>
          </p:nvSpPr>
          <p:spPr bwMode="auto">
            <a:xfrm>
              <a:off x="2784" y="2736"/>
              <a:ext cx="21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a:latin typeface="Times New Roman" panose="02020603050405020304" pitchFamily="18" charset="0"/>
                </a:rPr>
                <a:t>An unbalanced binary tree</a:t>
              </a:r>
            </a:p>
          </p:txBody>
        </p:sp>
      </p:grpSp>
      <p:sp>
        <p:nvSpPr>
          <p:cNvPr id="2" name="Slide Number Placeholder 1">
            <a:extLst>
              <a:ext uri="{FF2B5EF4-FFF2-40B4-BE49-F238E27FC236}">
                <a16:creationId xmlns:a16="http://schemas.microsoft.com/office/drawing/2014/main" id="{81C3DF1F-E0CB-4700-A0D0-DD7213C3E0E2}"/>
              </a:ext>
            </a:extLst>
          </p:cNvPr>
          <p:cNvSpPr>
            <a:spLocks noGrp="1"/>
          </p:cNvSpPr>
          <p:nvPr>
            <p:ph type="sldNum" sz="quarter" idx="12"/>
          </p:nvPr>
        </p:nvSpPr>
        <p:spPr/>
        <p:txBody>
          <a:bodyPr/>
          <a:lstStyle/>
          <a:p>
            <a:fld id="{5AF38636-804C-414E-8ACA-D918E7046845}" type="slidenum">
              <a:rPr lang="en-GB" smtClean="0"/>
              <a:pPr/>
              <a:t>18</a:t>
            </a:fld>
            <a:endParaRPr lang="en-GB" dirty="0"/>
          </a:p>
        </p:txBody>
      </p:sp>
    </p:spTree>
    <p:extLst>
      <p:ext uri="{BB962C8B-B14F-4D97-AF65-F5344CB8AC3E}">
        <p14:creationId xmlns:p14="http://schemas.microsoft.com/office/powerpoint/2010/main" val="1746648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dissolve">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889"/>
                                        </p:tgtEl>
                                        <p:attrNameLst>
                                          <p:attrName>style.visibility</p:attrName>
                                        </p:attrNameLst>
                                      </p:cBhvr>
                                      <p:to>
                                        <p:strVal val="visible"/>
                                      </p:to>
                                    </p:set>
                                    <p:animEffect transition="in" filter="dissolve">
                                      <p:cBhvr>
                                        <p:cTn id="12" dur="500"/>
                                        <p:tgtEl>
                                          <p:spTgt spid="368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7">
                                            <p:txEl>
                                              <p:pRg st="0" end="0"/>
                                            </p:txEl>
                                          </p:spTgt>
                                        </p:tgtEl>
                                        <p:attrNameLst>
                                          <p:attrName>style.visibility</p:attrName>
                                        </p:attrNameLst>
                                      </p:cBhvr>
                                      <p:to>
                                        <p:strVal val="visible"/>
                                      </p:to>
                                    </p:set>
                                    <p:animEffect transition="in" filter="wipe(left)">
                                      <p:cBhvr>
                                        <p:cTn id="17" dur="500"/>
                                        <p:tgtEl>
                                          <p:spTgt spid="368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7">
                                            <p:txEl>
                                              <p:pRg st="1" end="1"/>
                                            </p:txEl>
                                          </p:spTgt>
                                        </p:tgtEl>
                                        <p:attrNameLst>
                                          <p:attrName>style.visibility</p:attrName>
                                        </p:attrNameLst>
                                      </p:cBhvr>
                                      <p:to>
                                        <p:strVal val="visible"/>
                                      </p:to>
                                    </p:set>
                                    <p:animEffect transition="in" filter="wipe(left)">
                                      <p:cBhvr>
                                        <p:cTn id="22" dur="500"/>
                                        <p:tgtEl>
                                          <p:spTgt spid="368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7">
                                            <p:txEl>
                                              <p:pRg st="2" end="2"/>
                                            </p:txEl>
                                          </p:spTgt>
                                        </p:tgtEl>
                                        <p:attrNameLst>
                                          <p:attrName>style.visibility</p:attrName>
                                        </p:attrNameLst>
                                      </p:cBhvr>
                                      <p:to>
                                        <p:strVal val="visible"/>
                                      </p:to>
                                    </p:set>
                                    <p:animEffect transition="in" filter="wipe(left)">
                                      <p:cBhvr>
                                        <p:cTn id="27" dur="500"/>
                                        <p:tgtEl>
                                          <p:spTgt spid="36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4"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4D4C9506-6BB9-4E4B-8657-D9CA50FB964B}"/>
              </a:ext>
            </a:extLst>
          </p:cNvPr>
          <p:cNvSpPr>
            <a:spLocks noGrp="1" noChangeArrowheads="1"/>
          </p:cNvSpPr>
          <p:nvPr>
            <p:ph type="title"/>
          </p:nvPr>
        </p:nvSpPr>
        <p:spPr/>
        <p:txBody>
          <a:bodyPr>
            <a:normAutofit fontScale="90000"/>
          </a:bodyPr>
          <a:lstStyle/>
          <a:p>
            <a:pPr eaLnBrk="1" hangingPunct="1"/>
            <a:r>
              <a:rPr lang="en-IE" altLang="en-US" dirty="0">
                <a:solidFill>
                  <a:srgbClr val="0000FF"/>
                </a:solidFill>
              </a:rPr>
              <a:t>Binary Tree</a:t>
            </a:r>
            <a:br>
              <a:rPr lang="en-IE" altLang="en-US" sz="2954" dirty="0">
                <a:solidFill>
                  <a:srgbClr val="0000FF"/>
                </a:solidFill>
              </a:rPr>
            </a:br>
            <a:r>
              <a:rPr lang="en-IE" altLang="en-US" sz="2954" b="1" dirty="0">
                <a:solidFill>
                  <a:srgbClr val="0000FF"/>
                </a:solidFill>
              </a:rPr>
              <a:t>Inserting items to a binary search tree</a:t>
            </a:r>
            <a:endParaRPr lang="en-GB" altLang="en-US" sz="2954" b="1" dirty="0">
              <a:solidFill>
                <a:srgbClr val="0000FF"/>
              </a:solidFill>
            </a:endParaRPr>
          </a:p>
        </p:txBody>
      </p:sp>
      <p:sp>
        <p:nvSpPr>
          <p:cNvPr id="16388" name="Rectangle 3">
            <a:extLst>
              <a:ext uri="{FF2B5EF4-FFF2-40B4-BE49-F238E27FC236}">
                <a16:creationId xmlns:a16="http://schemas.microsoft.com/office/drawing/2014/main" id="{0134B409-C8AF-4692-AF45-E8A6EBFDF295}"/>
              </a:ext>
            </a:extLst>
          </p:cNvPr>
          <p:cNvSpPr>
            <a:spLocks noGrp="1" noChangeArrowheads="1"/>
          </p:cNvSpPr>
          <p:nvPr>
            <p:ph type="body" idx="1"/>
          </p:nvPr>
        </p:nvSpPr>
        <p:spPr>
          <a:xfrm>
            <a:off x="457200" y="2060849"/>
            <a:ext cx="8507288" cy="4797152"/>
          </a:xfrm>
        </p:spPr>
        <p:txBody>
          <a:bodyPr>
            <a:normAutofit fontScale="85000" lnSpcReduction="20000"/>
          </a:bodyPr>
          <a:lstStyle/>
          <a:p>
            <a:pPr eaLnBrk="1" hangingPunct="1">
              <a:lnSpc>
                <a:spcPct val="120000"/>
              </a:lnSpc>
              <a:spcBef>
                <a:spcPts val="0"/>
              </a:spcBef>
              <a:spcAft>
                <a:spcPts val="1200"/>
              </a:spcAft>
            </a:pPr>
            <a:r>
              <a:rPr lang="en-IE" altLang="en-US" sz="2215" dirty="0"/>
              <a:t>Insert the following elements in an ordered / search binary tree:</a:t>
            </a:r>
          </a:p>
          <a:p>
            <a:pPr eaLnBrk="1" hangingPunct="1">
              <a:lnSpc>
                <a:spcPct val="120000"/>
              </a:lnSpc>
              <a:spcBef>
                <a:spcPts val="0"/>
              </a:spcBef>
              <a:spcAft>
                <a:spcPts val="1200"/>
              </a:spcAft>
              <a:buFont typeface="Wingdings" panose="05000000000000000000" pitchFamily="2" charset="2"/>
              <a:buNone/>
            </a:pPr>
            <a:r>
              <a:rPr lang="en-IE" altLang="en-US" sz="2215" dirty="0"/>
              <a:t>		Dan,  Ali,  Bill,  CJ,  Ella,  Flo,  Gill</a:t>
            </a:r>
          </a:p>
          <a:p>
            <a:pPr eaLnBrk="1" hangingPunct="1">
              <a:lnSpc>
                <a:spcPct val="120000"/>
              </a:lnSpc>
              <a:spcBef>
                <a:spcPts val="0"/>
              </a:spcBef>
              <a:spcAft>
                <a:spcPts val="1200"/>
              </a:spcAft>
            </a:pPr>
            <a:r>
              <a:rPr lang="en-US" altLang="en-US" sz="2215" dirty="0"/>
              <a:t>Insertion procedure:</a:t>
            </a:r>
          </a:p>
          <a:p>
            <a:pPr lvl="1" eaLnBrk="1" hangingPunct="1">
              <a:lnSpc>
                <a:spcPct val="120000"/>
              </a:lnSpc>
              <a:spcBef>
                <a:spcPts val="0"/>
              </a:spcBef>
              <a:spcAft>
                <a:spcPts val="1200"/>
              </a:spcAft>
            </a:pPr>
            <a:r>
              <a:rPr lang="en-US" altLang="en-US" b="1" dirty="0"/>
              <a:t>Compares value to be inserted with data field</a:t>
            </a:r>
          </a:p>
          <a:p>
            <a:pPr lvl="1" eaLnBrk="1" hangingPunct="1">
              <a:lnSpc>
                <a:spcPct val="120000"/>
              </a:lnSpc>
              <a:spcBef>
                <a:spcPts val="0"/>
              </a:spcBef>
              <a:spcAft>
                <a:spcPts val="1200"/>
              </a:spcAft>
            </a:pPr>
            <a:r>
              <a:rPr lang="en-US" altLang="en-US" b="1" dirty="0"/>
              <a:t>If value &lt; data</a:t>
            </a:r>
          </a:p>
          <a:p>
            <a:pPr lvl="2" eaLnBrk="1" hangingPunct="1">
              <a:lnSpc>
                <a:spcPct val="120000"/>
              </a:lnSpc>
              <a:spcBef>
                <a:spcPts val="0"/>
              </a:spcBef>
              <a:spcAft>
                <a:spcPts val="1200"/>
              </a:spcAft>
            </a:pPr>
            <a:r>
              <a:rPr lang="en-US" altLang="en-US" dirty="0"/>
              <a:t>If left link is null, assign to new node (containing value)</a:t>
            </a:r>
          </a:p>
          <a:p>
            <a:pPr lvl="2" eaLnBrk="1" hangingPunct="1">
              <a:lnSpc>
                <a:spcPct val="120000"/>
              </a:lnSpc>
              <a:spcBef>
                <a:spcPts val="0"/>
              </a:spcBef>
              <a:spcAft>
                <a:spcPts val="1200"/>
              </a:spcAft>
            </a:pPr>
            <a:r>
              <a:rPr lang="en-US" altLang="en-US" dirty="0"/>
              <a:t>Else go deeper to the left</a:t>
            </a:r>
          </a:p>
          <a:p>
            <a:pPr lvl="1" eaLnBrk="1" hangingPunct="1">
              <a:lnSpc>
                <a:spcPct val="120000"/>
              </a:lnSpc>
              <a:spcBef>
                <a:spcPts val="0"/>
              </a:spcBef>
              <a:spcAft>
                <a:spcPts val="1200"/>
              </a:spcAft>
            </a:pPr>
            <a:r>
              <a:rPr lang="en-US" altLang="en-US" b="1" dirty="0"/>
              <a:t>if value &gt; data</a:t>
            </a:r>
          </a:p>
          <a:p>
            <a:pPr lvl="2" eaLnBrk="1" hangingPunct="1">
              <a:lnSpc>
                <a:spcPct val="120000"/>
              </a:lnSpc>
              <a:spcBef>
                <a:spcPts val="0"/>
              </a:spcBef>
              <a:spcAft>
                <a:spcPts val="1200"/>
              </a:spcAft>
            </a:pPr>
            <a:r>
              <a:rPr lang="en-US" altLang="en-US" dirty="0"/>
              <a:t>If right link null, assign to new node (containing value)</a:t>
            </a:r>
          </a:p>
          <a:p>
            <a:pPr lvl="2" eaLnBrk="1" hangingPunct="1">
              <a:lnSpc>
                <a:spcPct val="120000"/>
              </a:lnSpc>
              <a:spcBef>
                <a:spcPts val="0"/>
              </a:spcBef>
              <a:spcAft>
                <a:spcPts val="1200"/>
              </a:spcAft>
            </a:pPr>
            <a:r>
              <a:rPr lang="en-US" altLang="en-US" dirty="0"/>
              <a:t>Else go deeper to the right</a:t>
            </a:r>
            <a:endParaRPr lang="en-GB" altLang="en-US" sz="1385" dirty="0"/>
          </a:p>
        </p:txBody>
      </p:sp>
      <p:sp>
        <p:nvSpPr>
          <p:cNvPr id="2" name="Slide Number Placeholder 1">
            <a:extLst>
              <a:ext uri="{FF2B5EF4-FFF2-40B4-BE49-F238E27FC236}">
                <a16:creationId xmlns:a16="http://schemas.microsoft.com/office/drawing/2014/main" id="{D5FC76B9-9676-43CE-AD50-FB727204791B}"/>
              </a:ext>
            </a:extLst>
          </p:cNvPr>
          <p:cNvSpPr>
            <a:spLocks noGrp="1"/>
          </p:cNvSpPr>
          <p:nvPr>
            <p:ph type="sldNum" sz="quarter" idx="12"/>
          </p:nvPr>
        </p:nvSpPr>
        <p:spPr/>
        <p:txBody>
          <a:bodyPr/>
          <a:lstStyle/>
          <a:p>
            <a:fld id="{5AF38636-804C-414E-8ACA-D918E7046845}" type="slidenum">
              <a:rPr lang="en-GB" smtClean="0"/>
              <a:pPr/>
              <a:t>19</a:t>
            </a:fld>
            <a:endParaRPr lang="en-GB" dirty="0"/>
          </a:p>
        </p:txBody>
      </p:sp>
    </p:spTree>
    <p:extLst>
      <p:ext uri="{BB962C8B-B14F-4D97-AF65-F5344CB8AC3E}">
        <p14:creationId xmlns:p14="http://schemas.microsoft.com/office/powerpoint/2010/main" val="253309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23C2D9A-124A-4422-97E1-70CDF0270EEF}"/>
              </a:ext>
            </a:extLst>
          </p:cNvPr>
          <p:cNvSpPr>
            <a:spLocks noGrp="1" noChangeArrowheads="1"/>
          </p:cNvSpPr>
          <p:nvPr>
            <p:ph type="title"/>
          </p:nvPr>
        </p:nvSpPr>
        <p:spPr>
          <a:xfrm>
            <a:off x="457200" y="288559"/>
            <a:ext cx="8229600" cy="1081454"/>
          </a:xfrm>
        </p:spPr>
        <p:txBody>
          <a:bodyPr/>
          <a:lstStyle/>
          <a:p>
            <a:pPr eaLnBrk="1" hangingPunct="1"/>
            <a:r>
              <a:rPr lang="en-US" altLang="en-US" dirty="0">
                <a:solidFill>
                  <a:srgbClr val="0000FF"/>
                </a:solidFill>
              </a:rPr>
              <a:t>Linear Data Structures</a:t>
            </a:r>
          </a:p>
        </p:txBody>
      </p:sp>
      <p:sp>
        <p:nvSpPr>
          <p:cNvPr id="4100" name="Rectangle 3">
            <a:extLst>
              <a:ext uri="{FF2B5EF4-FFF2-40B4-BE49-F238E27FC236}">
                <a16:creationId xmlns:a16="http://schemas.microsoft.com/office/drawing/2014/main" id="{48D65B0A-A577-450D-BBF7-DD9CD993ECB9}"/>
              </a:ext>
            </a:extLst>
          </p:cNvPr>
          <p:cNvSpPr>
            <a:spLocks noGrp="1" noChangeArrowheads="1"/>
          </p:cNvSpPr>
          <p:nvPr>
            <p:ph type="body" idx="1"/>
          </p:nvPr>
        </p:nvSpPr>
        <p:spPr>
          <a:xfrm>
            <a:off x="107504" y="1700808"/>
            <a:ext cx="9036496" cy="5157192"/>
          </a:xfrm>
        </p:spPr>
        <p:txBody>
          <a:bodyPr>
            <a:normAutofit fontScale="85000" lnSpcReduction="10000"/>
          </a:bodyPr>
          <a:lstStyle/>
          <a:p>
            <a:pPr eaLnBrk="1" hangingPunct="1">
              <a:lnSpc>
                <a:spcPct val="120000"/>
              </a:lnSpc>
              <a:spcAft>
                <a:spcPts val="600"/>
              </a:spcAft>
            </a:pPr>
            <a:r>
              <a:rPr lang="en-US" altLang="en-US" dirty="0"/>
              <a:t>Here are some of the data structures we have studied so far:</a:t>
            </a:r>
          </a:p>
          <a:p>
            <a:pPr lvl="1" eaLnBrk="1" hangingPunct="1">
              <a:lnSpc>
                <a:spcPct val="120000"/>
              </a:lnSpc>
              <a:spcAft>
                <a:spcPts val="600"/>
              </a:spcAft>
            </a:pPr>
            <a:r>
              <a:rPr lang="en-US" altLang="en-US" dirty="0" err="1"/>
              <a:t>ArrayList</a:t>
            </a:r>
            <a:endParaRPr lang="en-US" altLang="en-US" dirty="0"/>
          </a:p>
          <a:p>
            <a:pPr lvl="1" eaLnBrk="1" hangingPunct="1">
              <a:lnSpc>
                <a:spcPct val="120000"/>
              </a:lnSpc>
              <a:spcAft>
                <a:spcPts val="600"/>
              </a:spcAft>
            </a:pPr>
            <a:r>
              <a:rPr lang="en-US" altLang="en-US" dirty="0"/>
              <a:t>Single linked list, Double Linked list</a:t>
            </a:r>
          </a:p>
          <a:p>
            <a:pPr lvl="1" eaLnBrk="1" hangingPunct="1">
              <a:lnSpc>
                <a:spcPct val="120000"/>
              </a:lnSpc>
              <a:spcAft>
                <a:spcPts val="600"/>
              </a:spcAft>
            </a:pPr>
            <a:r>
              <a:rPr lang="en-US" altLang="en-US" dirty="0"/>
              <a:t>Stack, Queue, Priority Queue</a:t>
            </a:r>
          </a:p>
          <a:p>
            <a:pPr eaLnBrk="1" hangingPunct="1">
              <a:lnSpc>
                <a:spcPct val="120000"/>
              </a:lnSpc>
              <a:spcAft>
                <a:spcPts val="600"/>
              </a:spcAft>
            </a:pPr>
            <a:endParaRPr lang="en-US" altLang="en-US" sz="2100" dirty="0"/>
          </a:p>
          <a:p>
            <a:pPr eaLnBrk="1" hangingPunct="1">
              <a:lnSpc>
                <a:spcPct val="120000"/>
              </a:lnSpc>
              <a:spcAft>
                <a:spcPts val="600"/>
              </a:spcAft>
            </a:pPr>
            <a:r>
              <a:rPr lang="en-US" altLang="en-US" dirty="0"/>
              <a:t>These all have the property that their elements can be adequately displayed in a straight line.</a:t>
            </a:r>
          </a:p>
          <a:p>
            <a:pPr eaLnBrk="1" hangingPunct="1">
              <a:lnSpc>
                <a:spcPct val="120000"/>
              </a:lnSpc>
              <a:spcAft>
                <a:spcPts val="600"/>
              </a:spcAft>
            </a:pPr>
            <a:endParaRPr lang="en-US" altLang="en-US" sz="1900" dirty="0">
              <a:solidFill>
                <a:schemeClr val="tx2"/>
              </a:solidFill>
            </a:endParaRPr>
          </a:p>
          <a:p>
            <a:pPr eaLnBrk="1" hangingPunct="1">
              <a:lnSpc>
                <a:spcPct val="120000"/>
              </a:lnSpc>
              <a:spcAft>
                <a:spcPts val="600"/>
              </a:spcAft>
            </a:pPr>
            <a:r>
              <a:rPr lang="en-US" altLang="en-US" u="sng" dirty="0">
                <a:solidFill>
                  <a:srgbClr val="CC0000"/>
                </a:solidFill>
              </a:rPr>
              <a:t>Binary trees</a:t>
            </a:r>
            <a:r>
              <a:rPr lang="en-US" altLang="en-US" dirty="0"/>
              <a:t> are one of the simplest </a:t>
            </a:r>
            <a:r>
              <a:rPr lang="en-US" altLang="en-US" u="sng" dirty="0">
                <a:solidFill>
                  <a:srgbClr val="CC0000"/>
                </a:solidFill>
              </a:rPr>
              <a:t>nonlinear</a:t>
            </a:r>
            <a:r>
              <a:rPr lang="en-US" altLang="en-US" dirty="0"/>
              <a:t> data structures.</a:t>
            </a:r>
          </a:p>
        </p:txBody>
      </p:sp>
      <p:sp>
        <p:nvSpPr>
          <p:cNvPr id="2" name="Slide Number Placeholder 1">
            <a:extLst>
              <a:ext uri="{FF2B5EF4-FFF2-40B4-BE49-F238E27FC236}">
                <a16:creationId xmlns:a16="http://schemas.microsoft.com/office/drawing/2014/main" id="{3B3563D4-7A04-4DA6-A684-895A1DFB0392}"/>
              </a:ext>
            </a:extLst>
          </p:cNvPr>
          <p:cNvSpPr>
            <a:spLocks noGrp="1"/>
          </p:cNvSpPr>
          <p:nvPr>
            <p:ph type="sldNum" sz="quarter" idx="12"/>
          </p:nvPr>
        </p:nvSpPr>
        <p:spPr/>
        <p:txBody>
          <a:bodyPr/>
          <a:lstStyle/>
          <a:p>
            <a:fld id="{5AF38636-804C-414E-8ACA-D918E7046845}" type="slidenum">
              <a:rPr lang="en-GB" smtClean="0"/>
              <a:pPr/>
              <a:t>2</a:t>
            </a:fld>
            <a:endParaRPr lang="en-GB" dirty="0"/>
          </a:p>
        </p:txBody>
      </p:sp>
    </p:spTree>
    <p:extLst>
      <p:ext uri="{BB962C8B-B14F-4D97-AF65-F5344CB8AC3E}">
        <p14:creationId xmlns:p14="http://schemas.microsoft.com/office/powerpoint/2010/main" val="1243331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C5ED097B-5BCD-474B-AA8D-188910A51888}"/>
              </a:ext>
            </a:extLst>
          </p:cNvPr>
          <p:cNvSpPr>
            <a:spLocks noGrp="1" noChangeArrowheads="1"/>
          </p:cNvSpPr>
          <p:nvPr>
            <p:ph type="title"/>
          </p:nvPr>
        </p:nvSpPr>
        <p:spPr>
          <a:xfrm>
            <a:off x="457200" y="404664"/>
            <a:ext cx="8229600" cy="1346689"/>
          </a:xfrm>
        </p:spPr>
        <p:txBody>
          <a:bodyPr/>
          <a:lstStyle/>
          <a:p>
            <a:pPr eaLnBrk="1" hangingPunct="1"/>
            <a:r>
              <a:rPr lang="en-IE" altLang="en-US" dirty="0">
                <a:solidFill>
                  <a:srgbClr val="0000FF"/>
                </a:solidFill>
              </a:rPr>
              <a:t>Binary Tree</a:t>
            </a:r>
            <a:br>
              <a:rPr lang="en-IE" altLang="en-US" dirty="0">
                <a:solidFill>
                  <a:srgbClr val="0000FF"/>
                </a:solidFill>
              </a:rPr>
            </a:br>
            <a:r>
              <a:rPr lang="en-IE" altLang="en-US" sz="2954" b="1" dirty="0">
                <a:solidFill>
                  <a:srgbClr val="0000FF"/>
                </a:solidFill>
              </a:rPr>
              <a:t>Inserting items to a binary search tree</a:t>
            </a:r>
            <a:endParaRPr lang="en-GB" altLang="en-US" sz="2954" b="1" dirty="0">
              <a:solidFill>
                <a:srgbClr val="0000FF"/>
              </a:solidFill>
            </a:endParaRPr>
          </a:p>
        </p:txBody>
      </p:sp>
      <p:sp>
        <p:nvSpPr>
          <p:cNvPr id="17412" name="Rectangle 3">
            <a:extLst>
              <a:ext uri="{FF2B5EF4-FFF2-40B4-BE49-F238E27FC236}">
                <a16:creationId xmlns:a16="http://schemas.microsoft.com/office/drawing/2014/main" id="{ACF890F7-3699-4936-AC53-634F776D770E}"/>
              </a:ext>
            </a:extLst>
          </p:cNvPr>
          <p:cNvSpPr>
            <a:spLocks noGrp="1" noChangeArrowheads="1"/>
          </p:cNvSpPr>
          <p:nvPr>
            <p:ph type="body" idx="1"/>
          </p:nvPr>
        </p:nvSpPr>
        <p:spPr>
          <a:xfrm>
            <a:off x="755576" y="2636912"/>
            <a:ext cx="7931224" cy="3489251"/>
          </a:xfrm>
        </p:spPr>
        <p:txBody>
          <a:bodyPr/>
          <a:lstStyle/>
          <a:p>
            <a:pPr eaLnBrk="1" hangingPunct="1">
              <a:spcAft>
                <a:spcPts val="1800"/>
              </a:spcAft>
            </a:pPr>
            <a:r>
              <a:rPr lang="en-GB" altLang="en-US" dirty="0"/>
              <a:t>Is the resulting tree balanced?</a:t>
            </a:r>
          </a:p>
          <a:p>
            <a:pPr eaLnBrk="1" hangingPunct="1">
              <a:spcAft>
                <a:spcPts val="1800"/>
              </a:spcAft>
            </a:pPr>
            <a:r>
              <a:rPr lang="en-GB" altLang="en-US" dirty="0"/>
              <a:t>Why?</a:t>
            </a:r>
          </a:p>
          <a:p>
            <a:pPr eaLnBrk="1" hangingPunct="1">
              <a:spcAft>
                <a:spcPts val="1800"/>
              </a:spcAft>
            </a:pPr>
            <a:r>
              <a:rPr lang="en-GB" altLang="en-US" dirty="0"/>
              <a:t>How many “steps” to find Gill</a:t>
            </a:r>
          </a:p>
        </p:txBody>
      </p:sp>
      <p:sp>
        <p:nvSpPr>
          <p:cNvPr id="2" name="Slide Number Placeholder 1">
            <a:extLst>
              <a:ext uri="{FF2B5EF4-FFF2-40B4-BE49-F238E27FC236}">
                <a16:creationId xmlns:a16="http://schemas.microsoft.com/office/drawing/2014/main" id="{00DE8CFD-1786-4EFB-B63B-2C43F7EBB037}"/>
              </a:ext>
            </a:extLst>
          </p:cNvPr>
          <p:cNvSpPr>
            <a:spLocks noGrp="1"/>
          </p:cNvSpPr>
          <p:nvPr>
            <p:ph type="sldNum" sz="quarter" idx="12"/>
          </p:nvPr>
        </p:nvSpPr>
        <p:spPr/>
        <p:txBody>
          <a:bodyPr/>
          <a:lstStyle/>
          <a:p>
            <a:fld id="{5AF38636-804C-414E-8ACA-D918E7046845}" type="slidenum">
              <a:rPr lang="en-GB" smtClean="0"/>
              <a:pPr/>
              <a:t>20</a:t>
            </a:fld>
            <a:endParaRPr lang="en-GB" dirty="0"/>
          </a:p>
        </p:txBody>
      </p:sp>
    </p:spTree>
    <p:extLst>
      <p:ext uri="{BB962C8B-B14F-4D97-AF65-F5344CB8AC3E}">
        <p14:creationId xmlns:p14="http://schemas.microsoft.com/office/powerpoint/2010/main" val="244559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a:extLst>
              <a:ext uri="{FF2B5EF4-FFF2-40B4-BE49-F238E27FC236}">
                <a16:creationId xmlns:a16="http://schemas.microsoft.com/office/drawing/2014/main" id="{EE40C0C9-5042-4B62-B320-CF41C0E17406}"/>
              </a:ext>
            </a:extLst>
          </p:cNvPr>
          <p:cNvSpPr>
            <a:spLocks noGrp="1" noChangeArrowheads="1"/>
          </p:cNvSpPr>
          <p:nvPr>
            <p:ph type="title"/>
          </p:nvPr>
        </p:nvSpPr>
        <p:spPr/>
        <p:txBody>
          <a:bodyPr/>
          <a:lstStyle/>
          <a:p>
            <a:pPr eaLnBrk="1" hangingPunct="1"/>
            <a:r>
              <a:rPr lang="en-US" altLang="en-US" dirty="0">
                <a:solidFill>
                  <a:srgbClr val="0000FF"/>
                </a:solidFill>
              </a:rPr>
              <a:t>Binary Tree ADT</a:t>
            </a:r>
          </a:p>
        </p:txBody>
      </p:sp>
      <p:sp>
        <p:nvSpPr>
          <p:cNvPr id="18436" name="Rectangle 7">
            <a:extLst>
              <a:ext uri="{FF2B5EF4-FFF2-40B4-BE49-F238E27FC236}">
                <a16:creationId xmlns:a16="http://schemas.microsoft.com/office/drawing/2014/main" id="{BC39CA7C-C28F-497F-9A51-9227C6002810}"/>
              </a:ext>
            </a:extLst>
          </p:cNvPr>
          <p:cNvSpPr>
            <a:spLocks noGrp="1" noChangeArrowheads="1"/>
          </p:cNvSpPr>
          <p:nvPr>
            <p:ph type="body" idx="1"/>
          </p:nvPr>
        </p:nvSpPr>
        <p:spPr>
          <a:xfrm>
            <a:off x="0" y="1833196"/>
            <a:ext cx="4752322" cy="5024804"/>
          </a:xfrm>
        </p:spPr>
        <p:txBody>
          <a:bodyPr>
            <a:normAutofit/>
          </a:bodyPr>
          <a:lstStyle/>
          <a:p>
            <a:pPr eaLnBrk="1" hangingPunct="1">
              <a:spcAft>
                <a:spcPts val="600"/>
              </a:spcAft>
            </a:pPr>
            <a:r>
              <a:rPr lang="en-US" altLang="en-US" sz="2800" dirty="0"/>
              <a:t>It must be possible to:</a:t>
            </a:r>
          </a:p>
          <a:p>
            <a:pPr lvl="1" eaLnBrk="1" hangingPunct="1">
              <a:spcAft>
                <a:spcPts val="600"/>
              </a:spcAft>
            </a:pPr>
            <a:r>
              <a:rPr lang="en-US" altLang="en-US" sz="2400" dirty="0"/>
              <a:t>Construct a new tree</a:t>
            </a:r>
          </a:p>
          <a:p>
            <a:pPr lvl="1" eaLnBrk="1" hangingPunct="1">
              <a:spcAft>
                <a:spcPts val="600"/>
              </a:spcAft>
            </a:pPr>
            <a:r>
              <a:rPr lang="en-US" altLang="en-US" sz="2400" dirty="0"/>
              <a:t>Add a node</a:t>
            </a:r>
          </a:p>
          <a:p>
            <a:pPr lvl="1" eaLnBrk="1" hangingPunct="1">
              <a:spcAft>
                <a:spcPts val="600"/>
              </a:spcAft>
            </a:pPr>
            <a:r>
              <a:rPr lang="en-US" altLang="en-US" sz="2400" dirty="0"/>
              <a:t>Get (iterate through) the nodes</a:t>
            </a:r>
          </a:p>
          <a:p>
            <a:pPr lvl="1" eaLnBrk="1" hangingPunct="1">
              <a:spcAft>
                <a:spcPts val="600"/>
              </a:spcAft>
            </a:pPr>
            <a:r>
              <a:rPr lang="en-US" altLang="en-US" sz="2400" dirty="0"/>
              <a:t>Access the value in a node</a:t>
            </a:r>
          </a:p>
          <a:p>
            <a:pPr lvl="1" eaLnBrk="1" hangingPunct="1">
              <a:spcAft>
                <a:spcPts val="600"/>
              </a:spcAft>
            </a:pPr>
            <a:r>
              <a:rPr lang="en-US" altLang="en-US" sz="2400" dirty="0"/>
              <a:t>Remove a node</a:t>
            </a:r>
          </a:p>
          <a:p>
            <a:pPr lvl="1" eaLnBrk="1" hangingPunct="1">
              <a:spcAft>
                <a:spcPts val="600"/>
              </a:spcAft>
            </a:pPr>
            <a:r>
              <a:rPr lang="en-US" altLang="en-US" sz="2400" dirty="0"/>
              <a:t>Get the left/ right child of a node</a:t>
            </a:r>
          </a:p>
          <a:p>
            <a:pPr lvl="1" eaLnBrk="1" hangingPunct="1">
              <a:spcAft>
                <a:spcPts val="600"/>
              </a:spcAft>
            </a:pPr>
            <a:r>
              <a:rPr lang="en-US" altLang="en-US" sz="2400" dirty="0"/>
              <a:t>Get the parent of a node</a:t>
            </a:r>
          </a:p>
        </p:txBody>
      </p:sp>
      <p:grpSp>
        <p:nvGrpSpPr>
          <p:cNvPr id="18437" name="Group 27">
            <a:extLst>
              <a:ext uri="{FF2B5EF4-FFF2-40B4-BE49-F238E27FC236}">
                <a16:creationId xmlns:a16="http://schemas.microsoft.com/office/drawing/2014/main" id="{9EA79F05-0F7F-4B62-9566-8BA7ADDC46CA}"/>
              </a:ext>
            </a:extLst>
          </p:cNvPr>
          <p:cNvGrpSpPr>
            <a:grpSpLocks/>
          </p:cNvGrpSpPr>
          <p:nvPr/>
        </p:nvGrpSpPr>
        <p:grpSpPr bwMode="auto">
          <a:xfrm>
            <a:off x="4637943" y="2564423"/>
            <a:ext cx="4254011" cy="2363666"/>
            <a:chOff x="2802" y="255"/>
            <a:chExt cx="2903" cy="1613"/>
          </a:xfrm>
        </p:grpSpPr>
        <p:grpSp>
          <p:nvGrpSpPr>
            <p:cNvPr id="18438" name="Group 8">
              <a:extLst>
                <a:ext uri="{FF2B5EF4-FFF2-40B4-BE49-F238E27FC236}">
                  <a16:creationId xmlns:a16="http://schemas.microsoft.com/office/drawing/2014/main" id="{907EADD0-5336-493F-8C56-7F11C3823875}"/>
                </a:ext>
              </a:extLst>
            </p:cNvPr>
            <p:cNvGrpSpPr>
              <a:grpSpLocks/>
            </p:cNvGrpSpPr>
            <p:nvPr/>
          </p:nvGrpSpPr>
          <p:grpSpPr bwMode="auto">
            <a:xfrm>
              <a:off x="2802" y="665"/>
              <a:ext cx="1179" cy="749"/>
              <a:chOff x="912" y="1824"/>
              <a:chExt cx="2160" cy="1356"/>
            </a:xfrm>
          </p:grpSpPr>
          <p:sp>
            <p:nvSpPr>
              <p:cNvPr id="18453" name="Rectangle 9">
                <a:extLst>
                  <a:ext uri="{FF2B5EF4-FFF2-40B4-BE49-F238E27FC236}">
                    <a16:creationId xmlns:a16="http://schemas.microsoft.com/office/drawing/2014/main" id="{7DDD0E95-D429-461C-AFA5-0443E49545FA}"/>
                  </a:ext>
                </a:extLst>
              </p:cNvPr>
              <p:cNvSpPr>
                <a:spLocks noChangeArrowheads="1"/>
              </p:cNvSpPr>
              <p:nvPr/>
            </p:nvSpPr>
            <p:spPr bwMode="auto">
              <a:xfrm>
                <a:off x="912" y="1824"/>
                <a:ext cx="2160" cy="12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8454" name="Text Box 10">
                <a:extLst>
                  <a:ext uri="{FF2B5EF4-FFF2-40B4-BE49-F238E27FC236}">
                    <a16:creationId xmlns:a16="http://schemas.microsoft.com/office/drawing/2014/main" id="{D99BD504-E6A0-4CB2-ABEE-0DA43CDBE3DA}"/>
                  </a:ext>
                </a:extLst>
              </p:cNvPr>
              <p:cNvSpPr txBox="1">
                <a:spLocks noChangeArrowheads="1"/>
              </p:cNvSpPr>
              <p:nvPr/>
            </p:nvSpPr>
            <p:spPr bwMode="auto">
              <a:xfrm>
                <a:off x="960" y="2785"/>
                <a:ext cx="2112" cy="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477" dirty="0">
                    <a:latin typeface="Times New Roman" panose="02020603050405020304" pitchFamily="18" charset="0"/>
                  </a:rPr>
                  <a:t>BinaryTree.java</a:t>
                </a:r>
              </a:p>
            </p:txBody>
          </p:sp>
          <p:sp>
            <p:nvSpPr>
              <p:cNvPr id="18455" name="Rectangle 11">
                <a:extLst>
                  <a:ext uri="{FF2B5EF4-FFF2-40B4-BE49-F238E27FC236}">
                    <a16:creationId xmlns:a16="http://schemas.microsoft.com/office/drawing/2014/main" id="{0B821B98-0E9E-4EA2-B411-DC2B5CCD2D99}"/>
                  </a:ext>
                </a:extLst>
              </p:cNvPr>
              <p:cNvSpPr>
                <a:spLocks noChangeArrowheads="1"/>
              </p:cNvSpPr>
              <p:nvPr/>
            </p:nvSpPr>
            <p:spPr bwMode="auto">
              <a:xfrm>
                <a:off x="1152" y="2064"/>
                <a:ext cx="1728" cy="6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8456" name="Text Box 12">
                <a:extLst>
                  <a:ext uri="{FF2B5EF4-FFF2-40B4-BE49-F238E27FC236}">
                    <a16:creationId xmlns:a16="http://schemas.microsoft.com/office/drawing/2014/main" id="{F22FD5BD-C021-4AEE-8302-E3565F9D495D}"/>
                  </a:ext>
                </a:extLst>
              </p:cNvPr>
              <p:cNvSpPr txBox="1">
                <a:spLocks noChangeArrowheads="1"/>
              </p:cNvSpPr>
              <p:nvPr/>
            </p:nvSpPr>
            <p:spPr bwMode="auto">
              <a:xfrm>
                <a:off x="1199" y="2206"/>
                <a:ext cx="1776"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dirty="0" err="1">
                    <a:latin typeface="Times New Roman" panose="02020603050405020304" pitchFamily="18" charset="0"/>
                  </a:rPr>
                  <a:t>BinaryTree</a:t>
                </a:r>
                <a:endParaRPr lang="en-US" altLang="en-US" sz="1662" dirty="0">
                  <a:latin typeface="Times New Roman" panose="02020603050405020304" pitchFamily="18" charset="0"/>
                </a:endParaRPr>
              </a:p>
            </p:txBody>
          </p:sp>
        </p:grpSp>
        <p:grpSp>
          <p:nvGrpSpPr>
            <p:cNvPr id="18439" name="Group 13">
              <a:extLst>
                <a:ext uri="{FF2B5EF4-FFF2-40B4-BE49-F238E27FC236}">
                  <a16:creationId xmlns:a16="http://schemas.microsoft.com/office/drawing/2014/main" id="{C5936D66-E253-4532-A35E-DCCE158EAF08}"/>
                </a:ext>
              </a:extLst>
            </p:cNvPr>
            <p:cNvGrpSpPr>
              <a:grpSpLocks/>
            </p:cNvGrpSpPr>
            <p:nvPr/>
          </p:nvGrpSpPr>
          <p:grpSpPr bwMode="auto">
            <a:xfrm>
              <a:off x="4526" y="1070"/>
              <a:ext cx="1179" cy="798"/>
              <a:chOff x="3504" y="2400"/>
              <a:chExt cx="1632" cy="1519"/>
            </a:xfrm>
          </p:grpSpPr>
          <p:sp>
            <p:nvSpPr>
              <p:cNvPr id="18448" name="Rectangle 14">
                <a:extLst>
                  <a:ext uri="{FF2B5EF4-FFF2-40B4-BE49-F238E27FC236}">
                    <a16:creationId xmlns:a16="http://schemas.microsoft.com/office/drawing/2014/main" id="{BD08BFD6-DC38-4AE5-BF2D-6727D767AE6B}"/>
                  </a:ext>
                </a:extLst>
              </p:cNvPr>
              <p:cNvSpPr>
                <a:spLocks noChangeArrowheads="1"/>
              </p:cNvSpPr>
              <p:nvPr/>
            </p:nvSpPr>
            <p:spPr bwMode="auto">
              <a:xfrm>
                <a:off x="3504" y="2400"/>
                <a:ext cx="1632" cy="1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8449" name="Text Box 15">
                <a:extLst>
                  <a:ext uri="{FF2B5EF4-FFF2-40B4-BE49-F238E27FC236}">
                    <a16:creationId xmlns:a16="http://schemas.microsoft.com/office/drawing/2014/main" id="{419D9950-4567-48B1-83A4-FF2C241AE800}"/>
                  </a:ext>
                </a:extLst>
              </p:cNvPr>
              <p:cNvSpPr txBox="1">
                <a:spLocks noChangeArrowheads="1"/>
              </p:cNvSpPr>
              <p:nvPr/>
            </p:nvSpPr>
            <p:spPr bwMode="auto">
              <a:xfrm>
                <a:off x="3696" y="3504"/>
                <a:ext cx="1392"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477" dirty="0">
                    <a:latin typeface="Times New Roman" panose="02020603050405020304" pitchFamily="18" charset="0"/>
                  </a:rPr>
                  <a:t>Tester.java</a:t>
                </a:r>
              </a:p>
            </p:txBody>
          </p:sp>
          <p:grpSp>
            <p:nvGrpSpPr>
              <p:cNvPr id="18450" name="Group 16">
                <a:extLst>
                  <a:ext uri="{FF2B5EF4-FFF2-40B4-BE49-F238E27FC236}">
                    <a16:creationId xmlns:a16="http://schemas.microsoft.com/office/drawing/2014/main" id="{8FF8C6A7-CF47-4B2F-BDA1-7BA47D132D34}"/>
                  </a:ext>
                </a:extLst>
              </p:cNvPr>
              <p:cNvGrpSpPr>
                <a:grpSpLocks/>
              </p:cNvGrpSpPr>
              <p:nvPr/>
            </p:nvGrpSpPr>
            <p:grpSpPr bwMode="auto">
              <a:xfrm>
                <a:off x="3552" y="2496"/>
                <a:ext cx="1536" cy="830"/>
                <a:chOff x="3552" y="2496"/>
                <a:chExt cx="1536" cy="830"/>
              </a:xfrm>
            </p:grpSpPr>
            <p:sp>
              <p:nvSpPr>
                <p:cNvPr id="18451" name="Rectangle 17">
                  <a:extLst>
                    <a:ext uri="{FF2B5EF4-FFF2-40B4-BE49-F238E27FC236}">
                      <a16:creationId xmlns:a16="http://schemas.microsoft.com/office/drawing/2014/main" id="{1CB8C9D7-8007-4F96-96F3-9B60DF932745}"/>
                    </a:ext>
                  </a:extLst>
                </p:cNvPr>
                <p:cNvSpPr>
                  <a:spLocks noChangeArrowheads="1"/>
                </p:cNvSpPr>
                <p:nvPr/>
              </p:nvSpPr>
              <p:spPr bwMode="auto">
                <a:xfrm>
                  <a:off x="3552" y="2496"/>
                  <a:ext cx="1536" cy="76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8452" name="Text Box 18">
                  <a:extLst>
                    <a:ext uri="{FF2B5EF4-FFF2-40B4-BE49-F238E27FC236}">
                      <a16:creationId xmlns:a16="http://schemas.microsoft.com/office/drawing/2014/main" id="{52E78F10-EC28-40AC-839F-11BB06358166}"/>
                    </a:ext>
                  </a:extLst>
                </p:cNvPr>
                <p:cNvSpPr txBox="1">
                  <a:spLocks noChangeArrowheads="1"/>
                </p:cNvSpPr>
                <p:nvPr/>
              </p:nvSpPr>
              <p:spPr bwMode="auto">
                <a:xfrm>
                  <a:off x="3600" y="2542"/>
                  <a:ext cx="1392"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a:spcBef>
                      <a:spcPct val="50000"/>
                    </a:spcBef>
                  </a:pPr>
                  <a:r>
                    <a:rPr lang="en-US" altLang="en-US" sz="1662" dirty="0">
                      <a:latin typeface="Times New Roman" panose="02020603050405020304" pitchFamily="18" charset="0"/>
                    </a:rPr>
                    <a:t>Tester Main Application</a:t>
                  </a:r>
                </a:p>
              </p:txBody>
            </p:sp>
          </p:grpSp>
        </p:grpSp>
        <p:grpSp>
          <p:nvGrpSpPr>
            <p:cNvPr id="18440" name="Group 19">
              <a:extLst>
                <a:ext uri="{FF2B5EF4-FFF2-40B4-BE49-F238E27FC236}">
                  <a16:creationId xmlns:a16="http://schemas.microsoft.com/office/drawing/2014/main" id="{B0D00DE0-2E64-41B6-865E-E33F5D029679}"/>
                </a:ext>
              </a:extLst>
            </p:cNvPr>
            <p:cNvGrpSpPr>
              <a:grpSpLocks/>
            </p:cNvGrpSpPr>
            <p:nvPr/>
          </p:nvGrpSpPr>
          <p:grpSpPr bwMode="auto">
            <a:xfrm>
              <a:off x="4526" y="255"/>
              <a:ext cx="1132" cy="652"/>
              <a:chOff x="3312" y="1248"/>
              <a:chExt cx="1536" cy="936"/>
            </a:xfrm>
          </p:grpSpPr>
          <p:grpSp>
            <p:nvGrpSpPr>
              <p:cNvPr id="18443" name="Group 20">
                <a:extLst>
                  <a:ext uri="{FF2B5EF4-FFF2-40B4-BE49-F238E27FC236}">
                    <a16:creationId xmlns:a16="http://schemas.microsoft.com/office/drawing/2014/main" id="{F71EED66-E228-4FBE-873E-1299852C5976}"/>
                  </a:ext>
                </a:extLst>
              </p:cNvPr>
              <p:cNvGrpSpPr>
                <a:grpSpLocks/>
              </p:cNvGrpSpPr>
              <p:nvPr/>
            </p:nvGrpSpPr>
            <p:grpSpPr bwMode="auto">
              <a:xfrm>
                <a:off x="3552" y="1344"/>
                <a:ext cx="1056" cy="534"/>
                <a:chOff x="2640" y="2736"/>
                <a:chExt cx="960" cy="534"/>
              </a:xfrm>
            </p:grpSpPr>
            <p:sp>
              <p:nvSpPr>
                <p:cNvPr id="18446" name="Rectangle 21">
                  <a:extLst>
                    <a:ext uri="{FF2B5EF4-FFF2-40B4-BE49-F238E27FC236}">
                      <a16:creationId xmlns:a16="http://schemas.microsoft.com/office/drawing/2014/main" id="{764EB51A-F77D-4ABD-940B-9187A8B57EAA}"/>
                    </a:ext>
                  </a:extLst>
                </p:cNvPr>
                <p:cNvSpPr>
                  <a:spLocks noChangeArrowheads="1"/>
                </p:cNvSpPr>
                <p:nvPr/>
              </p:nvSpPr>
              <p:spPr bwMode="auto">
                <a:xfrm>
                  <a:off x="2640" y="2736"/>
                  <a:ext cx="960"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8447" name="Text Box 22">
                  <a:extLst>
                    <a:ext uri="{FF2B5EF4-FFF2-40B4-BE49-F238E27FC236}">
                      <a16:creationId xmlns:a16="http://schemas.microsoft.com/office/drawing/2014/main" id="{A1E12E26-5C85-4623-BB28-E63F56A8BAA2}"/>
                    </a:ext>
                  </a:extLst>
                </p:cNvPr>
                <p:cNvSpPr txBox="1">
                  <a:spLocks noChangeArrowheads="1"/>
                </p:cNvSpPr>
                <p:nvPr/>
              </p:nvSpPr>
              <p:spPr bwMode="auto">
                <a:xfrm>
                  <a:off x="2688" y="2929"/>
                  <a:ext cx="912"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dirty="0" err="1">
                      <a:latin typeface="Times New Roman" panose="02020603050405020304" pitchFamily="18" charset="0"/>
                    </a:rPr>
                    <a:t>BTNode</a:t>
                  </a:r>
                  <a:endParaRPr lang="en-US" altLang="en-US" sz="1662" dirty="0">
                    <a:latin typeface="Times New Roman" panose="02020603050405020304" pitchFamily="18" charset="0"/>
                  </a:endParaRPr>
                </a:p>
              </p:txBody>
            </p:sp>
          </p:grpSp>
          <p:sp>
            <p:nvSpPr>
              <p:cNvPr id="18444" name="Rectangle 23">
                <a:extLst>
                  <a:ext uri="{FF2B5EF4-FFF2-40B4-BE49-F238E27FC236}">
                    <a16:creationId xmlns:a16="http://schemas.microsoft.com/office/drawing/2014/main" id="{53DFF11A-30E8-4C44-A9F4-913BFA9F7AF1}"/>
                  </a:ext>
                </a:extLst>
              </p:cNvPr>
              <p:cNvSpPr>
                <a:spLocks noChangeArrowheads="1"/>
              </p:cNvSpPr>
              <p:nvPr/>
            </p:nvSpPr>
            <p:spPr bwMode="auto">
              <a:xfrm>
                <a:off x="3312" y="1248"/>
                <a:ext cx="1536" cy="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8445" name="Text Box 24">
                <a:extLst>
                  <a:ext uri="{FF2B5EF4-FFF2-40B4-BE49-F238E27FC236}">
                    <a16:creationId xmlns:a16="http://schemas.microsoft.com/office/drawing/2014/main" id="{B74023CD-7AA3-4824-B857-7717BA887287}"/>
                  </a:ext>
                </a:extLst>
              </p:cNvPr>
              <p:cNvSpPr txBox="1">
                <a:spLocks noChangeArrowheads="1"/>
              </p:cNvSpPr>
              <p:nvPr/>
            </p:nvSpPr>
            <p:spPr bwMode="auto">
              <a:xfrm>
                <a:off x="3456" y="1871"/>
                <a:ext cx="1392"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477" dirty="0">
                    <a:latin typeface="Times New Roman" panose="02020603050405020304" pitchFamily="18" charset="0"/>
                  </a:rPr>
                  <a:t>BTNode.java</a:t>
                </a:r>
              </a:p>
            </p:txBody>
          </p:sp>
        </p:grpSp>
        <p:sp>
          <p:nvSpPr>
            <p:cNvPr id="18441" name="Line 25">
              <a:extLst>
                <a:ext uri="{FF2B5EF4-FFF2-40B4-BE49-F238E27FC236}">
                  <a16:creationId xmlns:a16="http://schemas.microsoft.com/office/drawing/2014/main" id="{FD66E95B-2CF6-4CCB-8439-481956AB1444}"/>
                </a:ext>
              </a:extLst>
            </p:cNvPr>
            <p:cNvSpPr>
              <a:spLocks noChangeShapeType="1"/>
            </p:cNvSpPr>
            <p:nvPr/>
          </p:nvSpPr>
          <p:spPr bwMode="auto">
            <a:xfrm flipH="1" flipV="1">
              <a:off x="3982" y="1117"/>
              <a:ext cx="544" cy="408"/>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18442" name="Line 26">
              <a:extLst>
                <a:ext uri="{FF2B5EF4-FFF2-40B4-BE49-F238E27FC236}">
                  <a16:creationId xmlns:a16="http://schemas.microsoft.com/office/drawing/2014/main" id="{8E28449C-2D1B-4EA9-BACA-79A59C5866B5}"/>
                </a:ext>
              </a:extLst>
            </p:cNvPr>
            <p:cNvSpPr>
              <a:spLocks noChangeShapeType="1"/>
            </p:cNvSpPr>
            <p:nvPr/>
          </p:nvSpPr>
          <p:spPr bwMode="auto">
            <a:xfrm flipV="1">
              <a:off x="3982" y="618"/>
              <a:ext cx="544" cy="272"/>
            </a:xfrm>
            <a:prstGeom prst="line">
              <a:avLst/>
            </a:prstGeom>
            <a:noFill/>
            <a:ln w="349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grpSp>
      <p:sp>
        <p:nvSpPr>
          <p:cNvPr id="2" name="Slide Number Placeholder 1">
            <a:extLst>
              <a:ext uri="{FF2B5EF4-FFF2-40B4-BE49-F238E27FC236}">
                <a16:creationId xmlns:a16="http://schemas.microsoft.com/office/drawing/2014/main" id="{EDB050A6-27BD-4538-A453-C615E127F6A0}"/>
              </a:ext>
            </a:extLst>
          </p:cNvPr>
          <p:cNvSpPr>
            <a:spLocks noGrp="1"/>
          </p:cNvSpPr>
          <p:nvPr>
            <p:ph type="sldNum" sz="quarter" idx="12"/>
          </p:nvPr>
        </p:nvSpPr>
        <p:spPr/>
        <p:txBody>
          <a:bodyPr/>
          <a:lstStyle/>
          <a:p>
            <a:fld id="{5AF38636-804C-414E-8ACA-D918E7046845}" type="slidenum">
              <a:rPr lang="en-GB" smtClean="0"/>
              <a:pPr/>
              <a:t>21</a:t>
            </a:fld>
            <a:endParaRPr lang="en-GB" dirty="0"/>
          </a:p>
        </p:txBody>
      </p:sp>
    </p:spTree>
    <p:extLst>
      <p:ext uri="{BB962C8B-B14F-4D97-AF65-F5344CB8AC3E}">
        <p14:creationId xmlns:p14="http://schemas.microsoft.com/office/powerpoint/2010/main" val="103612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1B7B0A02-D3C7-4624-B56C-ACBB4ADED32C}"/>
              </a:ext>
            </a:extLst>
          </p:cNvPr>
          <p:cNvSpPr>
            <a:spLocks noGrp="1" noChangeArrowheads="1"/>
          </p:cNvSpPr>
          <p:nvPr>
            <p:ph type="title"/>
          </p:nvPr>
        </p:nvSpPr>
        <p:spPr/>
        <p:txBody>
          <a:bodyPr>
            <a:normAutofit fontScale="90000"/>
          </a:bodyPr>
          <a:lstStyle/>
          <a:p>
            <a:pPr eaLnBrk="1" hangingPunct="1"/>
            <a:r>
              <a:rPr lang="en-US" altLang="en-US" dirty="0">
                <a:solidFill>
                  <a:srgbClr val="0000FF"/>
                </a:solidFill>
              </a:rPr>
              <a:t>Binary Tree ADT</a:t>
            </a:r>
            <a:br>
              <a:rPr lang="en-US" altLang="en-US" dirty="0">
                <a:solidFill>
                  <a:srgbClr val="0000FF"/>
                </a:solidFill>
              </a:rPr>
            </a:br>
            <a:r>
              <a:rPr lang="en-US" altLang="en-US" dirty="0">
                <a:solidFill>
                  <a:srgbClr val="0000FF"/>
                </a:solidFill>
              </a:rPr>
              <a:t>Node – </a:t>
            </a:r>
            <a:r>
              <a:rPr lang="en-US" altLang="en-US" dirty="0" err="1">
                <a:solidFill>
                  <a:srgbClr val="0000FF"/>
                </a:solidFill>
              </a:rPr>
              <a:t>BTNode</a:t>
            </a:r>
            <a:r>
              <a:rPr lang="en-US" altLang="en-US" dirty="0">
                <a:solidFill>
                  <a:srgbClr val="0000FF"/>
                </a:solidFill>
              </a:rPr>
              <a:t> class</a:t>
            </a:r>
          </a:p>
        </p:txBody>
      </p:sp>
      <p:sp>
        <p:nvSpPr>
          <p:cNvPr id="19460" name="Rectangle 3">
            <a:extLst>
              <a:ext uri="{FF2B5EF4-FFF2-40B4-BE49-F238E27FC236}">
                <a16:creationId xmlns:a16="http://schemas.microsoft.com/office/drawing/2014/main" id="{44648C39-790F-4B30-B17F-DA5761E94B0F}"/>
              </a:ext>
            </a:extLst>
          </p:cNvPr>
          <p:cNvSpPr>
            <a:spLocks noGrp="1" noChangeArrowheads="1"/>
          </p:cNvSpPr>
          <p:nvPr>
            <p:ph type="body" idx="1"/>
          </p:nvPr>
        </p:nvSpPr>
        <p:spPr>
          <a:xfrm>
            <a:off x="184639" y="2233246"/>
            <a:ext cx="8959362" cy="4220089"/>
          </a:xfrm>
        </p:spPr>
        <p:txBody>
          <a:bodyPr>
            <a:normAutofit fontScale="77500" lnSpcReduction="20000"/>
          </a:bodyPr>
          <a:lstStyle/>
          <a:p>
            <a:pPr eaLnBrk="1" hangingPunct="1">
              <a:lnSpc>
                <a:spcPct val="120000"/>
              </a:lnSpc>
              <a:spcAft>
                <a:spcPts val="1200"/>
              </a:spcAft>
            </a:pPr>
            <a:r>
              <a:rPr lang="en-US" altLang="en-US" dirty="0"/>
              <a:t>Each node contains an element and links to its two children.</a:t>
            </a:r>
          </a:p>
          <a:p>
            <a:pPr eaLnBrk="1" hangingPunct="1">
              <a:lnSpc>
                <a:spcPct val="120000"/>
              </a:lnSpc>
              <a:spcAft>
                <a:spcPts val="1200"/>
              </a:spcAft>
            </a:pPr>
            <a:r>
              <a:rPr lang="en-US" altLang="en-US" dirty="0"/>
              <a:t>The node in this example will store integer type elements </a:t>
            </a:r>
          </a:p>
          <a:p>
            <a:pPr eaLnBrk="1" hangingPunct="1">
              <a:lnSpc>
                <a:spcPct val="120000"/>
              </a:lnSpc>
              <a:spcAft>
                <a:spcPts val="1200"/>
              </a:spcAft>
            </a:pPr>
            <a:r>
              <a:rPr lang="en-US" altLang="en-US" dirty="0"/>
              <a:t>A node in a </a:t>
            </a:r>
            <a:r>
              <a:rPr lang="en-US" altLang="en-US" b="1" i="1" dirty="0"/>
              <a:t>binary tree</a:t>
            </a:r>
            <a:r>
              <a:rPr lang="en-US" altLang="en-US" dirty="0"/>
              <a:t> can be represented as follows:</a:t>
            </a:r>
          </a:p>
          <a:p>
            <a:pPr lvl="1" eaLnBrk="1" hangingPunct="1">
              <a:lnSpc>
                <a:spcPct val="120000"/>
              </a:lnSpc>
              <a:spcAft>
                <a:spcPts val="1200"/>
              </a:spcAft>
              <a:buClr>
                <a:srgbClr val="FFFF99"/>
              </a:buClr>
              <a:buFontTx/>
              <a:buNone/>
            </a:pPr>
            <a:r>
              <a:rPr lang="en-US" altLang="en-US" sz="1477" dirty="0">
                <a:solidFill>
                  <a:srgbClr val="FFFF99"/>
                </a:solidFill>
                <a:latin typeface="Courier New" panose="02070309020205020404" pitchFamily="49" charset="0"/>
              </a:rPr>
              <a:t> </a:t>
            </a:r>
            <a:r>
              <a:rPr lang="en-US" altLang="en-US" b="1" dirty="0">
                <a:latin typeface="Courier New" panose="02070309020205020404" pitchFamily="49" charset="0"/>
              </a:rPr>
              <a:t>class </a:t>
            </a:r>
            <a:r>
              <a:rPr lang="en-US" altLang="en-US" b="1" dirty="0" err="1">
                <a:latin typeface="Courier New" panose="02070309020205020404" pitchFamily="49" charset="0"/>
              </a:rPr>
              <a:t>BTNode</a:t>
            </a: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item;</a:t>
            </a:r>
            <a:br>
              <a:rPr lang="en-US" altLang="en-US" b="1" dirty="0">
                <a:latin typeface="Courier New" panose="02070309020205020404" pitchFamily="49" charset="0"/>
              </a:rPr>
            </a:br>
            <a:r>
              <a:rPr lang="en-US" altLang="en-US" b="1" dirty="0">
                <a:latin typeface="Courier New" panose="02070309020205020404" pitchFamily="49" charset="0"/>
              </a:rPr>
              <a:t>    </a:t>
            </a:r>
            <a:r>
              <a:rPr lang="en-US" altLang="en-US" b="1" dirty="0" err="1">
                <a:latin typeface="Courier New" panose="02070309020205020404" pitchFamily="49" charset="0"/>
              </a:rPr>
              <a:t>BTNode</a:t>
            </a:r>
            <a:r>
              <a:rPr lang="en-US" altLang="en-US" b="1" dirty="0">
                <a:latin typeface="Courier New" panose="02070309020205020404" pitchFamily="49" charset="0"/>
              </a:rPr>
              <a:t> left;</a:t>
            </a:r>
          </a:p>
          <a:p>
            <a:pPr lvl="1" eaLnBrk="1" hangingPunct="1">
              <a:lnSpc>
                <a:spcPct val="120000"/>
              </a:lnSpc>
              <a:spcAft>
                <a:spcPts val="1200"/>
              </a:spcAft>
              <a:buClr>
                <a:srgbClr val="FFFF99"/>
              </a:buClr>
              <a:buFontTx/>
              <a:buNone/>
            </a:pPr>
            <a:r>
              <a:rPr lang="en-US" altLang="en-US" b="1" dirty="0">
                <a:latin typeface="Courier New" panose="02070309020205020404" pitchFamily="49" charset="0"/>
              </a:rPr>
              <a:t>      </a:t>
            </a:r>
            <a:r>
              <a:rPr lang="en-US" altLang="en-US" b="1" dirty="0" err="1">
                <a:latin typeface="Courier New" panose="02070309020205020404" pitchFamily="49" charset="0"/>
              </a:rPr>
              <a:t>BTNode</a:t>
            </a:r>
            <a:r>
              <a:rPr lang="en-US" altLang="en-US" b="1" dirty="0">
                <a:latin typeface="Courier New" panose="02070309020205020404" pitchFamily="49" charset="0"/>
              </a:rPr>
              <a:t> right;</a:t>
            </a:r>
          </a:p>
          <a:p>
            <a:pPr lvl="1" eaLnBrk="1" hangingPunct="1">
              <a:lnSpc>
                <a:spcPct val="120000"/>
              </a:lnSpc>
              <a:spcAft>
                <a:spcPts val="1200"/>
              </a:spcAft>
              <a:buClr>
                <a:srgbClr val="FFFF99"/>
              </a:buClr>
              <a:buFontTx/>
              <a:buNone/>
            </a:pPr>
            <a:r>
              <a:rPr lang="en-US" altLang="en-US" b="1" dirty="0">
                <a:latin typeface="Courier New" panose="02070309020205020404" pitchFamily="49" charset="0"/>
              </a:rPr>
              <a:t>}</a:t>
            </a:r>
          </a:p>
        </p:txBody>
      </p:sp>
      <p:grpSp>
        <p:nvGrpSpPr>
          <p:cNvPr id="19461" name="Group 16">
            <a:extLst>
              <a:ext uri="{FF2B5EF4-FFF2-40B4-BE49-F238E27FC236}">
                <a16:creationId xmlns:a16="http://schemas.microsoft.com/office/drawing/2014/main" id="{6795F6F5-149D-4DB3-B80F-A7BF3FB17557}"/>
              </a:ext>
            </a:extLst>
          </p:cNvPr>
          <p:cNvGrpSpPr>
            <a:grpSpLocks/>
          </p:cNvGrpSpPr>
          <p:nvPr/>
        </p:nvGrpSpPr>
        <p:grpSpPr bwMode="auto">
          <a:xfrm>
            <a:off x="3707423" y="4758105"/>
            <a:ext cx="4843097" cy="1125415"/>
            <a:chOff x="104" y="3312"/>
            <a:chExt cx="3304" cy="768"/>
          </a:xfrm>
        </p:grpSpPr>
        <p:sp>
          <p:nvSpPr>
            <p:cNvPr id="19462" name="Rectangle 6">
              <a:extLst>
                <a:ext uri="{FF2B5EF4-FFF2-40B4-BE49-F238E27FC236}">
                  <a16:creationId xmlns:a16="http://schemas.microsoft.com/office/drawing/2014/main" id="{764A600C-B9C0-48B5-BC86-2D5CCA2D7B73}"/>
                </a:ext>
              </a:extLst>
            </p:cNvPr>
            <p:cNvSpPr>
              <a:spLocks noChangeArrowheads="1"/>
            </p:cNvSpPr>
            <p:nvPr/>
          </p:nvSpPr>
          <p:spPr bwMode="auto">
            <a:xfrm>
              <a:off x="1352" y="3312"/>
              <a:ext cx="1248" cy="672"/>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9463" name="Rectangle 7">
              <a:extLst>
                <a:ext uri="{FF2B5EF4-FFF2-40B4-BE49-F238E27FC236}">
                  <a16:creationId xmlns:a16="http://schemas.microsoft.com/office/drawing/2014/main" id="{129A4062-4698-4FD3-B8D6-7D12CE55505F}"/>
                </a:ext>
              </a:extLst>
            </p:cNvPr>
            <p:cNvSpPr>
              <a:spLocks noChangeArrowheads="1"/>
            </p:cNvSpPr>
            <p:nvPr/>
          </p:nvSpPr>
          <p:spPr bwMode="auto">
            <a:xfrm>
              <a:off x="2288" y="3312"/>
              <a:ext cx="312" cy="672"/>
            </a:xfrm>
            <a:prstGeom prst="rect">
              <a:avLst/>
            </a:prstGeom>
            <a:solidFill>
              <a:schemeClr val="accent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9464" name="Rectangle 8">
              <a:extLst>
                <a:ext uri="{FF2B5EF4-FFF2-40B4-BE49-F238E27FC236}">
                  <a16:creationId xmlns:a16="http://schemas.microsoft.com/office/drawing/2014/main" id="{53FE230D-30DD-4939-9409-323704F1A166}"/>
                </a:ext>
              </a:extLst>
            </p:cNvPr>
            <p:cNvSpPr>
              <a:spLocks noChangeArrowheads="1"/>
            </p:cNvSpPr>
            <p:nvPr/>
          </p:nvSpPr>
          <p:spPr bwMode="auto">
            <a:xfrm>
              <a:off x="1352" y="3312"/>
              <a:ext cx="312" cy="672"/>
            </a:xfrm>
            <a:prstGeom prst="rect">
              <a:avLst/>
            </a:prstGeom>
            <a:solidFill>
              <a:schemeClr val="accent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19465" name="Line 9">
              <a:extLst>
                <a:ext uri="{FF2B5EF4-FFF2-40B4-BE49-F238E27FC236}">
                  <a16:creationId xmlns:a16="http://schemas.microsoft.com/office/drawing/2014/main" id="{F25D1C8B-683A-4B1D-8552-64420756AF93}"/>
                </a:ext>
              </a:extLst>
            </p:cNvPr>
            <p:cNvSpPr>
              <a:spLocks noChangeShapeType="1"/>
            </p:cNvSpPr>
            <p:nvPr/>
          </p:nvSpPr>
          <p:spPr bwMode="auto">
            <a:xfrm flipH="1">
              <a:off x="1040" y="3648"/>
              <a:ext cx="416" cy="432"/>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9466" name="Line 10">
              <a:extLst>
                <a:ext uri="{FF2B5EF4-FFF2-40B4-BE49-F238E27FC236}">
                  <a16:creationId xmlns:a16="http://schemas.microsoft.com/office/drawing/2014/main" id="{26FFC237-46FD-4353-B0C4-C4F1FD680B39}"/>
                </a:ext>
              </a:extLst>
            </p:cNvPr>
            <p:cNvSpPr>
              <a:spLocks noChangeShapeType="1"/>
            </p:cNvSpPr>
            <p:nvPr/>
          </p:nvSpPr>
          <p:spPr bwMode="auto">
            <a:xfrm>
              <a:off x="2444" y="3648"/>
              <a:ext cx="468" cy="432"/>
            </a:xfrm>
            <a:prstGeom prst="line">
              <a:avLst/>
            </a:prstGeom>
            <a:noFill/>
            <a:ln w="444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19467" name="Text Box 11">
              <a:extLst>
                <a:ext uri="{FF2B5EF4-FFF2-40B4-BE49-F238E27FC236}">
                  <a16:creationId xmlns:a16="http://schemas.microsoft.com/office/drawing/2014/main" id="{BE1834AF-E680-4169-900B-8A4ABCB25EAF}"/>
                </a:ext>
              </a:extLst>
            </p:cNvPr>
            <p:cNvSpPr txBox="1">
              <a:spLocks noChangeArrowheads="1"/>
            </p:cNvSpPr>
            <p:nvPr/>
          </p:nvSpPr>
          <p:spPr bwMode="auto">
            <a:xfrm>
              <a:off x="1612" y="3465"/>
              <a:ext cx="83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spcBef>
                  <a:spcPct val="50000"/>
                </a:spcBef>
              </a:pPr>
              <a:r>
                <a:rPr lang="en-IE" altLang="en-US" sz="1662" b="1">
                  <a:solidFill>
                    <a:schemeClr val="tx2"/>
                  </a:solidFill>
                </a:rPr>
                <a:t>item</a:t>
              </a:r>
              <a:endParaRPr lang="en-GB" altLang="en-US" sz="1662" b="1">
                <a:solidFill>
                  <a:schemeClr val="tx2"/>
                </a:solidFill>
              </a:endParaRPr>
            </a:p>
          </p:txBody>
        </p:sp>
        <p:sp>
          <p:nvSpPr>
            <p:cNvPr id="19468" name="Rectangle 12">
              <a:extLst>
                <a:ext uri="{FF2B5EF4-FFF2-40B4-BE49-F238E27FC236}">
                  <a16:creationId xmlns:a16="http://schemas.microsoft.com/office/drawing/2014/main" id="{252EC123-B71A-49E1-8DEF-28296147DEE4}"/>
                </a:ext>
              </a:extLst>
            </p:cNvPr>
            <p:cNvSpPr>
              <a:spLocks noChangeArrowheads="1"/>
            </p:cNvSpPr>
            <p:nvPr/>
          </p:nvSpPr>
          <p:spPr bwMode="auto">
            <a:xfrm>
              <a:off x="104" y="3648"/>
              <a:ext cx="119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r" eaLnBrk="1" hangingPunct="1">
                <a:spcBef>
                  <a:spcPct val="50000"/>
                </a:spcBef>
              </a:pPr>
              <a:r>
                <a:rPr lang="en-US" altLang="en-US" sz="1662" b="1">
                  <a:solidFill>
                    <a:schemeClr val="tx2"/>
                  </a:solidFill>
                </a:rPr>
                <a:t>left</a:t>
              </a:r>
              <a:endParaRPr lang="en-GB" altLang="en-US" sz="1662" b="1">
                <a:solidFill>
                  <a:schemeClr val="tx2"/>
                </a:solidFill>
              </a:endParaRPr>
            </a:p>
          </p:txBody>
        </p:sp>
        <p:sp>
          <p:nvSpPr>
            <p:cNvPr id="19469" name="Rectangle 13">
              <a:extLst>
                <a:ext uri="{FF2B5EF4-FFF2-40B4-BE49-F238E27FC236}">
                  <a16:creationId xmlns:a16="http://schemas.microsoft.com/office/drawing/2014/main" id="{88CC300F-3B0D-48A8-8006-C7FEA7101C78}"/>
                </a:ext>
              </a:extLst>
            </p:cNvPr>
            <p:cNvSpPr>
              <a:spLocks noChangeArrowheads="1"/>
            </p:cNvSpPr>
            <p:nvPr/>
          </p:nvSpPr>
          <p:spPr bwMode="auto">
            <a:xfrm>
              <a:off x="2608" y="3657"/>
              <a:ext cx="800"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1662" b="1">
                  <a:solidFill>
                    <a:schemeClr val="tx2"/>
                  </a:solidFill>
                </a:rPr>
                <a:t>right</a:t>
              </a:r>
              <a:endParaRPr lang="en-GB" altLang="en-US" sz="1662" b="1">
                <a:solidFill>
                  <a:schemeClr val="tx2"/>
                </a:solidFill>
              </a:endParaRPr>
            </a:p>
          </p:txBody>
        </p:sp>
      </p:grpSp>
      <p:sp>
        <p:nvSpPr>
          <p:cNvPr id="2" name="Slide Number Placeholder 1">
            <a:extLst>
              <a:ext uri="{FF2B5EF4-FFF2-40B4-BE49-F238E27FC236}">
                <a16:creationId xmlns:a16="http://schemas.microsoft.com/office/drawing/2014/main" id="{7F7682EC-4224-48B4-8DD8-ADB41861F4CF}"/>
              </a:ext>
            </a:extLst>
          </p:cNvPr>
          <p:cNvSpPr>
            <a:spLocks noGrp="1"/>
          </p:cNvSpPr>
          <p:nvPr>
            <p:ph type="sldNum" sz="quarter" idx="12"/>
          </p:nvPr>
        </p:nvSpPr>
        <p:spPr/>
        <p:txBody>
          <a:bodyPr/>
          <a:lstStyle/>
          <a:p>
            <a:fld id="{5AF38636-804C-414E-8ACA-D918E7046845}" type="slidenum">
              <a:rPr lang="en-GB" smtClean="0"/>
              <a:pPr/>
              <a:t>22</a:t>
            </a:fld>
            <a:endParaRPr lang="en-GB" dirty="0"/>
          </a:p>
        </p:txBody>
      </p:sp>
    </p:spTree>
    <p:extLst>
      <p:ext uri="{BB962C8B-B14F-4D97-AF65-F5344CB8AC3E}">
        <p14:creationId xmlns:p14="http://schemas.microsoft.com/office/powerpoint/2010/main" val="1566509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06E570FE-AB1A-4FA4-A2B4-9D6F9D60A6C9}"/>
              </a:ext>
            </a:extLst>
          </p:cNvPr>
          <p:cNvSpPr>
            <a:spLocks noGrp="1" noChangeArrowheads="1"/>
          </p:cNvSpPr>
          <p:nvPr>
            <p:ph type="title"/>
          </p:nvPr>
        </p:nvSpPr>
        <p:spPr>
          <a:xfrm>
            <a:off x="454875" y="260648"/>
            <a:ext cx="8229600" cy="1081454"/>
          </a:xfrm>
        </p:spPr>
        <p:txBody>
          <a:bodyPr>
            <a:normAutofit fontScale="90000"/>
          </a:bodyPr>
          <a:lstStyle/>
          <a:p>
            <a:pPr eaLnBrk="1" hangingPunct="1"/>
            <a:r>
              <a:rPr lang="en-US" altLang="en-US" dirty="0">
                <a:solidFill>
                  <a:srgbClr val="0000FF"/>
                </a:solidFill>
              </a:rPr>
              <a:t>Binary Tree ADT</a:t>
            </a:r>
            <a:br>
              <a:rPr lang="en-US" altLang="en-US" dirty="0">
                <a:solidFill>
                  <a:srgbClr val="0000FF"/>
                </a:solidFill>
              </a:rPr>
            </a:br>
            <a:r>
              <a:rPr lang="en-US" altLang="en-US" sz="2954" b="1" dirty="0">
                <a:solidFill>
                  <a:srgbClr val="0000FF"/>
                </a:solidFill>
              </a:rPr>
              <a:t>Binary Tree Node’s methods</a:t>
            </a:r>
          </a:p>
        </p:txBody>
      </p:sp>
      <p:sp>
        <p:nvSpPr>
          <p:cNvPr id="20484" name="Rectangle 3">
            <a:extLst>
              <a:ext uri="{FF2B5EF4-FFF2-40B4-BE49-F238E27FC236}">
                <a16:creationId xmlns:a16="http://schemas.microsoft.com/office/drawing/2014/main" id="{F2CEEE49-3708-4E03-AE0A-0962F8AEC6EA}"/>
              </a:ext>
            </a:extLst>
          </p:cNvPr>
          <p:cNvSpPr>
            <a:spLocks noGrp="1" noChangeArrowheads="1"/>
          </p:cNvSpPr>
          <p:nvPr>
            <p:ph type="body" idx="1"/>
          </p:nvPr>
        </p:nvSpPr>
        <p:spPr>
          <a:xfrm>
            <a:off x="36512" y="1700808"/>
            <a:ext cx="9144000" cy="5157192"/>
          </a:xfrm>
        </p:spPr>
        <p:txBody>
          <a:bodyPr>
            <a:normAutofit fontScale="92500" lnSpcReduction="20000"/>
          </a:bodyPr>
          <a:lstStyle/>
          <a:p>
            <a:pPr eaLnBrk="1" hangingPunct="1">
              <a:lnSpc>
                <a:spcPct val="110000"/>
              </a:lnSpc>
              <a:spcAft>
                <a:spcPts val="600"/>
              </a:spcAft>
            </a:pPr>
            <a:r>
              <a:rPr lang="en-US" altLang="en-US" sz="2400" b="1" dirty="0"/>
              <a:t>A node object (BTNode.java) for a tree supports the methods:</a:t>
            </a:r>
          </a:p>
          <a:p>
            <a:pPr lvl="1" eaLnBrk="1" hangingPunct="1">
              <a:lnSpc>
                <a:spcPct val="110000"/>
              </a:lnSpc>
              <a:spcBef>
                <a:spcPct val="35000"/>
              </a:spcBef>
              <a:spcAft>
                <a:spcPts val="600"/>
              </a:spcAft>
            </a:pPr>
            <a:r>
              <a:rPr lang="en-US" altLang="en-US" sz="2000" b="1" dirty="0" err="1">
                <a:solidFill>
                  <a:srgbClr val="CC0000"/>
                </a:solidFill>
              </a:rPr>
              <a:t>getItem</a:t>
            </a:r>
            <a:r>
              <a:rPr lang="en-US" altLang="en-US" sz="2000" b="1" dirty="0">
                <a:solidFill>
                  <a:srgbClr val="CC0000"/>
                </a:solidFill>
              </a:rPr>
              <a:t>()</a:t>
            </a:r>
            <a:r>
              <a:rPr lang="en-US" altLang="en-US" sz="2000" b="1" dirty="0">
                <a:solidFill>
                  <a:schemeClr val="tx2"/>
                </a:solidFill>
              </a:rPr>
              <a:t> - </a:t>
            </a:r>
            <a:r>
              <a:rPr lang="en-US" altLang="en-US" sz="2000" dirty="0"/>
              <a:t>   Returns the object stored in this node.</a:t>
            </a:r>
          </a:p>
          <a:p>
            <a:pPr lvl="1" eaLnBrk="1" hangingPunct="1">
              <a:lnSpc>
                <a:spcPct val="110000"/>
              </a:lnSpc>
              <a:spcBef>
                <a:spcPct val="35000"/>
              </a:spcBef>
              <a:spcAft>
                <a:spcPts val="600"/>
              </a:spcAft>
            </a:pPr>
            <a:r>
              <a:rPr lang="en-US" altLang="en-US" sz="2000" b="1" dirty="0" err="1">
                <a:solidFill>
                  <a:srgbClr val="CC0000"/>
                </a:solidFill>
              </a:rPr>
              <a:t>getLeft</a:t>
            </a:r>
            <a:r>
              <a:rPr lang="en-US" altLang="en-US" sz="2000" b="1" dirty="0">
                <a:solidFill>
                  <a:srgbClr val="CC0000"/>
                </a:solidFill>
              </a:rPr>
              <a:t> ()</a:t>
            </a:r>
            <a:r>
              <a:rPr lang="en-US" altLang="en-US" sz="2000" b="1" dirty="0">
                <a:solidFill>
                  <a:schemeClr val="tx2"/>
                </a:solidFill>
              </a:rPr>
              <a:t> - </a:t>
            </a:r>
            <a:r>
              <a:rPr lang="en-US" altLang="en-US" sz="2000" dirty="0"/>
              <a:t>   Returns the left child node (null if there is no left child node) 			     </a:t>
            </a:r>
            <a:r>
              <a:rPr lang="en-US" altLang="en-US" sz="2000" b="1" dirty="0"/>
              <a:t>Output: node.</a:t>
            </a:r>
          </a:p>
          <a:p>
            <a:pPr lvl="1" eaLnBrk="1" hangingPunct="1">
              <a:lnSpc>
                <a:spcPct val="110000"/>
              </a:lnSpc>
              <a:spcBef>
                <a:spcPct val="35000"/>
              </a:spcBef>
              <a:spcAft>
                <a:spcPts val="600"/>
              </a:spcAft>
            </a:pPr>
            <a:r>
              <a:rPr lang="en-US" altLang="en-US" sz="2000" b="1" dirty="0" err="1">
                <a:solidFill>
                  <a:srgbClr val="CC0000"/>
                </a:solidFill>
              </a:rPr>
              <a:t>getRight</a:t>
            </a:r>
            <a:r>
              <a:rPr lang="en-US" altLang="en-US" sz="2000" b="1" dirty="0">
                <a:solidFill>
                  <a:srgbClr val="CC0000"/>
                </a:solidFill>
              </a:rPr>
              <a:t> ()</a:t>
            </a:r>
            <a:r>
              <a:rPr lang="en-US" altLang="en-US" sz="2000" b="1" dirty="0">
                <a:solidFill>
                  <a:schemeClr val="tx2"/>
                </a:solidFill>
              </a:rPr>
              <a:t> -  </a:t>
            </a:r>
            <a:r>
              <a:rPr lang="en-US" altLang="en-US" sz="2000" dirty="0"/>
              <a:t>Returns the right child node (null if there is no right child node) 		</a:t>
            </a:r>
            <a:r>
              <a:rPr lang="en-US" altLang="en-US" sz="2000" b="1" dirty="0"/>
              <a:t>     Output: node.</a:t>
            </a:r>
          </a:p>
          <a:p>
            <a:pPr lvl="1" eaLnBrk="1" hangingPunct="1">
              <a:lnSpc>
                <a:spcPct val="110000"/>
              </a:lnSpc>
              <a:spcBef>
                <a:spcPct val="35000"/>
              </a:spcBef>
              <a:spcAft>
                <a:spcPts val="600"/>
              </a:spcAft>
            </a:pPr>
            <a:r>
              <a:rPr lang="en-US" altLang="en-US" sz="2000" b="1" dirty="0" err="1">
                <a:solidFill>
                  <a:srgbClr val="CC0000"/>
                </a:solidFill>
              </a:rPr>
              <a:t>isInternal</a:t>
            </a:r>
            <a:r>
              <a:rPr lang="en-US" altLang="en-US" sz="2000" b="1" dirty="0">
                <a:solidFill>
                  <a:srgbClr val="CC0000"/>
                </a:solidFill>
              </a:rPr>
              <a:t> ()</a:t>
            </a:r>
            <a:r>
              <a:rPr lang="en-US" altLang="en-US" sz="2000" b="1" dirty="0">
                <a:solidFill>
                  <a:schemeClr val="tx2"/>
                </a:solidFill>
              </a:rPr>
              <a:t> -</a:t>
            </a:r>
            <a:r>
              <a:rPr lang="en-US" altLang="en-US" sz="2000" dirty="0"/>
              <a:t> Test whether this node is internal                                                              	</a:t>
            </a:r>
            <a:r>
              <a:rPr lang="en-US" altLang="en-US" sz="2000" b="1" dirty="0"/>
              <a:t>	      Output: </a:t>
            </a:r>
            <a:r>
              <a:rPr lang="en-US" altLang="en-US" sz="2000" b="1" dirty="0" err="1"/>
              <a:t>boolean</a:t>
            </a:r>
            <a:r>
              <a:rPr lang="en-US" altLang="en-US" sz="2000" b="1" dirty="0"/>
              <a:t>.</a:t>
            </a:r>
          </a:p>
          <a:p>
            <a:pPr lvl="1" eaLnBrk="1" hangingPunct="1">
              <a:lnSpc>
                <a:spcPct val="110000"/>
              </a:lnSpc>
              <a:spcBef>
                <a:spcPct val="35000"/>
              </a:spcBef>
              <a:spcAft>
                <a:spcPts val="600"/>
              </a:spcAft>
            </a:pPr>
            <a:r>
              <a:rPr lang="en-US" altLang="en-US" sz="2000" b="1" dirty="0" err="1">
                <a:solidFill>
                  <a:srgbClr val="CC0000"/>
                </a:solidFill>
              </a:rPr>
              <a:t>isExternal</a:t>
            </a:r>
            <a:r>
              <a:rPr lang="en-US" altLang="en-US" sz="2000" b="1" dirty="0">
                <a:solidFill>
                  <a:srgbClr val="CC0000"/>
                </a:solidFill>
              </a:rPr>
              <a:t> ()</a:t>
            </a:r>
            <a:r>
              <a:rPr lang="en-US" altLang="en-US" sz="2000" b="1" dirty="0">
                <a:solidFill>
                  <a:schemeClr val="tx2"/>
                </a:solidFill>
              </a:rPr>
              <a:t> - </a:t>
            </a:r>
            <a:r>
              <a:rPr lang="en-US" altLang="en-US" sz="2000" dirty="0"/>
              <a:t>Test whether this node is external                                            	</a:t>
            </a:r>
            <a:r>
              <a:rPr lang="en-US" altLang="en-US" sz="2000" b="1" dirty="0"/>
              <a:t>		       Output: </a:t>
            </a:r>
            <a:r>
              <a:rPr lang="en-US" altLang="en-US" sz="2000" b="1" dirty="0" err="1"/>
              <a:t>boolean</a:t>
            </a:r>
            <a:r>
              <a:rPr lang="en-US" altLang="en-US" sz="2000" b="1" dirty="0"/>
              <a:t>.</a:t>
            </a:r>
          </a:p>
          <a:p>
            <a:pPr lvl="1" eaLnBrk="1" hangingPunct="1">
              <a:lnSpc>
                <a:spcPct val="110000"/>
              </a:lnSpc>
              <a:spcBef>
                <a:spcPct val="35000"/>
              </a:spcBef>
              <a:spcAft>
                <a:spcPts val="600"/>
              </a:spcAft>
            </a:pPr>
            <a:r>
              <a:rPr lang="en-US" altLang="en-US" sz="2000" b="1" dirty="0" err="1">
                <a:solidFill>
                  <a:srgbClr val="CC0000"/>
                </a:solidFill>
              </a:rPr>
              <a:t>isRoot</a:t>
            </a:r>
            <a:r>
              <a:rPr lang="en-US" altLang="en-US" sz="2000" b="1" dirty="0">
                <a:solidFill>
                  <a:srgbClr val="CC0000"/>
                </a:solidFill>
              </a:rPr>
              <a:t>()</a:t>
            </a:r>
            <a:r>
              <a:rPr lang="en-US" altLang="en-US" sz="2000" b="1" dirty="0">
                <a:solidFill>
                  <a:schemeClr val="tx2"/>
                </a:solidFill>
              </a:rPr>
              <a:t>  -     </a:t>
            </a:r>
            <a:r>
              <a:rPr lang="en-US" altLang="en-US" sz="2000" dirty="0"/>
              <a:t> Test whether this node is the root                                              		        	</a:t>
            </a:r>
            <a:r>
              <a:rPr lang="en-US" altLang="en-US" sz="2000" b="1" dirty="0"/>
              <a:t>      Output: </a:t>
            </a:r>
            <a:r>
              <a:rPr lang="en-US" altLang="en-US" sz="2000" b="1" dirty="0" err="1"/>
              <a:t>boolean</a:t>
            </a:r>
            <a:r>
              <a:rPr lang="en-US" altLang="en-US" sz="2000" b="1" dirty="0"/>
              <a:t>.</a:t>
            </a:r>
          </a:p>
          <a:p>
            <a:pPr lvl="1" eaLnBrk="1" hangingPunct="1">
              <a:lnSpc>
                <a:spcPct val="110000"/>
              </a:lnSpc>
              <a:spcBef>
                <a:spcPct val="35000"/>
              </a:spcBef>
              <a:spcAft>
                <a:spcPts val="600"/>
              </a:spcAft>
            </a:pPr>
            <a:r>
              <a:rPr lang="en-US" altLang="en-US" sz="2000" b="1" dirty="0">
                <a:solidFill>
                  <a:srgbClr val="CC0000"/>
                </a:solidFill>
              </a:rPr>
              <a:t>parent()</a:t>
            </a:r>
            <a:r>
              <a:rPr lang="en-US" altLang="en-US" sz="2000" b="1" dirty="0">
                <a:solidFill>
                  <a:schemeClr val="tx2"/>
                </a:solidFill>
              </a:rPr>
              <a:t> - </a:t>
            </a:r>
            <a:r>
              <a:rPr lang="en-US" altLang="en-US" sz="2000" dirty="0"/>
              <a:t>      Return the parent of this node (null if this node is the root) -  			</a:t>
            </a:r>
            <a:r>
              <a:rPr lang="en-US" altLang="en-US" sz="2000" b="1" dirty="0"/>
              <a:t>      Output: </a:t>
            </a:r>
            <a:r>
              <a:rPr lang="en-US" altLang="en-US" sz="2000" b="1" dirty="0" err="1"/>
              <a:t>BTNode</a:t>
            </a:r>
            <a:r>
              <a:rPr lang="en-US" altLang="en-US" sz="2000" b="1" dirty="0"/>
              <a:t>.</a:t>
            </a:r>
          </a:p>
        </p:txBody>
      </p:sp>
      <p:sp>
        <p:nvSpPr>
          <p:cNvPr id="2" name="Slide Number Placeholder 1">
            <a:extLst>
              <a:ext uri="{FF2B5EF4-FFF2-40B4-BE49-F238E27FC236}">
                <a16:creationId xmlns:a16="http://schemas.microsoft.com/office/drawing/2014/main" id="{E3F30E35-3B87-4EC3-9098-561A14FAB5C9}"/>
              </a:ext>
            </a:extLst>
          </p:cNvPr>
          <p:cNvSpPr>
            <a:spLocks noGrp="1"/>
          </p:cNvSpPr>
          <p:nvPr>
            <p:ph type="sldNum" sz="quarter" idx="12"/>
          </p:nvPr>
        </p:nvSpPr>
        <p:spPr/>
        <p:txBody>
          <a:bodyPr/>
          <a:lstStyle/>
          <a:p>
            <a:fld id="{5AF38636-804C-414E-8ACA-D918E7046845}" type="slidenum">
              <a:rPr lang="en-GB" smtClean="0"/>
              <a:pPr/>
              <a:t>23</a:t>
            </a:fld>
            <a:endParaRPr lang="en-GB" dirty="0"/>
          </a:p>
        </p:txBody>
      </p:sp>
    </p:spTree>
    <p:extLst>
      <p:ext uri="{BB962C8B-B14F-4D97-AF65-F5344CB8AC3E}">
        <p14:creationId xmlns:p14="http://schemas.microsoft.com/office/powerpoint/2010/main" val="365844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7">
            <a:extLst>
              <a:ext uri="{FF2B5EF4-FFF2-40B4-BE49-F238E27FC236}">
                <a16:creationId xmlns:a16="http://schemas.microsoft.com/office/drawing/2014/main" id="{499F17BC-5A58-48CB-AAE3-FA1F17523B37}"/>
              </a:ext>
            </a:extLst>
          </p:cNvPr>
          <p:cNvSpPr>
            <a:spLocks noGrp="1" noChangeArrowheads="1"/>
          </p:cNvSpPr>
          <p:nvPr>
            <p:ph type="body" idx="1"/>
          </p:nvPr>
        </p:nvSpPr>
        <p:spPr>
          <a:xfrm>
            <a:off x="323528" y="2204864"/>
            <a:ext cx="8701776" cy="4824536"/>
          </a:xfrm>
        </p:spPr>
        <p:txBody>
          <a:bodyPr>
            <a:normAutofit fontScale="62500" lnSpcReduction="20000"/>
          </a:bodyPr>
          <a:lstStyle/>
          <a:p>
            <a:pPr marL="0" indent="0">
              <a:lnSpc>
                <a:spcPct val="120000"/>
              </a:lnSpc>
              <a:spcAft>
                <a:spcPts val="1200"/>
              </a:spcAft>
              <a:buNone/>
              <a:defRPr/>
            </a:pPr>
            <a:r>
              <a:rPr lang="en-US" sz="3800" b="1" dirty="0">
                <a:solidFill>
                  <a:srgbClr val="0000FF"/>
                </a:solidFill>
              </a:rPr>
              <a:t>BinaryTree.java class</a:t>
            </a:r>
          </a:p>
          <a:p>
            <a:pPr eaLnBrk="1" hangingPunct="1">
              <a:lnSpc>
                <a:spcPct val="120000"/>
              </a:lnSpc>
              <a:spcAft>
                <a:spcPts val="1200"/>
              </a:spcAft>
              <a:defRPr/>
            </a:pPr>
            <a:r>
              <a:rPr lang="en-US" dirty="0">
                <a:solidFill>
                  <a:srgbClr val="CC0000"/>
                </a:solidFill>
              </a:rPr>
              <a:t>root()</a:t>
            </a:r>
            <a:r>
              <a:rPr lang="en-US" b="0" dirty="0">
                <a:solidFill>
                  <a:schemeClr val="tx1"/>
                </a:solidFill>
              </a:rPr>
              <a:t> - 	  Return the root of Tree (T); if T is empty an error occurs    	    	</a:t>
            </a:r>
            <a:r>
              <a:rPr lang="en-US" b="1" dirty="0">
                <a:solidFill>
                  <a:schemeClr val="tx1"/>
                </a:solidFill>
              </a:rPr>
              <a:t>	  Output: </a:t>
            </a:r>
            <a:r>
              <a:rPr lang="en-US" b="1" dirty="0" err="1">
                <a:solidFill>
                  <a:schemeClr val="tx1"/>
                </a:solidFill>
              </a:rPr>
              <a:t>BTNode</a:t>
            </a:r>
            <a:endParaRPr lang="en-US" b="1" dirty="0">
              <a:solidFill>
                <a:schemeClr val="tx1"/>
              </a:solidFill>
            </a:endParaRPr>
          </a:p>
          <a:p>
            <a:pPr eaLnBrk="1" hangingPunct="1">
              <a:lnSpc>
                <a:spcPct val="120000"/>
              </a:lnSpc>
              <a:spcAft>
                <a:spcPts val="1200"/>
              </a:spcAft>
              <a:defRPr/>
            </a:pPr>
            <a:r>
              <a:rPr lang="en-US" dirty="0">
                <a:solidFill>
                  <a:srgbClr val="CC0000"/>
                </a:solidFill>
              </a:rPr>
              <a:t>size()</a:t>
            </a:r>
            <a:r>
              <a:rPr lang="en-US" b="0" dirty="0">
                <a:solidFill>
                  <a:schemeClr val="tx1"/>
                </a:solidFill>
              </a:rPr>
              <a:t> - 	  Return the number of nodes in T                                 		     	</a:t>
            </a:r>
            <a:r>
              <a:rPr lang="en-US" b="1" dirty="0">
                <a:solidFill>
                  <a:schemeClr val="tx1"/>
                </a:solidFill>
              </a:rPr>
              <a:t>  Output: </a:t>
            </a:r>
            <a:r>
              <a:rPr lang="en-US" b="1" dirty="0" err="1">
                <a:solidFill>
                  <a:schemeClr val="tx1"/>
                </a:solidFill>
              </a:rPr>
              <a:t>int</a:t>
            </a:r>
            <a:endParaRPr lang="en-US" b="1" dirty="0">
              <a:solidFill>
                <a:schemeClr val="tx1"/>
              </a:solidFill>
            </a:endParaRPr>
          </a:p>
          <a:p>
            <a:pPr eaLnBrk="1" hangingPunct="1">
              <a:lnSpc>
                <a:spcPct val="120000"/>
              </a:lnSpc>
              <a:spcAft>
                <a:spcPts val="1200"/>
              </a:spcAft>
              <a:defRPr/>
            </a:pPr>
            <a:r>
              <a:rPr lang="en-US" dirty="0" err="1">
                <a:solidFill>
                  <a:srgbClr val="CC0000"/>
                </a:solidFill>
              </a:rPr>
              <a:t>isEmpty</a:t>
            </a:r>
            <a:r>
              <a:rPr lang="en-US" dirty="0">
                <a:solidFill>
                  <a:srgbClr val="CC0000"/>
                </a:solidFill>
              </a:rPr>
              <a:t>()</a:t>
            </a:r>
            <a:r>
              <a:rPr lang="en-US" b="0" dirty="0">
                <a:solidFill>
                  <a:schemeClr val="tx1"/>
                </a:solidFill>
              </a:rPr>
              <a:t> -       Test whether T has any nodes or not                   			   	</a:t>
            </a:r>
            <a:r>
              <a:rPr lang="en-US" b="1" dirty="0">
                <a:solidFill>
                  <a:schemeClr val="tx1"/>
                </a:solidFill>
              </a:rPr>
              <a:t>   Output: </a:t>
            </a:r>
            <a:r>
              <a:rPr lang="en-US" b="1" dirty="0" err="1">
                <a:solidFill>
                  <a:schemeClr val="tx1"/>
                </a:solidFill>
              </a:rPr>
              <a:t>boolean</a:t>
            </a:r>
            <a:endParaRPr lang="en-US" b="1" dirty="0">
              <a:solidFill>
                <a:schemeClr val="tx1"/>
              </a:solidFill>
            </a:endParaRPr>
          </a:p>
          <a:p>
            <a:pPr eaLnBrk="1" hangingPunct="1">
              <a:lnSpc>
                <a:spcPct val="120000"/>
              </a:lnSpc>
              <a:spcAft>
                <a:spcPts val="1200"/>
              </a:spcAft>
              <a:defRPr/>
            </a:pPr>
            <a:r>
              <a:rPr lang="en-US" dirty="0">
                <a:solidFill>
                  <a:srgbClr val="CC0000"/>
                </a:solidFill>
              </a:rPr>
              <a:t>elements()</a:t>
            </a:r>
            <a:r>
              <a:rPr lang="en-US" b="0" dirty="0">
                <a:solidFill>
                  <a:schemeClr val="tx1"/>
                </a:solidFill>
              </a:rPr>
              <a:t> -       Return an enumeration of all the elements stored at nodes of T</a:t>
            </a:r>
          </a:p>
          <a:p>
            <a:pPr eaLnBrk="1" hangingPunct="1">
              <a:lnSpc>
                <a:spcPct val="120000"/>
              </a:lnSpc>
              <a:spcAft>
                <a:spcPts val="1200"/>
              </a:spcAft>
              <a:defRPr/>
            </a:pPr>
            <a:r>
              <a:rPr lang="en-US" dirty="0">
                <a:solidFill>
                  <a:srgbClr val="CC0000"/>
                </a:solidFill>
              </a:rPr>
              <a:t>contains(v)</a:t>
            </a:r>
            <a:r>
              <a:rPr lang="en-US" b="0" dirty="0">
                <a:solidFill>
                  <a:schemeClr val="tx1"/>
                </a:solidFill>
              </a:rPr>
              <a:t> -      Test whether this object exists in the tree            			</a:t>
            </a:r>
            <a:r>
              <a:rPr lang="en-US" b="1" dirty="0">
                <a:solidFill>
                  <a:schemeClr val="tx1"/>
                </a:solidFill>
              </a:rPr>
              <a:t>                  Output: </a:t>
            </a:r>
            <a:r>
              <a:rPr lang="en-US" b="1" dirty="0" err="1">
                <a:solidFill>
                  <a:schemeClr val="tx1"/>
                </a:solidFill>
              </a:rPr>
              <a:t>boolean</a:t>
            </a:r>
            <a:endParaRPr lang="en-US" b="1" dirty="0">
              <a:solidFill>
                <a:schemeClr val="tx1"/>
              </a:solidFill>
            </a:endParaRPr>
          </a:p>
        </p:txBody>
      </p:sp>
      <p:sp>
        <p:nvSpPr>
          <p:cNvPr id="21508" name="Rectangle 1028">
            <a:extLst>
              <a:ext uri="{FF2B5EF4-FFF2-40B4-BE49-F238E27FC236}">
                <a16:creationId xmlns:a16="http://schemas.microsoft.com/office/drawing/2014/main" id="{40934AE3-9CE1-4AB7-B269-77B193DDC4C8}"/>
              </a:ext>
            </a:extLst>
          </p:cNvPr>
          <p:cNvSpPr>
            <a:spLocks noChangeArrowheads="1"/>
          </p:cNvSpPr>
          <p:nvPr/>
        </p:nvSpPr>
        <p:spPr bwMode="auto">
          <a:xfrm>
            <a:off x="423934" y="404664"/>
            <a:ext cx="8229600" cy="108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3323" dirty="0">
                <a:solidFill>
                  <a:srgbClr val="0000FF"/>
                </a:solidFill>
                <a:latin typeface="Times New Roman" panose="02020603050405020304" pitchFamily="18" charset="0"/>
              </a:rPr>
              <a:t>Binary Tree ADT</a:t>
            </a:r>
            <a:br>
              <a:rPr lang="en-US" altLang="en-US" sz="3323" dirty="0">
                <a:solidFill>
                  <a:srgbClr val="0000FF"/>
                </a:solidFill>
                <a:latin typeface="Times New Roman" panose="02020603050405020304" pitchFamily="18" charset="0"/>
              </a:rPr>
            </a:br>
            <a:r>
              <a:rPr lang="en-US" altLang="en-US" sz="2954" b="1" dirty="0">
                <a:solidFill>
                  <a:srgbClr val="0000FF"/>
                </a:solidFill>
                <a:latin typeface="Times New Roman" panose="02020603050405020304" pitchFamily="18" charset="0"/>
              </a:rPr>
              <a:t>Binary</a:t>
            </a:r>
            <a:r>
              <a:rPr lang="en-US" altLang="en-US" sz="3323" dirty="0">
                <a:solidFill>
                  <a:srgbClr val="0000FF"/>
                </a:solidFill>
                <a:latin typeface="Times New Roman" panose="02020603050405020304" pitchFamily="18" charset="0"/>
              </a:rPr>
              <a:t> </a:t>
            </a:r>
            <a:r>
              <a:rPr lang="en-US" altLang="en-US" sz="2954" b="1" dirty="0">
                <a:solidFill>
                  <a:srgbClr val="0000FF"/>
                </a:solidFill>
                <a:latin typeface="Times New Roman" panose="02020603050405020304" pitchFamily="18" charset="0"/>
              </a:rPr>
              <a:t>Tree</a:t>
            </a:r>
            <a:r>
              <a:rPr lang="en-US" altLang="en-US" sz="3323" dirty="0">
                <a:solidFill>
                  <a:srgbClr val="0000FF"/>
                </a:solidFill>
                <a:latin typeface="Times New Roman" panose="02020603050405020304" pitchFamily="18" charset="0"/>
              </a:rPr>
              <a:t> </a:t>
            </a:r>
            <a:r>
              <a:rPr lang="en-US" altLang="en-US" sz="2954" b="1" dirty="0">
                <a:solidFill>
                  <a:srgbClr val="0000FF"/>
                </a:solidFill>
                <a:latin typeface="Times New Roman" panose="02020603050405020304" pitchFamily="18" charset="0"/>
              </a:rPr>
              <a:t>methods (accessors)</a:t>
            </a:r>
            <a:r>
              <a:rPr lang="en-US" altLang="en-US" sz="3323" dirty="0">
                <a:solidFill>
                  <a:srgbClr val="0000FF"/>
                </a:solidFill>
                <a:latin typeface="Times New Roman" panose="02020603050405020304" pitchFamily="18" charset="0"/>
              </a:rPr>
              <a:t> </a:t>
            </a:r>
          </a:p>
        </p:txBody>
      </p:sp>
      <p:sp>
        <p:nvSpPr>
          <p:cNvPr id="2" name="Slide Number Placeholder 1">
            <a:extLst>
              <a:ext uri="{FF2B5EF4-FFF2-40B4-BE49-F238E27FC236}">
                <a16:creationId xmlns:a16="http://schemas.microsoft.com/office/drawing/2014/main" id="{43494130-7FCC-46D3-96E5-278CA14D6B86}"/>
              </a:ext>
            </a:extLst>
          </p:cNvPr>
          <p:cNvSpPr>
            <a:spLocks noGrp="1"/>
          </p:cNvSpPr>
          <p:nvPr>
            <p:ph type="sldNum" sz="quarter" idx="12"/>
          </p:nvPr>
        </p:nvSpPr>
        <p:spPr/>
        <p:txBody>
          <a:bodyPr/>
          <a:lstStyle/>
          <a:p>
            <a:fld id="{5AF38636-804C-414E-8ACA-D918E7046845}" type="slidenum">
              <a:rPr lang="en-GB" smtClean="0"/>
              <a:pPr/>
              <a:t>24</a:t>
            </a:fld>
            <a:endParaRPr lang="en-GB" dirty="0"/>
          </a:p>
        </p:txBody>
      </p:sp>
    </p:spTree>
    <p:extLst>
      <p:ext uri="{BB962C8B-B14F-4D97-AF65-F5344CB8AC3E}">
        <p14:creationId xmlns:p14="http://schemas.microsoft.com/office/powerpoint/2010/main" val="203803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430B3411-4C76-4519-9716-FD21E4577764}"/>
              </a:ext>
            </a:extLst>
          </p:cNvPr>
          <p:cNvSpPr>
            <a:spLocks noGrp="1" noChangeArrowheads="1"/>
          </p:cNvSpPr>
          <p:nvPr>
            <p:ph type="body" idx="1"/>
          </p:nvPr>
        </p:nvSpPr>
        <p:spPr>
          <a:xfrm>
            <a:off x="252047" y="2092569"/>
            <a:ext cx="8707315" cy="4628906"/>
          </a:xfrm>
        </p:spPr>
        <p:txBody>
          <a:bodyPr>
            <a:normAutofit/>
          </a:bodyPr>
          <a:lstStyle/>
          <a:p>
            <a:pPr eaLnBrk="1" hangingPunct="1">
              <a:lnSpc>
                <a:spcPct val="110000"/>
              </a:lnSpc>
              <a:spcAft>
                <a:spcPts val="1200"/>
              </a:spcAft>
            </a:pPr>
            <a:r>
              <a:rPr lang="en-US" altLang="en-US" sz="2400" dirty="0" err="1">
                <a:solidFill>
                  <a:srgbClr val="CC0000"/>
                </a:solidFill>
              </a:rPr>
              <a:t>inorder</a:t>
            </a:r>
            <a:r>
              <a:rPr lang="en-US" altLang="en-US" sz="2400" dirty="0">
                <a:solidFill>
                  <a:srgbClr val="CC0000"/>
                </a:solidFill>
              </a:rPr>
              <a:t>()</a:t>
            </a:r>
            <a:r>
              <a:rPr lang="en-US" altLang="en-US" sz="2400" b="0" dirty="0">
                <a:solidFill>
                  <a:schemeClr val="tx1"/>
                </a:solidFill>
              </a:rPr>
              <a:t> -</a:t>
            </a:r>
            <a:r>
              <a:rPr lang="en-US" altLang="en-US" sz="2400" dirty="0">
                <a:solidFill>
                  <a:schemeClr val="tx1"/>
                </a:solidFill>
              </a:rPr>
              <a:t>     </a:t>
            </a:r>
            <a:r>
              <a:rPr lang="en-US" altLang="en-US" sz="2400" b="0" dirty="0">
                <a:solidFill>
                  <a:schemeClr val="tx1"/>
                </a:solidFill>
              </a:rPr>
              <a:t>Print out a sequence of nodes in the tree                		</a:t>
            </a:r>
            <a:r>
              <a:rPr lang="en-US" altLang="en-US" sz="2400" dirty="0"/>
              <a:t>   	   </a:t>
            </a:r>
            <a:r>
              <a:rPr lang="en-US" altLang="en-US" sz="2400" b="1" dirty="0">
                <a:solidFill>
                  <a:schemeClr val="tx1"/>
                </a:solidFill>
              </a:rPr>
              <a:t>Output: void</a:t>
            </a:r>
          </a:p>
          <a:p>
            <a:pPr eaLnBrk="1" hangingPunct="1">
              <a:lnSpc>
                <a:spcPct val="110000"/>
              </a:lnSpc>
              <a:spcAft>
                <a:spcPts val="1200"/>
              </a:spcAft>
            </a:pPr>
            <a:r>
              <a:rPr lang="en-US" altLang="en-US" sz="2400" dirty="0" err="1">
                <a:solidFill>
                  <a:srgbClr val="CC0000"/>
                </a:solidFill>
              </a:rPr>
              <a:t>postorder</a:t>
            </a:r>
            <a:r>
              <a:rPr lang="en-US" altLang="en-US" sz="2400" dirty="0">
                <a:solidFill>
                  <a:srgbClr val="CC0000"/>
                </a:solidFill>
              </a:rPr>
              <a:t>()</a:t>
            </a:r>
            <a:r>
              <a:rPr lang="en-US" altLang="en-US" sz="2400" b="0" dirty="0">
                <a:solidFill>
                  <a:schemeClr val="tx1"/>
                </a:solidFill>
              </a:rPr>
              <a:t> -</a:t>
            </a:r>
            <a:r>
              <a:rPr lang="en-US" altLang="en-US" sz="2400" dirty="0">
                <a:solidFill>
                  <a:schemeClr val="tx1"/>
                </a:solidFill>
              </a:rPr>
              <a:t> </a:t>
            </a:r>
            <a:r>
              <a:rPr lang="en-US" altLang="en-US" sz="2400" b="0" dirty="0">
                <a:solidFill>
                  <a:schemeClr val="tx1"/>
                </a:solidFill>
              </a:rPr>
              <a:t>Print out a sequence of nodes in the tree               			   </a:t>
            </a:r>
            <a:r>
              <a:rPr lang="en-US" altLang="en-US" sz="2400" b="1" dirty="0">
                <a:solidFill>
                  <a:schemeClr val="tx1"/>
                </a:solidFill>
              </a:rPr>
              <a:t>Output: void</a:t>
            </a:r>
          </a:p>
          <a:p>
            <a:pPr eaLnBrk="1" hangingPunct="1">
              <a:lnSpc>
                <a:spcPct val="110000"/>
              </a:lnSpc>
              <a:spcAft>
                <a:spcPts val="1200"/>
              </a:spcAft>
            </a:pPr>
            <a:r>
              <a:rPr lang="en-US" altLang="en-US" sz="2400" dirty="0">
                <a:solidFill>
                  <a:srgbClr val="CC0000"/>
                </a:solidFill>
              </a:rPr>
              <a:t>preorder()</a:t>
            </a:r>
            <a:r>
              <a:rPr lang="en-US" altLang="en-US" sz="2400" b="0" dirty="0">
                <a:solidFill>
                  <a:schemeClr val="tx1"/>
                </a:solidFill>
              </a:rPr>
              <a:t> -  </a:t>
            </a:r>
            <a:r>
              <a:rPr lang="en-US" altLang="en-US" sz="2400" dirty="0">
                <a:solidFill>
                  <a:schemeClr val="tx1"/>
                </a:solidFill>
              </a:rPr>
              <a:t> </a:t>
            </a:r>
            <a:r>
              <a:rPr lang="en-US" altLang="en-US" sz="2400" b="0" dirty="0">
                <a:solidFill>
                  <a:schemeClr val="tx1"/>
                </a:solidFill>
              </a:rPr>
              <a:t>Print out a sequence of nodes in the tree 			               </a:t>
            </a:r>
            <a:r>
              <a:rPr lang="en-US" altLang="en-US" sz="2400" b="1" dirty="0">
                <a:solidFill>
                  <a:schemeClr val="tx1"/>
                </a:solidFill>
              </a:rPr>
              <a:t>Output: void</a:t>
            </a:r>
          </a:p>
          <a:p>
            <a:pPr eaLnBrk="1" hangingPunct="1">
              <a:lnSpc>
                <a:spcPct val="110000"/>
              </a:lnSpc>
              <a:spcAft>
                <a:spcPts val="1200"/>
              </a:spcAft>
            </a:pPr>
            <a:r>
              <a:rPr lang="en-US" altLang="en-US" sz="2400" dirty="0" err="1">
                <a:solidFill>
                  <a:srgbClr val="CC0000"/>
                </a:solidFill>
              </a:rPr>
              <a:t>toString</a:t>
            </a:r>
            <a:r>
              <a:rPr lang="en-US" altLang="en-US" sz="2400" dirty="0">
                <a:solidFill>
                  <a:srgbClr val="CC0000"/>
                </a:solidFill>
              </a:rPr>
              <a:t>()</a:t>
            </a:r>
            <a:r>
              <a:rPr lang="en-US" altLang="en-US" sz="2400" b="0" dirty="0">
                <a:solidFill>
                  <a:schemeClr val="tx1"/>
                </a:solidFill>
              </a:rPr>
              <a:t> -   </a:t>
            </a:r>
            <a:r>
              <a:rPr lang="en-US" altLang="en-US" sz="2400" dirty="0">
                <a:solidFill>
                  <a:schemeClr val="tx1"/>
                </a:solidFill>
              </a:rPr>
              <a:t> </a:t>
            </a:r>
            <a:r>
              <a:rPr lang="en-US" altLang="en-US" sz="2400" b="0" dirty="0">
                <a:solidFill>
                  <a:schemeClr val="tx1"/>
                </a:solidFill>
              </a:rPr>
              <a:t>Return a String representation of the tree                   	</a:t>
            </a:r>
            <a:r>
              <a:rPr lang="en-US" altLang="en-US" sz="2400" dirty="0"/>
              <a:t>	   </a:t>
            </a:r>
            <a:r>
              <a:rPr lang="en-US" altLang="en-US" sz="2400" b="1" dirty="0">
                <a:solidFill>
                  <a:schemeClr val="tx1"/>
                </a:solidFill>
              </a:rPr>
              <a:t>Output: String</a:t>
            </a:r>
          </a:p>
        </p:txBody>
      </p:sp>
      <p:sp>
        <p:nvSpPr>
          <p:cNvPr id="22532" name="Rectangle 5">
            <a:extLst>
              <a:ext uri="{FF2B5EF4-FFF2-40B4-BE49-F238E27FC236}">
                <a16:creationId xmlns:a16="http://schemas.microsoft.com/office/drawing/2014/main" id="{534AFFBE-3A8A-43BE-A217-54325698FB82}"/>
              </a:ext>
            </a:extLst>
          </p:cNvPr>
          <p:cNvSpPr>
            <a:spLocks noChangeArrowheads="1"/>
          </p:cNvSpPr>
          <p:nvPr/>
        </p:nvSpPr>
        <p:spPr bwMode="auto">
          <a:xfrm>
            <a:off x="457200" y="476672"/>
            <a:ext cx="8229600" cy="108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3323" dirty="0">
                <a:solidFill>
                  <a:srgbClr val="0000FF"/>
                </a:solidFill>
                <a:latin typeface="Times New Roman" panose="02020603050405020304" pitchFamily="18" charset="0"/>
              </a:rPr>
              <a:t>Binary Tree ADT</a:t>
            </a:r>
            <a:br>
              <a:rPr lang="en-US" altLang="en-US" sz="3323" dirty="0">
                <a:solidFill>
                  <a:srgbClr val="0000FF"/>
                </a:solidFill>
                <a:latin typeface="Times New Roman" panose="02020603050405020304" pitchFamily="18" charset="0"/>
              </a:rPr>
            </a:br>
            <a:r>
              <a:rPr lang="en-US" altLang="en-US" sz="2954" b="1" dirty="0">
                <a:solidFill>
                  <a:srgbClr val="0000FF"/>
                </a:solidFill>
                <a:latin typeface="Times New Roman" panose="02020603050405020304" pitchFamily="18" charset="0"/>
              </a:rPr>
              <a:t>Binary</a:t>
            </a:r>
            <a:r>
              <a:rPr lang="en-US" altLang="en-US" sz="3323" dirty="0">
                <a:solidFill>
                  <a:srgbClr val="0000FF"/>
                </a:solidFill>
                <a:latin typeface="Times New Roman" panose="02020603050405020304" pitchFamily="18" charset="0"/>
              </a:rPr>
              <a:t> </a:t>
            </a:r>
            <a:r>
              <a:rPr lang="en-US" altLang="en-US" sz="2954" b="1" dirty="0">
                <a:solidFill>
                  <a:srgbClr val="0000FF"/>
                </a:solidFill>
                <a:latin typeface="Times New Roman" panose="02020603050405020304" pitchFamily="18" charset="0"/>
              </a:rPr>
              <a:t>Tree</a:t>
            </a:r>
            <a:r>
              <a:rPr lang="en-US" altLang="en-US" sz="3323" dirty="0">
                <a:solidFill>
                  <a:srgbClr val="0000FF"/>
                </a:solidFill>
                <a:latin typeface="Times New Roman" panose="02020603050405020304" pitchFamily="18" charset="0"/>
              </a:rPr>
              <a:t> </a:t>
            </a:r>
            <a:r>
              <a:rPr lang="en-US" altLang="en-US" sz="2954" b="1" dirty="0">
                <a:solidFill>
                  <a:srgbClr val="0000FF"/>
                </a:solidFill>
                <a:latin typeface="Times New Roman" panose="02020603050405020304" pitchFamily="18" charset="0"/>
              </a:rPr>
              <a:t>methods (accessors)</a:t>
            </a:r>
            <a:r>
              <a:rPr lang="en-US" altLang="en-US" sz="3323" dirty="0">
                <a:solidFill>
                  <a:srgbClr val="0000FF"/>
                </a:solidFill>
                <a:latin typeface="Times New Roman" panose="02020603050405020304" pitchFamily="18" charset="0"/>
              </a:rPr>
              <a:t> </a:t>
            </a:r>
          </a:p>
        </p:txBody>
      </p:sp>
      <p:sp>
        <p:nvSpPr>
          <p:cNvPr id="2" name="Slide Number Placeholder 1">
            <a:extLst>
              <a:ext uri="{FF2B5EF4-FFF2-40B4-BE49-F238E27FC236}">
                <a16:creationId xmlns:a16="http://schemas.microsoft.com/office/drawing/2014/main" id="{BEE83F38-3DAE-4A48-9249-8F410B57F938}"/>
              </a:ext>
            </a:extLst>
          </p:cNvPr>
          <p:cNvSpPr>
            <a:spLocks noGrp="1"/>
          </p:cNvSpPr>
          <p:nvPr>
            <p:ph type="sldNum" sz="quarter" idx="12"/>
          </p:nvPr>
        </p:nvSpPr>
        <p:spPr/>
        <p:txBody>
          <a:bodyPr/>
          <a:lstStyle/>
          <a:p>
            <a:fld id="{5AF38636-804C-414E-8ACA-D918E7046845}" type="slidenum">
              <a:rPr lang="en-GB" smtClean="0"/>
              <a:pPr/>
              <a:t>25</a:t>
            </a:fld>
            <a:endParaRPr lang="en-GB" dirty="0"/>
          </a:p>
        </p:txBody>
      </p:sp>
    </p:spTree>
    <p:extLst>
      <p:ext uri="{BB962C8B-B14F-4D97-AF65-F5344CB8AC3E}">
        <p14:creationId xmlns:p14="http://schemas.microsoft.com/office/powerpoint/2010/main" val="232429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7">
            <a:extLst>
              <a:ext uri="{FF2B5EF4-FFF2-40B4-BE49-F238E27FC236}">
                <a16:creationId xmlns:a16="http://schemas.microsoft.com/office/drawing/2014/main" id="{EC34660E-91EA-4DC5-BF54-49B40B93C3C7}"/>
              </a:ext>
            </a:extLst>
          </p:cNvPr>
          <p:cNvSpPr>
            <a:spLocks noGrp="1" noChangeArrowheads="1"/>
          </p:cNvSpPr>
          <p:nvPr>
            <p:ph type="body" idx="1"/>
          </p:nvPr>
        </p:nvSpPr>
        <p:spPr>
          <a:xfrm>
            <a:off x="342900" y="1916832"/>
            <a:ext cx="8458200" cy="4608512"/>
          </a:xfrm>
        </p:spPr>
        <p:txBody>
          <a:bodyPr>
            <a:normAutofit fontScale="92500" lnSpcReduction="10000"/>
          </a:bodyPr>
          <a:lstStyle/>
          <a:p>
            <a:pPr eaLnBrk="1" hangingPunct="1">
              <a:lnSpc>
                <a:spcPct val="110000"/>
              </a:lnSpc>
              <a:spcAft>
                <a:spcPts val="600"/>
              </a:spcAft>
            </a:pPr>
            <a:endParaRPr lang="en-US" altLang="en-US" sz="2400" dirty="0"/>
          </a:p>
          <a:p>
            <a:pPr eaLnBrk="1" hangingPunct="1">
              <a:lnSpc>
                <a:spcPct val="110000"/>
              </a:lnSpc>
              <a:spcAft>
                <a:spcPts val="600"/>
              </a:spcAft>
            </a:pPr>
            <a:r>
              <a:rPr lang="en-US" altLang="en-US" sz="2400" dirty="0">
                <a:solidFill>
                  <a:srgbClr val="CC0000"/>
                </a:solidFill>
              </a:rPr>
              <a:t>add(v)</a:t>
            </a:r>
            <a:r>
              <a:rPr lang="en-US" altLang="en-US" sz="2400" b="0" dirty="0">
                <a:solidFill>
                  <a:schemeClr val="tx2"/>
                </a:solidFill>
              </a:rPr>
              <a:t> - </a:t>
            </a:r>
            <a:r>
              <a:rPr lang="en-US" altLang="en-US" sz="2400" dirty="0"/>
              <a:t>   	  </a:t>
            </a:r>
            <a:r>
              <a:rPr lang="en-US" altLang="en-US" sz="2400" b="0" dirty="0">
                <a:solidFill>
                  <a:schemeClr val="tx1"/>
                </a:solidFill>
              </a:rPr>
              <a:t>Add the element v to the tree                                                 		  Input: Comparable					 </a:t>
            </a:r>
            <a:r>
              <a:rPr lang="en-US" altLang="en-US" sz="2400" dirty="0"/>
              <a:t>	  	  </a:t>
            </a:r>
            <a:r>
              <a:rPr lang="en-US" altLang="en-US" sz="2400" b="1" dirty="0">
                <a:solidFill>
                  <a:schemeClr val="tx1"/>
                </a:solidFill>
              </a:rPr>
              <a:t>Output : </a:t>
            </a:r>
            <a:r>
              <a:rPr lang="en-US" altLang="en-US" sz="2400" b="1" dirty="0" err="1">
                <a:solidFill>
                  <a:schemeClr val="tx1"/>
                </a:solidFill>
              </a:rPr>
              <a:t>boolean</a:t>
            </a:r>
            <a:endParaRPr lang="en-US" altLang="en-US" sz="2400" b="1" dirty="0">
              <a:solidFill>
                <a:schemeClr val="tx1"/>
              </a:solidFill>
            </a:endParaRPr>
          </a:p>
          <a:p>
            <a:pPr eaLnBrk="1" hangingPunct="1">
              <a:lnSpc>
                <a:spcPct val="110000"/>
              </a:lnSpc>
              <a:spcAft>
                <a:spcPts val="600"/>
              </a:spcAft>
            </a:pPr>
            <a:endParaRPr lang="en-GB" altLang="en-US" sz="1500" dirty="0">
              <a:solidFill>
                <a:schemeClr val="tx1"/>
              </a:solidFill>
            </a:endParaRPr>
          </a:p>
          <a:p>
            <a:pPr eaLnBrk="1" hangingPunct="1">
              <a:lnSpc>
                <a:spcPct val="110000"/>
              </a:lnSpc>
              <a:spcAft>
                <a:spcPts val="600"/>
              </a:spcAft>
            </a:pPr>
            <a:r>
              <a:rPr lang="en-US" altLang="en-US" sz="2400" dirty="0">
                <a:solidFill>
                  <a:srgbClr val="CC0000"/>
                </a:solidFill>
              </a:rPr>
              <a:t>remove(v)</a:t>
            </a:r>
            <a:r>
              <a:rPr lang="en-US" altLang="en-US" sz="2400" b="0" dirty="0">
                <a:solidFill>
                  <a:schemeClr val="tx1"/>
                </a:solidFill>
              </a:rPr>
              <a:t> - </a:t>
            </a:r>
            <a:r>
              <a:rPr lang="en-US" altLang="en-US" sz="2400" dirty="0">
                <a:solidFill>
                  <a:schemeClr val="tx1"/>
                </a:solidFill>
              </a:rPr>
              <a:t> </a:t>
            </a:r>
            <a:r>
              <a:rPr lang="en-US" altLang="en-US" sz="2400" b="0" dirty="0">
                <a:solidFill>
                  <a:schemeClr val="tx1"/>
                </a:solidFill>
              </a:rPr>
              <a:t>Remove the element v from the tree 				  	Input: Comparable						  	</a:t>
            </a:r>
            <a:r>
              <a:rPr lang="en-US" altLang="en-US" sz="2400" b="1" dirty="0">
                <a:solidFill>
                  <a:schemeClr val="tx1"/>
                </a:solidFill>
              </a:rPr>
              <a:t>Output: </a:t>
            </a:r>
            <a:r>
              <a:rPr lang="en-US" altLang="en-US" sz="2400" b="1" dirty="0" err="1">
                <a:solidFill>
                  <a:schemeClr val="tx1"/>
                </a:solidFill>
              </a:rPr>
              <a:t>boolean</a:t>
            </a:r>
            <a:endParaRPr lang="en-US" altLang="en-US" sz="2400" b="1" dirty="0">
              <a:solidFill>
                <a:schemeClr val="tx1"/>
              </a:solidFill>
            </a:endParaRPr>
          </a:p>
          <a:p>
            <a:pPr eaLnBrk="1" hangingPunct="1">
              <a:lnSpc>
                <a:spcPct val="110000"/>
              </a:lnSpc>
              <a:spcAft>
                <a:spcPts val="600"/>
              </a:spcAft>
            </a:pPr>
            <a:endParaRPr lang="en-US" altLang="en-US" sz="1900" b="0" dirty="0">
              <a:solidFill>
                <a:schemeClr val="tx1"/>
              </a:solidFill>
            </a:endParaRPr>
          </a:p>
          <a:p>
            <a:pPr eaLnBrk="1" hangingPunct="1">
              <a:lnSpc>
                <a:spcPct val="110000"/>
              </a:lnSpc>
              <a:spcAft>
                <a:spcPts val="600"/>
              </a:spcAft>
            </a:pPr>
            <a:r>
              <a:rPr lang="en-US" altLang="en-US" sz="2400" b="0" dirty="0">
                <a:solidFill>
                  <a:schemeClr val="tx1"/>
                </a:solidFill>
              </a:rPr>
              <a:t>In the next class, we will work on implementing some of these methods</a:t>
            </a:r>
            <a:endParaRPr lang="en-GB" altLang="en-US" sz="2400" b="0" dirty="0">
              <a:solidFill>
                <a:schemeClr val="tx1"/>
              </a:solidFill>
            </a:endParaRPr>
          </a:p>
        </p:txBody>
      </p:sp>
      <p:sp>
        <p:nvSpPr>
          <p:cNvPr id="23556" name="Rectangle 1029">
            <a:extLst>
              <a:ext uri="{FF2B5EF4-FFF2-40B4-BE49-F238E27FC236}">
                <a16:creationId xmlns:a16="http://schemas.microsoft.com/office/drawing/2014/main" id="{71E0079C-0F57-4BEF-AB1A-1B00032D152C}"/>
              </a:ext>
            </a:extLst>
          </p:cNvPr>
          <p:cNvSpPr>
            <a:spLocks noGrp="1" noChangeArrowheads="1"/>
          </p:cNvSpPr>
          <p:nvPr>
            <p:ph type="title"/>
          </p:nvPr>
        </p:nvSpPr>
        <p:spPr>
          <a:noFill/>
        </p:spPr>
        <p:txBody>
          <a:bodyPr>
            <a:normAutofit fontScale="90000"/>
          </a:bodyPr>
          <a:lstStyle/>
          <a:p>
            <a:pPr eaLnBrk="1" hangingPunct="1"/>
            <a:r>
              <a:rPr lang="en-US" altLang="en-US" dirty="0">
                <a:solidFill>
                  <a:srgbClr val="0000FF"/>
                </a:solidFill>
              </a:rPr>
              <a:t>Binary Tree ADT</a:t>
            </a:r>
            <a:br>
              <a:rPr lang="en-US" altLang="en-US" dirty="0">
                <a:solidFill>
                  <a:srgbClr val="0000FF"/>
                </a:solidFill>
              </a:rPr>
            </a:br>
            <a:r>
              <a:rPr lang="en-US" altLang="en-US" sz="2954" b="1" dirty="0">
                <a:solidFill>
                  <a:srgbClr val="0000FF"/>
                </a:solidFill>
              </a:rPr>
              <a:t>Binary</a:t>
            </a:r>
            <a:r>
              <a:rPr lang="en-US" altLang="en-US" sz="2954" dirty="0">
                <a:solidFill>
                  <a:srgbClr val="0000FF"/>
                </a:solidFill>
              </a:rPr>
              <a:t> </a:t>
            </a:r>
            <a:r>
              <a:rPr lang="en-US" altLang="en-US" sz="2954" b="1" dirty="0">
                <a:solidFill>
                  <a:srgbClr val="0000FF"/>
                </a:solidFill>
              </a:rPr>
              <a:t>Tree</a:t>
            </a:r>
            <a:r>
              <a:rPr lang="en-US" altLang="en-US" sz="2954" dirty="0">
                <a:solidFill>
                  <a:srgbClr val="0000FF"/>
                </a:solidFill>
              </a:rPr>
              <a:t> </a:t>
            </a:r>
            <a:r>
              <a:rPr lang="en-US" altLang="en-US" sz="2954" b="1" dirty="0">
                <a:solidFill>
                  <a:srgbClr val="0000FF"/>
                </a:solidFill>
              </a:rPr>
              <a:t>methods (</a:t>
            </a:r>
            <a:r>
              <a:rPr lang="en-US" altLang="en-US" sz="2954" b="1" dirty="0" err="1">
                <a:solidFill>
                  <a:srgbClr val="0000FF"/>
                </a:solidFill>
              </a:rPr>
              <a:t>mutators</a:t>
            </a:r>
            <a:r>
              <a:rPr lang="en-US" altLang="en-US" sz="2954" b="1" dirty="0">
                <a:solidFill>
                  <a:srgbClr val="0000FF"/>
                </a:solidFill>
              </a:rPr>
              <a:t>)</a:t>
            </a:r>
          </a:p>
        </p:txBody>
      </p:sp>
      <p:sp>
        <p:nvSpPr>
          <p:cNvPr id="2" name="Slide Number Placeholder 1">
            <a:extLst>
              <a:ext uri="{FF2B5EF4-FFF2-40B4-BE49-F238E27FC236}">
                <a16:creationId xmlns:a16="http://schemas.microsoft.com/office/drawing/2014/main" id="{D34DF3EE-664A-431C-B93B-D103319E5357}"/>
              </a:ext>
            </a:extLst>
          </p:cNvPr>
          <p:cNvSpPr>
            <a:spLocks noGrp="1"/>
          </p:cNvSpPr>
          <p:nvPr>
            <p:ph type="sldNum" sz="quarter" idx="12"/>
          </p:nvPr>
        </p:nvSpPr>
        <p:spPr/>
        <p:txBody>
          <a:bodyPr/>
          <a:lstStyle/>
          <a:p>
            <a:fld id="{5AF38636-804C-414E-8ACA-D918E7046845}" type="slidenum">
              <a:rPr lang="en-GB" smtClean="0"/>
              <a:pPr/>
              <a:t>26</a:t>
            </a:fld>
            <a:endParaRPr lang="en-GB" dirty="0"/>
          </a:p>
        </p:txBody>
      </p:sp>
    </p:spTree>
    <p:extLst>
      <p:ext uri="{BB962C8B-B14F-4D97-AF65-F5344CB8AC3E}">
        <p14:creationId xmlns:p14="http://schemas.microsoft.com/office/powerpoint/2010/main" val="34389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8EB41E7B-ABE4-4F9F-B840-59B125994130}"/>
              </a:ext>
            </a:extLst>
          </p:cNvPr>
          <p:cNvSpPr>
            <a:spLocks noGrp="1"/>
          </p:cNvSpPr>
          <p:nvPr>
            <p:ph type="title"/>
          </p:nvPr>
        </p:nvSpPr>
        <p:spPr/>
        <p:txBody>
          <a:bodyPr/>
          <a:lstStyle/>
          <a:p>
            <a:pPr eaLnBrk="1" hangingPunct="1"/>
            <a:r>
              <a:rPr lang="en-US" altLang="en-US" dirty="0">
                <a:solidFill>
                  <a:srgbClr val="0000FF"/>
                </a:solidFill>
              </a:rPr>
              <a:t>Traversals of A Tree</a:t>
            </a:r>
          </a:p>
        </p:txBody>
      </p:sp>
      <p:sp>
        <p:nvSpPr>
          <p:cNvPr id="16387" name="Content Placeholder 5">
            <a:extLst>
              <a:ext uri="{FF2B5EF4-FFF2-40B4-BE49-F238E27FC236}">
                <a16:creationId xmlns:a16="http://schemas.microsoft.com/office/drawing/2014/main" id="{C6AE0D95-9B30-49DC-90CC-01DB16FA3B7B}"/>
              </a:ext>
            </a:extLst>
          </p:cNvPr>
          <p:cNvSpPr>
            <a:spLocks noGrp="1"/>
          </p:cNvSpPr>
          <p:nvPr>
            <p:ph sz="quarter" idx="11"/>
          </p:nvPr>
        </p:nvSpPr>
        <p:spPr>
          <a:xfrm>
            <a:off x="0" y="1700808"/>
            <a:ext cx="6588224" cy="2952328"/>
          </a:xfrm>
        </p:spPr>
        <p:txBody>
          <a:bodyPr>
            <a:normAutofit fontScale="92500"/>
          </a:bodyPr>
          <a:lstStyle/>
          <a:p>
            <a:pPr>
              <a:lnSpc>
                <a:spcPct val="120000"/>
              </a:lnSpc>
              <a:spcAft>
                <a:spcPts val="600"/>
              </a:spcAft>
            </a:pPr>
            <a:r>
              <a:rPr lang="en-GB" altLang="en-US" sz="2800" dirty="0"/>
              <a:t>A tree traversal is a form of graph traversal and refers to the process of visiting each node in a tree data structure, exactly once. </a:t>
            </a:r>
          </a:p>
          <a:p>
            <a:pPr>
              <a:lnSpc>
                <a:spcPct val="120000"/>
              </a:lnSpc>
              <a:spcAft>
                <a:spcPts val="600"/>
              </a:spcAft>
            </a:pPr>
            <a:r>
              <a:rPr lang="en-US" altLang="en-US" sz="2800" dirty="0"/>
              <a:t>Traversals of a binary tree are somewhat easier to understand</a:t>
            </a:r>
            <a:endParaRPr lang="en-US" altLang="en-US" sz="2400" dirty="0"/>
          </a:p>
        </p:txBody>
      </p:sp>
      <p:sp>
        <p:nvSpPr>
          <p:cNvPr id="5" name="Content Placeholder 2">
            <a:extLst>
              <a:ext uri="{FF2B5EF4-FFF2-40B4-BE49-F238E27FC236}">
                <a16:creationId xmlns:a16="http://schemas.microsoft.com/office/drawing/2014/main" id="{36EB44EF-3B51-4AA3-9BBF-EB9C48B27A15}"/>
              </a:ext>
            </a:extLst>
          </p:cNvPr>
          <p:cNvSpPr txBox="1">
            <a:spLocks/>
          </p:cNvSpPr>
          <p:nvPr/>
        </p:nvSpPr>
        <p:spPr>
          <a:xfrm>
            <a:off x="0" y="4509120"/>
            <a:ext cx="7596336" cy="234888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altLang="en-US" dirty="0"/>
              <a:t>We use recursion</a:t>
            </a:r>
          </a:p>
          <a:p>
            <a:pPr>
              <a:lnSpc>
                <a:spcPct val="120000"/>
              </a:lnSpc>
            </a:pPr>
            <a:r>
              <a:rPr lang="en-US" altLang="en-US" dirty="0"/>
              <a:t>To visit all the nodes in a binary tree, we must</a:t>
            </a:r>
          </a:p>
          <a:p>
            <a:pPr lvl="1">
              <a:lnSpc>
                <a:spcPct val="120000"/>
              </a:lnSpc>
            </a:pPr>
            <a:r>
              <a:rPr lang="en-US" altLang="en-US" dirty="0"/>
              <a:t>Visit the root</a:t>
            </a:r>
          </a:p>
          <a:p>
            <a:pPr lvl="1">
              <a:lnSpc>
                <a:spcPct val="120000"/>
              </a:lnSpc>
            </a:pPr>
            <a:r>
              <a:rPr lang="en-US" altLang="en-US" dirty="0"/>
              <a:t>Visit all the nodes in the root’s left subtree</a:t>
            </a:r>
          </a:p>
          <a:p>
            <a:pPr lvl="1">
              <a:lnSpc>
                <a:spcPct val="120000"/>
              </a:lnSpc>
            </a:pPr>
            <a:r>
              <a:rPr lang="en-US" altLang="en-US" dirty="0"/>
              <a:t>Visit all the nodes in the root’s right subtree</a:t>
            </a:r>
          </a:p>
        </p:txBody>
      </p:sp>
      <p:pic>
        <p:nvPicPr>
          <p:cNvPr id="2050" name="Picture 2" descr="https://upload.wikimedia.org/wikipedia/commons/thumb/d/d4/Sorted_binary_tree_preorder.svg/220px-Sorted_binary_tree_preorder.svg.png">
            <a:extLst>
              <a:ext uri="{FF2B5EF4-FFF2-40B4-BE49-F238E27FC236}">
                <a16:creationId xmlns:a16="http://schemas.microsoft.com/office/drawing/2014/main" id="{11EA8731-804F-458E-9121-9E79B8308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16026"/>
            <a:ext cx="3123483" cy="266915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79441CD-2EC5-40FD-A5C9-7DFB37F937C4}"/>
              </a:ext>
            </a:extLst>
          </p:cNvPr>
          <p:cNvSpPr>
            <a:spLocks noGrp="1"/>
          </p:cNvSpPr>
          <p:nvPr>
            <p:ph type="sldNum" sz="quarter" idx="13"/>
          </p:nvPr>
        </p:nvSpPr>
        <p:spPr/>
        <p:txBody>
          <a:bodyPr/>
          <a:lstStyle/>
          <a:p>
            <a:fld id="{5AF38636-804C-414E-8ACA-D918E7046845}" type="slidenum">
              <a:rPr lang="en-GB" smtClean="0"/>
              <a:pPr/>
              <a:t>27</a:t>
            </a:fld>
            <a:endParaRPr lang="en-GB" dirty="0"/>
          </a:p>
        </p:txBody>
      </p:sp>
    </p:spTree>
    <p:extLst>
      <p:ext uri="{BB962C8B-B14F-4D97-AF65-F5344CB8AC3E}">
        <p14:creationId xmlns:p14="http://schemas.microsoft.com/office/powerpoint/2010/main" val="297101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Tree Traversals</a:t>
            </a:r>
          </a:p>
        </p:txBody>
      </p:sp>
      <p:sp>
        <p:nvSpPr>
          <p:cNvPr id="3" name="Content Placeholder 2"/>
          <p:cNvSpPr>
            <a:spLocks noGrp="1"/>
          </p:cNvSpPr>
          <p:nvPr>
            <p:ph idx="1"/>
          </p:nvPr>
        </p:nvSpPr>
        <p:spPr>
          <a:xfrm>
            <a:off x="251520" y="1844824"/>
            <a:ext cx="8712968" cy="4896544"/>
          </a:xfrm>
        </p:spPr>
        <p:txBody>
          <a:bodyPr>
            <a:normAutofit fontScale="92500" lnSpcReduction="20000"/>
          </a:bodyPr>
          <a:lstStyle/>
          <a:p>
            <a:pPr>
              <a:lnSpc>
                <a:spcPct val="130000"/>
              </a:lnSpc>
              <a:spcAft>
                <a:spcPts val="1800"/>
              </a:spcAft>
            </a:pPr>
            <a:r>
              <a:rPr lang="en-US" sz="2800" dirty="0"/>
              <a:t>For linear structures, the process of iterating through the elements is fairly obvious (forwards or backwards)</a:t>
            </a:r>
          </a:p>
          <a:p>
            <a:pPr>
              <a:lnSpc>
                <a:spcPct val="130000"/>
              </a:lnSpc>
              <a:spcAft>
                <a:spcPts val="1800"/>
              </a:spcAft>
            </a:pPr>
            <a:r>
              <a:rPr lang="en-US" sz="2800" dirty="0"/>
              <a:t>For non-linear structures like a tree, the possibilities are more interesting</a:t>
            </a:r>
          </a:p>
          <a:p>
            <a:pPr>
              <a:lnSpc>
                <a:spcPct val="130000"/>
              </a:lnSpc>
              <a:spcAft>
                <a:spcPts val="1800"/>
              </a:spcAft>
            </a:pPr>
            <a:r>
              <a:rPr lang="en-US" sz="2800" dirty="0"/>
              <a:t>Let's look at four classic ways of </a:t>
            </a:r>
            <a:r>
              <a:rPr lang="en-US" sz="2800" i="1" dirty="0"/>
              <a:t>traversing </a:t>
            </a:r>
            <a:r>
              <a:rPr lang="en-US" sz="2800" dirty="0"/>
              <a:t>the nodes of a tree</a:t>
            </a:r>
          </a:p>
          <a:p>
            <a:pPr>
              <a:lnSpc>
                <a:spcPct val="130000"/>
              </a:lnSpc>
              <a:spcAft>
                <a:spcPts val="1800"/>
              </a:spcAft>
            </a:pPr>
            <a:r>
              <a:rPr lang="en-US" sz="2800" dirty="0"/>
              <a:t>All traversals start at the root of the tree</a:t>
            </a:r>
          </a:p>
          <a:p>
            <a:pPr>
              <a:lnSpc>
                <a:spcPct val="130000"/>
              </a:lnSpc>
              <a:spcAft>
                <a:spcPts val="1800"/>
              </a:spcAft>
            </a:pPr>
            <a:r>
              <a:rPr lang="en-US" sz="2800" dirty="0"/>
              <a:t>Each node can be thought of as the root of a </a:t>
            </a:r>
            <a:r>
              <a:rPr lang="en-US" sz="2800" dirty="0" err="1"/>
              <a:t>subtree</a:t>
            </a:r>
            <a:endParaRPr lang="en-US" sz="2800" dirty="0"/>
          </a:p>
        </p:txBody>
      </p:sp>
      <p:sp>
        <p:nvSpPr>
          <p:cNvPr id="4" name="Slide Number Placeholder 3">
            <a:extLst>
              <a:ext uri="{FF2B5EF4-FFF2-40B4-BE49-F238E27FC236}">
                <a16:creationId xmlns:a16="http://schemas.microsoft.com/office/drawing/2014/main" id="{0DCF7178-AE2A-47C6-9A06-445293BD862B}"/>
              </a:ext>
            </a:extLst>
          </p:cNvPr>
          <p:cNvSpPr>
            <a:spLocks noGrp="1"/>
          </p:cNvSpPr>
          <p:nvPr>
            <p:ph type="sldNum" sz="quarter" idx="12"/>
          </p:nvPr>
        </p:nvSpPr>
        <p:spPr/>
        <p:txBody>
          <a:bodyPr/>
          <a:lstStyle/>
          <a:p>
            <a:fld id="{5AF38636-804C-414E-8ACA-D918E7046845}" type="slidenum">
              <a:rPr lang="en-GB" smtClean="0"/>
              <a:pPr/>
              <a:t>28</a:t>
            </a:fld>
            <a:endParaRPr lang="en-GB" dirty="0"/>
          </a:p>
        </p:txBody>
      </p:sp>
    </p:spTree>
    <p:extLst>
      <p:ext uri="{BB962C8B-B14F-4D97-AF65-F5344CB8AC3E}">
        <p14:creationId xmlns:p14="http://schemas.microsoft.com/office/powerpoint/2010/main" val="108457724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2">
            <a:extLst>
              <a:ext uri="{FF2B5EF4-FFF2-40B4-BE49-F238E27FC236}">
                <a16:creationId xmlns:a16="http://schemas.microsoft.com/office/drawing/2014/main" id="{E1930548-1851-4ADA-85D6-105D1DCE3757}"/>
              </a:ext>
            </a:extLst>
          </p:cNvPr>
          <p:cNvSpPr>
            <a:spLocks noGrp="1" noChangeArrowheads="1"/>
          </p:cNvSpPr>
          <p:nvPr>
            <p:ph type="title"/>
          </p:nvPr>
        </p:nvSpPr>
        <p:spPr>
          <a:xfrm>
            <a:off x="465111" y="116632"/>
            <a:ext cx="8229600" cy="1296144"/>
          </a:xfrm>
        </p:spPr>
        <p:txBody>
          <a:bodyPr>
            <a:normAutofit/>
          </a:bodyPr>
          <a:lstStyle/>
          <a:p>
            <a:pPr eaLnBrk="1" hangingPunct="1"/>
            <a:r>
              <a:rPr lang="en-IE" altLang="en-US" dirty="0">
                <a:solidFill>
                  <a:srgbClr val="0000FF"/>
                </a:solidFill>
              </a:rPr>
              <a:t>Tree Traversal </a:t>
            </a:r>
            <a:br>
              <a:rPr lang="en-IE" altLang="en-US" dirty="0">
                <a:solidFill>
                  <a:srgbClr val="0000FF"/>
                </a:solidFill>
              </a:rPr>
            </a:br>
            <a:r>
              <a:rPr lang="en-IE" altLang="en-US" sz="3200" dirty="0">
                <a:solidFill>
                  <a:srgbClr val="0000FF"/>
                </a:solidFill>
              </a:rPr>
              <a:t>Binary Tree</a:t>
            </a:r>
            <a:endParaRPr lang="en-US" altLang="en-US" sz="2585" dirty="0">
              <a:solidFill>
                <a:srgbClr val="0000FF"/>
              </a:solidFill>
            </a:endParaRPr>
          </a:p>
        </p:txBody>
      </p:sp>
      <p:graphicFrame>
        <p:nvGraphicFramePr>
          <p:cNvPr id="170019" name="Group 35">
            <a:extLst>
              <a:ext uri="{FF2B5EF4-FFF2-40B4-BE49-F238E27FC236}">
                <a16:creationId xmlns:a16="http://schemas.microsoft.com/office/drawing/2014/main" id="{0DE5C4F3-89C5-4AFF-B890-E686A2B5A134}"/>
              </a:ext>
            </a:extLst>
          </p:cNvPr>
          <p:cNvGraphicFramePr>
            <a:graphicFrameLocks noGrp="1"/>
          </p:cNvGraphicFramePr>
          <p:nvPr>
            <p:ph idx="1"/>
            <p:extLst>
              <p:ext uri="{D42A27DB-BD31-4B8C-83A1-F6EECF244321}">
                <p14:modId xmlns:p14="http://schemas.microsoft.com/office/powerpoint/2010/main" val="4282652079"/>
              </p:ext>
            </p:extLst>
          </p:nvPr>
        </p:nvGraphicFramePr>
        <p:xfrm>
          <a:off x="383931" y="2126274"/>
          <a:ext cx="8571034" cy="3798278"/>
        </p:xfrm>
        <a:graphic>
          <a:graphicData uri="http://schemas.openxmlformats.org/drawingml/2006/table">
            <a:tbl>
              <a:tblPr/>
              <a:tblGrid>
                <a:gridCol w="1978269">
                  <a:extLst>
                    <a:ext uri="{9D8B030D-6E8A-4147-A177-3AD203B41FA5}">
                      <a16:colId xmlns:a16="http://schemas.microsoft.com/office/drawing/2014/main" val="20000"/>
                    </a:ext>
                  </a:extLst>
                </a:gridCol>
                <a:gridCol w="2927838">
                  <a:extLst>
                    <a:ext uri="{9D8B030D-6E8A-4147-A177-3AD203B41FA5}">
                      <a16:colId xmlns:a16="http://schemas.microsoft.com/office/drawing/2014/main" val="20001"/>
                    </a:ext>
                  </a:extLst>
                </a:gridCol>
                <a:gridCol w="3664927">
                  <a:extLst>
                    <a:ext uri="{9D8B030D-6E8A-4147-A177-3AD203B41FA5}">
                      <a16:colId xmlns:a16="http://schemas.microsoft.com/office/drawing/2014/main" val="20002"/>
                    </a:ext>
                  </a:extLst>
                </a:gridCol>
              </a:tblGrid>
              <a:tr h="143168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IE" sz="2400" b="1"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2400" b="1" i="0" u="none" strike="noStrike" cap="none" normalizeH="0" baseline="0" dirty="0">
                          <a:ln>
                            <a:noFill/>
                          </a:ln>
                          <a:solidFill>
                            <a:schemeClr val="tx1"/>
                          </a:solidFill>
                          <a:effectLst/>
                          <a:latin typeface="Times New Roman" panose="02020603050405020304" pitchFamily="18" charset="0"/>
                        </a:rPr>
                        <a:t>Root order</a:t>
                      </a:r>
                      <a:endParaRPr kumimoji="0" lang="en-US" sz="2400" b="1" i="0" u="none" strike="noStrike" cap="none" normalizeH="0" baseline="0" dirty="0">
                        <a:ln>
                          <a:noFill/>
                        </a:ln>
                        <a:solidFill>
                          <a:schemeClr val="tx1"/>
                        </a:solidFill>
                        <a:effectLst/>
                        <a:latin typeface="Times New Roman" panose="02020603050405020304" pitchFamily="18" charset="0"/>
                      </a:endParaRPr>
                    </a:p>
                  </a:txBody>
                  <a:tcPr marL="84406" marR="84406"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IE" sz="2400" b="1"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2400" b="1" i="0" u="none" strike="noStrike" cap="none" normalizeH="0" baseline="0" dirty="0">
                          <a:ln>
                            <a:noFill/>
                          </a:ln>
                          <a:solidFill>
                            <a:schemeClr val="tx1"/>
                          </a:solidFill>
                          <a:effectLst/>
                          <a:latin typeface="Times New Roman" panose="02020603050405020304" pitchFamily="18" charset="0"/>
                        </a:rPr>
                        <a:t>Left before right</a:t>
                      </a:r>
                      <a:endParaRPr kumimoji="0" lang="en-US" sz="2400" b="1" i="0" u="none" strike="noStrike" cap="none" normalizeH="0" baseline="0" dirty="0">
                        <a:ln>
                          <a:noFill/>
                        </a:ln>
                        <a:solidFill>
                          <a:schemeClr val="tx1"/>
                        </a:solidFill>
                        <a:effectLst/>
                        <a:latin typeface="Times New Roman" panose="02020603050405020304" pitchFamily="18" charset="0"/>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IE" sz="2400" b="1" i="0" u="none" strike="noStrike" cap="none" normalizeH="0" baseline="0" dirty="0">
                        <a:ln>
                          <a:noFill/>
                        </a:ln>
                        <a:solidFill>
                          <a:schemeClr val="tx1"/>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2400" b="1" i="0" u="none" strike="noStrike" cap="none" normalizeH="0" baseline="0" dirty="0">
                          <a:ln>
                            <a:noFill/>
                          </a:ln>
                          <a:solidFill>
                            <a:schemeClr val="tx1"/>
                          </a:solidFill>
                          <a:effectLst/>
                          <a:latin typeface="Times New Roman" panose="02020603050405020304" pitchFamily="18" charset="0"/>
                        </a:rPr>
                        <a:t>Reverse – right before left</a:t>
                      </a:r>
                      <a:endParaRPr kumimoji="0" lang="en-US" sz="2400" b="1" i="0" u="none" strike="noStrike" cap="none" normalizeH="0" baseline="0" dirty="0">
                        <a:ln>
                          <a:noFill/>
                        </a:ln>
                        <a:solidFill>
                          <a:schemeClr val="tx1"/>
                        </a:solidFill>
                        <a:effectLst/>
                        <a:latin typeface="Times New Roman" panose="02020603050405020304" pitchFamily="18" charset="0"/>
                      </a:endParaRPr>
                    </a:p>
                  </a:txBody>
                  <a:tcPr marL="84406" marR="84406"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130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2400" b="1" i="0" u="none" strike="noStrike" cap="none" normalizeH="0" baseline="0" dirty="0">
                          <a:ln>
                            <a:noFill/>
                          </a:ln>
                          <a:solidFill>
                            <a:srgbClr val="CC0000"/>
                          </a:solidFill>
                          <a:effectLst/>
                          <a:latin typeface="Times New Roman" panose="02020603050405020304" pitchFamily="18" charset="0"/>
                        </a:rPr>
                        <a:t>In-order</a:t>
                      </a:r>
                      <a:endParaRPr kumimoji="0" lang="en-US" sz="2400" b="1" i="0" u="none" strike="noStrike" cap="none" normalizeH="0" baseline="0" dirty="0">
                        <a:ln>
                          <a:noFill/>
                        </a:ln>
                        <a:solidFill>
                          <a:srgbClr val="CC0000"/>
                        </a:solidFill>
                        <a:effectLst/>
                        <a:latin typeface="Times New Roman" panose="02020603050405020304" pitchFamily="18" charset="0"/>
                      </a:endParaRPr>
                    </a:p>
                  </a:txBody>
                  <a:tcPr marL="84406" marR="84406" marT="42203" marB="422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1800" b="1" i="0" u="none" strike="noStrike" cap="none" normalizeH="0" baseline="0" dirty="0">
                          <a:ln>
                            <a:noFill/>
                          </a:ln>
                          <a:solidFill>
                            <a:srgbClr val="0000CC"/>
                          </a:solidFill>
                          <a:effectLst/>
                          <a:latin typeface="Times New Roman" panose="02020603050405020304" pitchFamily="18" charset="0"/>
                        </a:rPr>
                        <a:t>Left, root, right</a:t>
                      </a:r>
                      <a:endParaRPr kumimoji="0" lang="en-US" sz="1800" b="1" i="0" u="none" strike="noStrike" cap="none" normalizeH="0" baseline="0" dirty="0">
                        <a:ln>
                          <a:noFill/>
                        </a:ln>
                        <a:solidFill>
                          <a:srgbClr val="0000CC"/>
                        </a:solidFill>
                        <a:effectLst/>
                        <a:latin typeface="Times New Roman" panose="02020603050405020304" pitchFamily="18" charset="0"/>
                      </a:endParaRPr>
                    </a:p>
                  </a:txBody>
                  <a:tcPr marL="84406" marR="84406"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1800" b="1" i="0" u="none" strike="noStrike" cap="none" normalizeH="0" baseline="0" dirty="0">
                          <a:ln>
                            <a:noFill/>
                          </a:ln>
                          <a:solidFill>
                            <a:srgbClr val="0000CC"/>
                          </a:solidFill>
                          <a:effectLst/>
                          <a:latin typeface="Times New Roman" panose="02020603050405020304" pitchFamily="18" charset="0"/>
                        </a:rPr>
                        <a:t>Right, root, left</a:t>
                      </a:r>
                      <a:endParaRPr kumimoji="0" lang="en-US" sz="1800" b="1" i="0" u="none" strike="noStrike" cap="none" normalizeH="0" baseline="0" dirty="0">
                        <a:ln>
                          <a:noFill/>
                        </a:ln>
                        <a:solidFill>
                          <a:srgbClr val="0000CC"/>
                        </a:solidFill>
                        <a:effectLst/>
                        <a:latin typeface="Times New Roman" panose="02020603050405020304" pitchFamily="18" charset="0"/>
                      </a:endParaRPr>
                    </a:p>
                  </a:txBody>
                  <a:tcPr marL="84406" marR="84406"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398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2400" b="1" i="0" u="none" strike="noStrike" cap="none" normalizeH="0" baseline="0" dirty="0">
                          <a:ln>
                            <a:noFill/>
                          </a:ln>
                          <a:solidFill>
                            <a:srgbClr val="CC0000"/>
                          </a:solidFill>
                          <a:effectLst/>
                          <a:latin typeface="Times New Roman" panose="02020603050405020304" pitchFamily="18" charset="0"/>
                        </a:rPr>
                        <a:t>Pre-order</a:t>
                      </a:r>
                      <a:endParaRPr kumimoji="0" lang="en-US" sz="2400" b="1" i="0" u="none" strike="noStrike" cap="none" normalizeH="0" baseline="0" dirty="0">
                        <a:ln>
                          <a:noFill/>
                        </a:ln>
                        <a:solidFill>
                          <a:srgbClr val="CC0000"/>
                        </a:solidFill>
                        <a:effectLst/>
                        <a:latin typeface="Times New Roman" panose="02020603050405020304" pitchFamily="18" charset="0"/>
                      </a:endParaRPr>
                    </a:p>
                  </a:txBody>
                  <a:tcPr marL="84406" marR="84406"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1800" b="1" i="0" u="none" strike="noStrike" cap="none" normalizeH="0" baseline="0" dirty="0">
                          <a:ln>
                            <a:noFill/>
                          </a:ln>
                          <a:solidFill>
                            <a:srgbClr val="0000CC"/>
                          </a:solidFill>
                          <a:effectLst/>
                          <a:latin typeface="Times New Roman" panose="02020603050405020304" pitchFamily="18" charset="0"/>
                        </a:rPr>
                        <a:t>Root, left, right</a:t>
                      </a:r>
                      <a:endParaRPr kumimoji="0" lang="en-US" sz="1800" b="1" i="0" u="none" strike="noStrike" cap="none" normalizeH="0" baseline="0" dirty="0">
                        <a:ln>
                          <a:noFill/>
                        </a:ln>
                        <a:solidFill>
                          <a:srgbClr val="0000CC"/>
                        </a:solidFill>
                        <a:effectLst/>
                        <a:latin typeface="Times New Roman" panose="02020603050405020304" pitchFamily="18" charset="0"/>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1800" b="1" i="0" u="none" strike="noStrike" cap="none" normalizeH="0" baseline="0" dirty="0">
                          <a:ln>
                            <a:noFill/>
                          </a:ln>
                          <a:solidFill>
                            <a:srgbClr val="0000CC"/>
                          </a:solidFill>
                          <a:effectLst/>
                          <a:latin typeface="Times New Roman" panose="02020603050405020304" pitchFamily="18" charset="0"/>
                        </a:rPr>
                        <a:t>Root, right, left </a:t>
                      </a:r>
                      <a:endParaRPr kumimoji="0" lang="en-US" sz="1800" b="1" i="0" u="none" strike="noStrike" cap="none" normalizeH="0" baseline="0" dirty="0">
                        <a:ln>
                          <a:noFill/>
                        </a:ln>
                        <a:solidFill>
                          <a:srgbClr val="0000CC"/>
                        </a:solidFill>
                        <a:effectLst/>
                        <a:latin typeface="Times New Roman" panose="02020603050405020304" pitchFamily="18" charset="0"/>
                      </a:endParaRPr>
                    </a:p>
                  </a:txBody>
                  <a:tcPr marL="84406" marR="84406"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130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2400" b="1" i="0" u="none" strike="noStrike" cap="none" normalizeH="0" baseline="0" dirty="0">
                          <a:ln>
                            <a:noFill/>
                          </a:ln>
                          <a:solidFill>
                            <a:srgbClr val="CC0000"/>
                          </a:solidFill>
                          <a:effectLst/>
                          <a:latin typeface="Times New Roman" panose="02020603050405020304" pitchFamily="18" charset="0"/>
                        </a:rPr>
                        <a:t>Post-order</a:t>
                      </a:r>
                      <a:endParaRPr kumimoji="0" lang="en-US" sz="2400" b="1" i="0" u="none" strike="noStrike" cap="none" normalizeH="0" baseline="0" dirty="0">
                        <a:ln>
                          <a:noFill/>
                        </a:ln>
                        <a:solidFill>
                          <a:srgbClr val="CC0000"/>
                        </a:solidFill>
                        <a:effectLst/>
                        <a:latin typeface="Times New Roman" panose="02020603050405020304" pitchFamily="18" charset="0"/>
                      </a:endParaRPr>
                    </a:p>
                  </a:txBody>
                  <a:tcPr marL="84406" marR="84406" marT="42203" marB="422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1800" b="1" i="0" u="none" strike="noStrike" cap="none" normalizeH="0" baseline="0" dirty="0">
                          <a:ln>
                            <a:noFill/>
                          </a:ln>
                          <a:solidFill>
                            <a:srgbClr val="0000CC"/>
                          </a:solidFill>
                          <a:effectLst/>
                          <a:latin typeface="Times New Roman" panose="02020603050405020304" pitchFamily="18" charset="0"/>
                        </a:rPr>
                        <a:t>Left, right, root</a:t>
                      </a:r>
                      <a:endParaRPr kumimoji="0" lang="en-US" sz="1800" b="1" i="0" u="none" strike="noStrike" cap="none" normalizeH="0" baseline="0" dirty="0">
                        <a:ln>
                          <a:noFill/>
                        </a:ln>
                        <a:solidFill>
                          <a:srgbClr val="0000CC"/>
                        </a:solidFill>
                        <a:effectLst/>
                        <a:latin typeface="Times New Roman" panose="02020603050405020304" pitchFamily="18" charset="0"/>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IE" sz="1800" b="1" i="0" u="none" strike="noStrike" cap="none" normalizeH="0" baseline="0" dirty="0">
                          <a:ln>
                            <a:noFill/>
                          </a:ln>
                          <a:solidFill>
                            <a:srgbClr val="0000CC"/>
                          </a:solidFill>
                          <a:effectLst/>
                          <a:latin typeface="Times New Roman" panose="02020603050405020304" pitchFamily="18" charset="0"/>
                        </a:rPr>
                        <a:t>Right, left, root</a:t>
                      </a:r>
                      <a:endParaRPr kumimoji="0" lang="en-US" sz="1800" b="1" i="0" u="none" strike="noStrike" cap="none" normalizeH="0" baseline="0" dirty="0">
                        <a:ln>
                          <a:noFill/>
                        </a:ln>
                        <a:solidFill>
                          <a:srgbClr val="0000CC"/>
                        </a:solidFill>
                        <a:effectLst/>
                        <a:latin typeface="Times New Roman" panose="02020603050405020304" pitchFamily="18" charset="0"/>
                      </a:endParaRPr>
                    </a:p>
                  </a:txBody>
                  <a:tcPr marL="84406" marR="84406" marT="42203" marB="422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03AA11B3-155B-4839-9B44-82EFA7BE3C58}"/>
              </a:ext>
            </a:extLst>
          </p:cNvPr>
          <p:cNvSpPr>
            <a:spLocks noGrp="1"/>
          </p:cNvSpPr>
          <p:nvPr>
            <p:ph type="sldNum" sz="quarter" idx="11"/>
          </p:nvPr>
        </p:nvSpPr>
        <p:spPr/>
        <p:txBody>
          <a:bodyPr/>
          <a:lstStyle/>
          <a:p>
            <a:fld id="{38386588-9179-4B63-8EDE-ACAB67454C27}" type="slidenum">
              <a:rPr lang="en-US" altLang="en-US" smtClean="0"/>
              <a:pPr/>
              <a:t>29</a:t>
            </a:fld>
            <a:endParaRPr lang="en-US" altLang="en-US"/>
          </a:p>
        </p:txBody>
      </p:sp>
    </p:spTree>
    <p:extLst>
      <p:ext uri="{BB962C8B-B14F-4D97-AF65-F5344CB8AC3E}">
        <p14:creationId xmlns:p14="http://schemas.microsoft.com/office/powerpoint/2010/main" val="255607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a:extLst>
              <a:ext uri="{FF2B5EF4-FFF2-40B4-BE49-F238E27FC236}">
                <a16:creationId xmlns:a16="http://schemas.microsoft.com/office/drawing/2014/main" id="{6A222B3E-65ED-4BA6-AF78-6C5743884918}"/>
              </a:ext>
            </a:extLst>
          </p:cNvPr>
          <p:cNvSpPr>
            <a:spLocks noChangeArrowheads="1"/>
          </p:cNvSpPr>
          <p:nvPr/>
        </p:nvSpPr>
        <p:spPr bwMode="auto">
          <a:xfrm>
            <a:off x="392723" y="167542"/>
            <a:ext cx="8229600" cy="126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US" altLang="en-US" sz="4000" dirty="0">
                <a:solidFill>
                  <a:srgbClr val="0000FF"/>
                </a:solidFill>
                <a:latin typeface="Times New Roman" panose="02020603050405020304" pitchFamily="18" charset="0"/>
              </a:rPr>
              <a:t>Tree</a:t>
            </a:r>
            <a:br>
              <a:rPr lang="en-US" altLang="en-US" sz="4000" dirty="0">
                <a:solidFill>
                  <a:srgbClr val="0000FF"/>
                </a:solidFill>
                <a:latin typeface="Times New Roman" panose="02020603050405020304" pitchFamily="18" charset="0"/>
              </a:rPr>
            </a:br>
            <a:r>
              <a:rPr lang="cy-GB" altLang="en-US" sz="3600" b="1" dirty="0">
                <a:solidFill>
                  <a:srgbClr val="0000FF"/>
                </a:solidFill>
                <a:latin typeface="Times New Roman" panose="02020603050405020304" pitchFamily="18" charset="0"/>
              </a:rPr>
              <a:t>Introduction</a:t>
            </a:r>
            <a:endParaRPr lang="en-US" altLang="en-US" sz="3600" b="1" dirty="0">
              <a:solidFill>
                <a:srgbClr val="0000FF"/>
              </a:solidFill>
              <a:latin typeface="Times New Roman" panose="02020603050405020304" pitchFamily="18" charset="0"/>
            </a:endParaRPr>
          </a:p>
        </p:txBody>
      </p:sp>
      <p:sp>
        <p:nvSpPr>
          <p:cNvPr id="5124" name="Rectangle 6">
            <a:extLst>
              <a:ext uri="{FF2B5EF4-FFF2-40B4-BE49-F238E27FC236}">
                <a16:creationId xmlns:a16="http://schemas.microsoft.com/office/drawing/2014/main" id="{5E5684FB-5461-4AE2-8C88-CF61DE968F32}"/>
              </a:ext>
            </a:extLst>
          </p:cNvPr>
          <p:cNvSpPr>
            <a:spLocks noChangeArrowheads="1"/>
          </p:cNvSpPr>
          <p:nvPr/>
        </p:nvSpPr>
        <p:spPr bwMode="auto">
          <a:xfrm>
            <a:off x="683567" y="1772816"/>
            <a:ext cx="8129255" cy="797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lnSpc>
                <a:spcPct val="90000"/>
              </a:lnSpc>
              <a:spcBef>
                <a:spcPct val="20000"/>
              </a:spcBef>
              <a:buClr>
                <a:schemeClr val="tx1"/>
              </a:buClr>
              <a:buSzPct val="75000"/>
              <a:buFont typeface="Wingdings" panose="05000000000000000000" pitchFamily="2" charset="2"/>
              <a:buChar char="n"/>
            </a:pPr>
            <a:r>
              <a:rPr lang="en-US" altLang="en-US" sz="2400" dirty="0">
                <a:latin typeface="Times New Roman" panose="02020603050405020304" pitchFamily="18" charset="0"/>
              </a:rPr>
              <a:t>An example of Tree - The organizational structure of a fictional corporation.</a:t>
            </a:r>
          </a:p>
        </p:txBody>
      </p:sp>
      <p:grpSp>
        <p:nvGrpSpPr>
          <p:cNvPr id="5125" name="Group 54">
            <a:extLst>
              <a:ext uri="{FF2B5EF4-FFF2-40B4-BE49-F238E27FC236}">
                <a16:creationId xmlns:a16="http://schemas.microsoft.com/office/drawing/2014/main" id="{86ED656D-4C79-4E0D-B98A-24882FE8A6F5}"/>
              </a:ext>
            </a:extLst>
          </p:cNvPr>
          <p:cNvGrpSpPr>
            <a:grpSpLocks/>
          </p:cNvGrpSpPr>
          <p:nvPr/>
        </p:nvGrpSpPr>
        <p:grpSpPr bwMode="auto">
          <a:xfrm>
            <a:off x="1619672" y="2988963"/>
            <a:ext cx="5976664" cy="3680397"/>
            <a:chOff x="1033" y="1661"/>
            <a:chExt cx="3765" cy="2315"/>
          </a:xfrm>
        </p:grpSpPr>
        <p:sp>
          <p:nvSpPr>
            <p:cNvPr id="5126" name="AutoShape 7">
              <a:extLst>
                <a:ext uri="{FF2B5EF4-FFF2-40B4-BE49-F238E27FC236}">
                  <a16:creationId xmlns:a16="http://schemas.microsoft.com/office/drawing/2014/main" id="{532C1767-8B6B-4648-AB73-BC1F5CA61C44}"/>
                </a:ext>
              </a:extLst>
            </p:cNvPr>
            <p:cNvSpPr>
              <a:spLocks noChangeArrowheads="1"/>
            </p:cNvSpPr>
            <p:nvPr/>
          </p:nvSpPr>
          <p:spPr bwMode="auto">
            <a:xfrm>
              <a:off x="2167" y="1661"/>
              <a:ext cx="998"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27" name="Text Box 8">
              <a:extLst>
                <a:ext uri="{FF2B5EF4-FFF2-40B4-BE49-F238E27FC236}">
                  <a16:creationId xmlns:a16="http://schemas.microsoft.com/office/drawing/2014/main" id="{F5F1ED9A-F93C-4A41-953B-81A5D76A7C03}"/>
                </a:ext>
              </a:extLst>
            </p:cNvPr>
            <p:cNvSpPr txBox="1">
              <a:spLocks noChangeArrowheads="1"/>
            </p:cNvSpPr>
            <p:nvPr/>
          </p:nvSpPr>
          <p:spPr bwMode="auto">
            <a:xfrm>
              <a:off x="2213" y="1706"/>
              <a:ext cx="95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Electronics R Us</a:t>
              </a:r>
              <a:endParaRPr lang="en-US" altLang="en-US" sz="1292" b="1"/>
            </a:p>
          </p:txBody>
        </p:sp>
        <p:sp>
          <p:nvSpPr>
            <p:cNvPr id="5128" name="AutoShape 9">
              <a:extLst>
                <a:ext uri="{FF2B5EF4-FFF2-40B4-BE49-F238E27FC236}">
                  <a16:creationId xmlns:a16="http://schemas.microsoft.com/office/drawing/2014/main" id="{2F01FEEA-A608-4A3B-AC2A-D9606FB65D83}"/>
                </a:ext>
              </a:extLst>
            </p:cNvPr>
            <p:cNvSpPr>
              <a:spLocks noChangeArrowheads="1"/>
            </p:cNvSpPr>
            <p:nvPr/>
          </p:nvSpPr>
          <p:spPr bwMode="auto">
            <a:xfrm>
              <a:off x="1033" y="2207"/>
              <a:ext cx="408"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29" name="Text Box 10">
              <a:extLst>
                <a:ext uri="{FF2B5EF4-FFF2-40B4-BE49-F238E27FC236}">
                  <a16:creationId xmlns:a16="http://schemas.microsoft.com/office/drawing/2014/main" id="{856EAAEA-F462-48DC-8C9B-108487AE494C}"/>
                </a:ext>
              </a:extLst>
            </p:cNvPr>
            <p:cNvSpPr txBox="1">
              <a:spLocks noChangeArrowheads="1"/>
            </p:cNvSpPr>
            <p:nvPr/>
          </p:nvSpPr>
          <p:spPr bwMode="auto">
            <a:xfrm>
              <a:off x="1079" y="2255"/>
              <a:ext cx="271"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R&amp;D</a:t>
              </a:r>
              <a:endParaRPr lang="en-US" altLang="en-US" sz="1292" b="1"/>
            </a:p>
          </p:txBody>
        </p:sp>
        <p:sp>
          <p:nvSpPr>
            <p:cNvPr id="5130" name="AutoShape 11">
              <a:extLst>
                <a:ext uri="{FF2B5EF4-FFF2-40B4-BE49-F238E27FC236}">
                  <a16:creationId xmlns:a16="http://schemas.microsoft.com/office/drawing/2014/main" id="{7BA890F1-8D3F-4901-A6B2-4E99ABB27A25}"/>
                </a:ext>
              </a:extLst>
            </p:cNvPr>
            <p:cNvSpPr>
              <a:spLocks noChangeArrowheads="1"/>
            </p:cNvSpPr>
            <p:nvPr/>
          </p:nvSpPr>
          <p:spPr bwMode="auto">
            <a:xfrm>
              <a:off x="1805" y="2205"/>
              <a:ext cx="408"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31" name="Text Box 12">
              <a:extLst>
                <a:ext uri="{FF2B5EF4-FFF2-40B4-BE49-F238E27FC236}">
                  <a16:creationId xmlns:a16="http://schemas.microsoft.com/office/drawing/2014/main" id="{D59B6CCC-CBA3-406B-904A-5BEB803444E4}"/>
                </a:ext>
              </a:extLst>
            </p:cNvPr>
            <p:cNvSpPr txBox="1">
              <a:spLocks noChangeArrowheads="1"/>
            </p:cNvSpPr>
            <p:nvPr/>
          </p:nvSpPr>
          <p:spPr bwMode="auto">
            <a:xfrm>
              <a:off x="1851" y="2253"/>
              <a:ext cx="36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Sales</a:t>
              </a:r>
              <a:endParaRPr lang="en-US" altLang="en-US" sz="1292" b="1"/>
            </a:p>
          </p:txBody>
        </p:sp>
        <p:sp>
          <p:nvSpPr>
            <p:cNvPr id="5132" name="AutoShape 13">
              <a:extLst>
                <a:ext uri="{FF2B5EF4-FFF2-40B4-BE49-F238E27FC236}">
                  <a16:creationId xmlns:a16="http://schemas.microsoft.com/office/drawing/2014/main" id="{9EDB3AC5-FE3E-460E-AD28-560EFDBD221B}"/>
                </a:ext>
              </a:extLst>
            </p:cNvPr>
            <p:cNvSpPr>
              <a:spLocks noChangeArrowheads="1"/>
            </p:cNvSpPr>
            <p:nvPr/>
          </p:nvSpPr>
          <p:spPr bwMode="auto">
            <a:xfrm>
              <a:off x="2621" y="2205"/>
              <a:ext cx="726"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33" name="Text Box 14">
              <a:extLst>
                <a:ext uri="{FF2B5EF4-FFF2-40B4-BE49-F238E27FC236}">
                  <a16:creationId xmlns:a16="http://schemas.microsoft.com/office/drawing/2014/main" id="{161F72BC-AA9C-4EA6-B859-44DB7F34465C}"/>
                </a:ext>
              </a:extLst>
            </p:cNvPr>
            <p:cNvSpPr txBox="1">
              <a:spLocks noChangeArrowheads="1"/>
            </p:cNvSpPr>
            <p:nvPr/>
          </p:nvSpPr>
          <p:spPr bwMode="auto">
            <a:xfrm>
              <a:off x="2667" y="2253"/>
              <a:ext cx="635"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Purchasing</a:t>
              </a:r>
              <a:endParaRPr lang="en-US" altLang="en-US" sz="1292" b="1"/>
            </a:p>
          </p:txBody>
        </p:sp>
        <p:sp>
          <p:nvSpPr>
            <p:cNvPr id="5134" name="AutoShape 15">
              <a:extLst>
                <a:ext uri="{FF2B5EF4-FFF2-40B4-BE49-F238E27FC236}">
                  <a16:creationId xmlns:a16="http://schemas.microsoft.com/office/drawing/2014/main" id="{EB424312-9356-41D9-9E23-29BA7C136B15}"/>
                </a:ext>
              </a:extLst>
            </p:cNvPr>
            <p:cNvSpPr>
              <a:spLocks noChangeArrowheads="1"/>
            </p:cNvSpPr>
            <p:nvPr/>
          </p:nvSpPr>
          <p:spPr bwMode="auto">
            <a:xfrm>
              <a:off x="3709" y="2206"/>
              <a:ext cx="907"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35" name="Text Box 16">
              <a:extLst>
                <a:ext uri="{FF2B5EF4-FFF2-40B4-BE49-F238E27FC236}">
                  <a16:creationId xmlns:a16="http://schemas.microsoft.com/office/drawing/2014/main" id="{0F7DA82B-8153-4A10-8351-6FF0BD31FB33}"/>
                </a:ext>
              </a:extLst>
            </p:cNvPr>
            <p:cNvSpPr txBox="1">
              <a:spLocks noChangeArrowheads="1"/>
            </p:cNvSpPr>
            <p:nvPr/>
          </p:nvSpPr>
          <p:spPr bwMode="auto">
            <a:xfrm>
              <a:off x="3755" y="2251"/>
              <a:ext cx="861"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Manufacturing</a:t>
              </a:r>
              <a:endParaRPr lang="en-US" altLang="en-US" sz="1292" b="1"/>
            </a:p>
          </p:txBody>
        </p:sp>
        <p:sp>
          <p:nvSpPr>
            <p:cNvPr id="5136" name="AutoShape 17">
              <a:extLst>
                <a:ext uri="{FF2B5EF4-FFF2-40B4-BE49-F238E27FC236}">
                  <a16:creationId xmlns:a16="http://schemas.microsoft.com/office/drawing/2014/main" id="{B37D3DBA-72FC-4EC0-A4F8-4432636ADD26}"/>
                </a:ext>
              </a:extLst>
            </p:cNvPr>
            <p:cNvSpPr>
              <a:spLocks noChangeArrowheads="1"/>
            </p:cNvSpPr>
            <p:nvPr/>
          </p:nvSpPr>
          <p:spPr bwMode="auto">
            <a:xfrm>
              <a:off x="1170" y="2750"/>
              <a:ext cx="635"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37" name="Text Box 18">
              <a:extLst>
                <a:ext uri="{FF2B5EF4-FFF2-40B4-BE49-F238E27FC236}">
                  <a16:creationId xmlns:a16="http://schemas.microsoft.com/office/drawing/2014/main" id="{01A2B102-0F08-49EA-A1B5-8CF718D23BB8}"/>
                </a:ext>
              </a:extLst>
            </p:cNvPr>
            <p:cNvSpPr txBox="1">
              <a:spLocks noChangeArrowheads="1"/>
            </p:cNvSpPr>
            <p:nvPr/>
          </p:nvSpPr>
          <p:spPr bwMode="auto">
            <a:xfrm>
              <a:off x="1216" y="2798"/>
              <a:ext cx="54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Domestic</a:t>
              </a:r>
              <a:endParaRPr lang="en-US" altLang="en-US" sz="1292" b="1"/>
            </a:p>
          </p:txBody>
        </p:sp>
        <p:sp>
          <p:nvSpPr>
            <p:cNvPr id="5138" name="AutoShape 19">
              <a:extLst>
                <a:ext uri="{FF2B5EF4-FFF2-40B4-BE49-F238E27FC236}">
                  <a16:creationId xmlns:a16="http://schemas.microsoft.com/office/drawing/2014/main" id="{B8FD87E9-FEE7-4042-8598-30810E9E73E5}"/>
                </a:ext>
              </a:extLst>
            </p:cNvPr>
            <p:cNvSpPr>
              <a:spLocks noChangeArrowheads="1"/>
            </p:cNvSpPr>
            <p:nvPr/>
          </p:nvSpPr>
          <p:spPr bwMode="auto">
            <a:xfrm>
              <a:off x="1986" y="2750"/>
              <a:ext cx="862"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39" name="Text Box 20">
              <a:extLst>
                <a:ext uri="{FF2B5EF4-FFF2-40B4-BE49-F238E27FC236}">
                  <a16:creationId xmlns:a16="http://schemas.microsoft.com/office/drawing/2014/main" id="{41DA06C6-C0EA-43A4-BFDB-2F3D4A2D8C4C}"/>
                </a:ext>
              </a:extLst>
            </p:cNvPr>
            <p:cNvSpPr txBox="1">
              <a:spLocks noChangeArrowheads="1"/>
            </p:cNvSpPr>
            <p:nvPr/>
          </p:nvSpPr>
          <p:spPr bwMode="auto">
            <a:xfrm>
              <a:off x="2032" y="2795"/>
              <a:ext cx="770"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International</a:t>
              </a:r>
              <a:endParaRPr lang="en-US" altLang="en-US" sz="1292" b="1"/>
            </a:p>
          </p:txBody>
        </p:sp>
        <p:sp>
          <p:nvSpPr>
            <p:cNvPr id="5140" name="AutoShape 21">
              <a:extLst>
                <a:ext uri="{FF2B5EF4-FFF2-40B4-BE49-F238E27FC236}">
                  <a16:creationId xmlns:a16="http://schemas.microsoft.com/office/drawing/2014/main" id="{8CCD6479-0CA5-4C79-95B4-90608AF54E75}"/>
                </a:ext>
              </a:extLst>
            </p:cNvPr>
            <p:cNvSpPr>
              <a:spLocks noChangeArrowheads="1"/>
            </p:cNvSpPr>
            <p:nvPr/>
          </p:nvSpPr>
          <p:spPr bwMode="auto">
            <a:xfrm>
              <a:off x="3574" y="2749"/>
              <a:ext cx="272"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41" name="Text Box 22">
              <a:extLst>
                <a:ext uri="{FF2B5EF4-FFF2-40B4-BE49-F238E27FC236}">
                  <a16:creationId xmlns:a16="http://schemas.microsoft.com/office/drawing/2014/main" id="{4026742C-30D5-4D59-8271-6B1A072E473D}"/>
                </a:ext>
              </a:extLst>
            </p:cNvPr>
            <p:cNvSpPr txBox="1">
              <a:spLocks noChangeArrowheads="1"/>
            </p:cNvSpPr>
            <p:nvPr/>
          </p:nvSpPr>
          <p:spPr bwMode="auto">
            <a:xfrm>
              <a:off x="3620" y="2797"/>
              <a:ext cx="180"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TV</a:t>
              </a:r>
              <a:endParaRPr lang="en-US" altLang="en-US" sz="1292" b="1"/>
            </a:p>
          </p:txBody>
        </p:sp>
        <p:sp>
          <p:nvSpPr>
            <p:cNvPr id="5142" name="AutoShape 23">
              <a:extLst>
                <a:ext uri="{FF2B5EF4-FFF2-40B4-BE49-F238E27FC236}">
                  <a16:creationId xmlns:a16="http://schemas.microsoft.com/office/drawing/2014/main" id="{48D7C82C-5012-446B-A8F5-552EA44EDBD5}"/>
                </a:ext>
              </a:extLst>
            </p:cNvPr>
            <p:cNvSpPr>
              <a:spLocks noChangeArrowheads="1"/>
            </p:cNvSpPr>
            <p:nvPr/>
          </p:nvSpPr>
          <p:spPr bwMode="auto">
            <a:xfrm>
              <a:off x="3982" y="2749"/>
              <a:ext cx="272"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43" name="Text Box 24">
              <a:extLst>
                <a:ext uri="{FF2B5EF4-FFF2-40B4-BE49-F238E27FC236}">
                  <a16:creationId xmlns:a16="http://schemas.microsoft.com/office/drawing/2014/main" id="{D3C3F57E-6C57-4A42-BEFB-F4962675774C}"/>
                </a:ext>
              </a:extLst>
            </p:cNvPr>
            <p:cNvSpPr txBox="1">
              <a:spLocks noChangeArrowheads="1"/>
            </p:cNvSpPr>
            <p:nvPr/>
          </p:nvSpPr>
          <p:spPr bwMode="auto">
            <a:xfrm>
              <a:off x="4028" y="2797"/>
              <a:ext cx="181"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CD</a:t>
              </a:r>
              <a:endParaRPr lang="en-US" altLang="en-US" sz="1292" b="1"/>
            </a:p>
          </p:txBody>
        </p:sp>
        <p:sp>
          <p:nvSpPr>
            <p:cNvPr id="5144" name="AutoShape 25">
              <a:extLst>
                <a:ext uri="{FF2B5EF4-FFF2-40B4-BE49-F238E27FC236}">
                  <a16:creationId xmlns:a16="http://schemas.microsoft.com/office/drawing/2014/main" id="{153DD62B-3648-4843-A661-D35B03EEB3A1}"/>
                </a:ext>
              </a:extLst>
            </p:cNvPr>
            <p:cNvSpPr>
              <a:spLocks noChangeArrowheads="1"/>
            </p:cNvSpPr>
            <p:nvPr/>
          </p:nvSpPr>
          <p:spPr bwMode="auto">
            <a:xfrm>
              <a:off x="4390" y="2749"/>
              <a:ext cx="408"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45" name="Text Box 26">
              <a:extLst>
                <a:ext uri="{FF2B5EF4-FFF2-40B4-BE49-F238E27FC236}">
                  <a16:creationId xmlns:a16="http://schemas.microsoft.com/office/drawing/2014/main" id="{C5053897-9345-4C6A-922F-3312E30E2768}"/>
                </a:ext>
              </a:extLst>
            </p:cNvPr>
            <p:cNvSpPr txBox="1">
              <a:spLocks noChangeArrowheads="1"/>
            </p:cNvSpPr>
            <p:nvPr/>
          </p:nvSpPr>
          <p:spPr bwMode="auto">
            <a:xfrm>
              <a:off x="4435" y="2795"/>
              <a:ext cx="36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Tuner</a:t>
              </a:r>
              <a:endParaRPr lang="en-US" altLang="en-US" sz="1292" b="1"/>
            </a:p>
          </p:txBody>
        </p:sp>
        <p:sp>
          <p:nvSpPr>
            <p:cNvPr id="5146" name="AutoShape 27">
              <a:extLst>
                <a:ext uri="{FF2B5EF4-FFF2-40B4-BE49-F238E27FC236}">
                  <a16:creationId xmlns:a16="http://schemas.microsoft.com/office/drawing/2014/main" id="{23D417D2-566C-4D00-87E1-4A9702BE41B8}"/>
                </a:ext>
              </a:extLst>
            </p:cNvPr>
            <p:cNvSpPr>
              <a:spLocks noChangeArrowheads="1"/>
            </p:cNvSpPr>
            <p:nvPr/>
          </p:nvSpPr>
          <p:spPr bwMode="auto">
            <a:xfrm>
              <a:off x="1669" y="3249"/>
              <a:ext cx="635"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47" name="Text Box 28">
              <a:extLst>
                <a:ext uri="{FF2B5EF4-FFF2-40B4-BE49-F238E27FC236}">
                  <a16:creationId xmlns:a16="http://schemas.microsoft.com/office/drawing/2014/main" id="{EB467E60-DAAE-4700-A41D-BAB266FA9697}"/>
                </a:ext>
              </a:extLst>
            </p:cNvPr>
            <p:cNvSpPr txBox="1">
              <a:spLocks noChangeArrowheads="1"/>
            </p:cNvSpPr>
            <p:nvPr/>
          </p:nvSpPr>
          <p:spPr bwMode="auto">
            <a:xfrm>
              <a:off x="1715" y="3297"/>
              <a:ext cx="54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Canada</a:t>
              </a:r>
              <a:endParaRPr lang="en-US" altLang="en-US" sz="1292" b="1"/>
            </a:p>
          </p:txBody>
        </p:sp>
        <p:sp>
          <p:nvSpPr>
            <p:cNvPr id="5148" name="AutoShape 29">
              <a:extLst>
                <a:ext uri="{FF2B5EF4-FFF2-40B4-BE49-F238E27FC236}">
                  <a16:creationId xmlns:a16="http://schemas.microsoft.com/office/drawing/2014/main" id="{94346BFB-A8EE-41C8-8EE3-C1BC1266B353}"/>
                </a:ext>
              </a:extLst>
            </p:cNvPr>
            <p:cNvSpPr>
              <a:spLocks noChangeArrowheads="1"/>
            </p:cNvSpPr>
            <p:nvPr/>
          </p:nvSpPr>
          <p:spPr bwMode="auto">
            <a:xfrm>
              <a:off x="2395" y="3249"/>
              <a:ext cx="635"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49" name="Text Box 30">
              <a:extLst>
                <a:ext uri="{FF2B5EF4-FFF2-40B4-BE49-F238E27FC236}">
                  <a16:creationId xmlns:a16="http://schemas.microsoft.com/office/drawing/2014/main" id="{64143A47-6567-45FD-8727-AA5D7910D421}"/>
                </a:ext>
              </a:extLst>
            </p:cNvPr>
            <p:cNvSpPr txBox="1">
              <a:spLocks noChangeArrowheads="1"/>
            </p:cNvSpPr>
            <p:nvPr/>
          </p:nvSpPr>
          <p:spPr bwMode="auto">
            <a:xfrm>
              <a:off x="2441" y="3297"/>
              <a:ext cx="54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Overseas</a:t>
              </a:r>
              <a:endParaRPr lang="en-US" altLang="en-US" sz="1292" b="1"/>
            </a:p>
          </p:txBody>
        </p:sp>
        <p:sp>
          <p:nvSpPr>
            <p:cNvPr id="5150" name="AutoShape 31">
              <a:extLst>
                <a:ext uri="{FF2B5EF4-FFF2-40B4-BE49-F238E27FC236}">
                  <a16:creationId xmlns:a16="http://schemas.microsoft.com/office/drawing/2014/main" id="{355FF514-B7A4-4131-978F-67CBB5436EB6}"/>
                </a:ext>
              </a:extLst>
            </p:cNvPr>
            <p:cNvSpPr>
              <a:spLocks noChangeArrowheads="1"/>
            </p:cNvSpPr>
            <p:nvPr/>
          </p:nvSpPr>
          <p:spPr bwMode="auto">
            <a:xfrm>
              <a:off x="1805" y="3748"/>
              <a:ext cx="408"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51" name="Text Box 32">
              <a:extLst>
                <a:ext uri="{FF2B5EF4-FFF2-40B4-BE49-F238E27FC236}">
                  <a16:creationId xmlns:a16="http://schemas.microsoft.com/office/drawing/2014/main" id="{90BC81CE-FC8A-4D49-9924-6CB55E0617B8}"/>
                </a:ext>
              </a:extLst>
            </p:cNvPr>
            <p:cNvSpPr txBox="1">
              <a:spLocks noChangeArrowheads="1"/>
            </p:cNvSpPr>
            <p:nvPr/>
          </p:nvSpPr>
          <p:spPr bwMode="auto">
            <a:xfrm>
              <a:off x="1851" y="3796"/>
              <a:ext cx="36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Africa</a:t>
              </a:r>
              <a:endParaRPr lang="en-US" altLang="en-US" sz="1292" b="1"/>
            </a:p>
          </p:txBody>
        </p:sp>
        <p:sp>
          <p:nvSpPr>
            <p:cNvPr id="5152" name="AutoShape 33">
              <a:extLst>
                <a:ext uri="{FF2B5EF4-FFF2-40B4-BE49-F238E27FC236}">
                  <a16:creationId xmlns:a16="http://schemas.microsoft.com/office/drawing/2014/main" id="{CE6E5F81-D074-4977-B5EE-D68653C43802}"/>
                </a:ext>
              </a:extLst>
            </p:cNvPr>
            <p:cNvSpPr>
              <a:spLocks noChangeArrowheads="1"/>
            </p:cNvSpPr>
            <p:nvPr/>
          </p:nvSpPr>
          <p:spPr bwMode="auto">
            <a:xfrm>
              <a:off x="2258" y="3749"/>
              <a:ext cx="499"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53" name="Text Box 34">
              <a:extLst>
                <a:ext uri="{FF2B5EF4-FFF2-40B4-BE49-F238E27FC236}">
                  <a16:creationId xmlns:a16="http://schemas.microsoft.com/office/drawing/2014/main" id="{4A6126BA-CF5D-4656-A950-5B5E3D871D8F}"/>
                </a:ext>
              </a:extLst>
            </p:cNvPr>
            <p:cNvSpPr txBox="1">
              <a:spLocks noChangeArrowheads="1"/>
            </p:cNvSpPr>
            <p:nvPr/>
          </p:nvSpPr>
          <p:spPr bwMode="auto">
            <a:xfrm>
              <a:off x="2350" y="3797"/>
              <a:ext cx="408"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Europe</a:t>
              </a:r>
              <a:endParaRPr lang="en-US" altLang="en-US" sz="1292" b="1"/>
            </a:p>
          </p:txBody>
        </p:sp>
        <p:sp>
          <p:nvSpPr>
            <p:cNvPr id="5154" name="AutoShape 35">
              <a:extLst>
                <a:ext uri="{FF2B5EF4-FFF2-40B4-BE49-F238E27FC236}">
                  <a16:creationId xmlns:a16="http://schemas.microsoft.com/office/drawing/2014/main" id="{2476FE88-8949-474A-8E11-4EF6895B69BE}"/>
                </a:ext>
              </a:extLst>
            </p:cNvPr>
            <p:cNvSpPr>
              <a:spLocks noChangeArrowheads="1"/>
            </p:cNvSpPr>
            <p:nvPr/>
          </p:nvSpPr>
          <p:spPr bwMode="auto">
            <a:xfrm>
              <a:off x="2848" y="3749"/>
              <a:ext cx="408"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55" name="Text Box 36">
              <a:extLst>
                <a:ext uri="{FF2B5EF4-FFF2-40B4-BE49-F238E27FC236}">
                  <a16:creationId xmlns:a16="http://schemas.microsoft.com/office/drawing/2014/main" id="{E61930F7-A957-46DC-A0CB-9C1790BB1D50}"/>
                </a:ext>
              </a:extLst>
            </p:cNvPr>
            <p:cNvSpPr txBox="1">
              <a:spLocks noChangeArrowheads="1"/>
            </p:cNvSpPr>
            <p:nvPr/>
          </p:nvSpPr>
          <p:spPr bwMode="auto">
            <a:xfrm>
              <a:off x="2895" y="3797"/>
              <a:ext cx="362"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Asia</a:t>
              </a:r>
              <a:endParaRPr lang="en-US" altLang="en-US" sz="1292" b="1"/>
            </a:p>
          </p:txBody>
        </p:sp>
        <p:sp>
          <p:nvSpPr>
            <p:cNvPr id="5156" name="AutoShape 37">
              <a:extLst>
                <a:ext uri="{FF2B5EF4-FFF2-40B4-BE49-F238E27FC236}">
                  <a16:creationId xmlns:a16="http://schemas.microsoft.com/office/drawing/2014/main" id="{16B5C135-104B-42CE-AC4B-BF4F4A2AC12D}"/>
                </a:ext>
              </a:extLst>
            </p:cNvPr>
            <p:cNvSpPr>
              <a:spLocks noChangeArrowheads="1"/>
            </p:cNvSpPr>
            <p:nvPr/>
          </p:nvSpPr>
          <p:spPr bwMode="auto">
            <a:xfrm>
              <a:off x="3302" y="3748"/>
              <a:ext cx="589" cy="227"/>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5157" name="Text Box 38">
              <a:extLst>
                <a:ext uri="{FF2B5EF4-FFF2-40B4-BE49-F238E27FC236}">
                  <a16:creationId xmlns:a16="http://schemas.microsoft.com/office/drawing/2014/main" id="{095F4A81-F075-4CCD-88C7-A4172B8D73D4}"/>
                </a:ext>
              </a:extLst>
            </p:cNvPr>
            <p:cNvSpPr txBox="1">
              <a:spLocks noChangeArrowheads="1"/>
            </p:cNvSpPr>
            <p:nvPr/>
          </p:nvSpPr>
          <p:spPr bwMode="auto">
            <a:xfrm>
              <a:off x="3348" y="3796"/>
              <a:ext cx="544"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292" b="1"/>
                <a:t>Australia</a:t>
              </a:r>
              <a:endParaRPr lang="en-US" altLang="en-US" sz="1292" b="1"/>
            </a:p>
          </p:txBody>
        </p:sp>
        <p:sp>
          <p:nvSpPr>
            <p:cNvPr id="5158" name="Line 39">
              <a:extLst>
                <a:ext uri="{FF2B5EF4-FFF2-40B4-BE49-F238E27FC236}">
                  <a16:creationId xmlns:a16="http://schemas.microsoft.com/office/drawing/2014/main" id="{1A713E3F-9A00-4518-AB94-346E4197AD3A}"/>
                </a:ext>
              </a:extLst>
            </p:cNvPr>
            <p:cNvSpPr>
              <a:spLocks noChangeShapeType="1"/>
            </p:cNvSpPr>
            <p:nvPr/>
          </p:nvSpPr>
          <p:spPr bwMode="auto">
            <a:xfrm flipH="1">
              <a:off x="1306" y="1888"/>
              <a:ext cx="861" cy="317"/>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59" name="Line 40">
              <a:extLst>
                <a:ext uri="{FF2B5EF4-FFF2-40B4-BE49-F238E27FC236}">
                  <a16:creationId xmlns:a16="http://schemas.microsoft.com/office/drawing/2014/main" id="{CA6914A2-F4E8-4D8E-80DC-C790DCA34D09}"/>
                </a:ext>
              </a:extLst>
            </p:cNvPr>
            <p:cNvSpPr>
              <a:spLocks noChangeShapeType="1"/>
            </p:cNvSpPr>
            <p:nvPr/>
          </p:nvSpPr>
          <p:spPr bwMode="auto">
            <a:xfrm flipH="1">
              <a:off x="2077" y="1888"/>
              <a:ext cx="363" cy="317"/>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0" name="Line 41">
              <a:extLst>
                <a:ext uri="{FF2B5EF4-FFF2-40B4-BE49-F238E27FC236}">
                  <a16:creationId xmlns:a16="http://schemas.microsoft.com/office/drawing/2014/main" id="{A1670621-5A8D-48E2-A9B5-C7C6481E4794}"/>
                </a:ext>
              </a:extLst>
            </p:cNvPr>
            <p:cNvSpPr>
              <a:spLocks noChangeShapeType="1"/>
            </p:cNvSpPr>
            <p:nvPr/>
          </p:nvSpPr>
          <p:spPr bwMode="auto">
            <a:xfrm flipH="1" flipV="1">
              <a:off x="3120" y="1888"/>
              <a:ext cx="953" cy="317"/>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1" name="Line 42">
              <a:extLst>
                <a:ext uri="{FF2B5EF4-FFF2-40B4-BE49-F238E27FC236}">
                  <a16:creationId xmlns:a16="http://schemas.microsoft.com/office/drawing/2014/main" id="{A8170A93-6FCF-40B9-939A-CF1F3CBA2C4D}"/>
                </a:ext>
              </a:extLst>
            </p:cNvPr>
            <p:cNvSpPr>
              <a:spLocks noChangeShapeType="1"/>
            </p:cNvSpPr>
            <p:nvPr/>
          </p:nvSpPr>
          <p:spPr bwMode="auto">
            <a:xfrm>
              <a:off x="2757" y="1888"/>
              <a:ext cx="182" cy="317"/>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2" name="Line 43">
              <a:extLst>
                <a:ext uri="{FF2B5EF4-FFF2-40B4-BE49-F238E27FC236}">
                  <a16:creationId xmlns:a16="http://schemas.microsoft.com/office/drawing/2014/main" id="{2FC6786D-66C4-4B87-8532-2AFA65CFEFAE}"/>
                </a:ext>
              </a:extLst>
            </p:cNvPr>
            <p:cNvSpPr>
              <a:spLocks noChangeShapeType="1"/>
            </p:cNvSpPr>
            <p:nvPr/>
          </p:nvSpPr>
          <p:spPr bwMode="auto">
            <a:xfrm flipH="1">
              <a:off x="1487" y="2432"/>
              <a:ext cx="363" cy="317"/>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3" name="Line 44">
              <a:extLst>
                <a:ext uri="{FF2B5EF4-FFF2-40B4-BE49-F238E27FC236}">
                  <a16:creationId xmlns:a16="http://schemas.microsoft.com/office/drawing/2014/main" id="{009C16D6-FD1A-49EE-A593-05B6959E37C4}"/>
                </a:ext>
              </a:extLst>
            </p:cNvPr>
            <p:cNvSpPr>
              <a:spLocks noChangeShapeType="1"/>
            </p:cNvSpPr>
            <p:nvPr/>
          </p:nvSpPr>
          <p:spPr bwMode="auto">
            <a:xfrm>
              <a:off x="2122" y="2432"/>
              <a:ext cx="182" cy="318"/>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4" name="Line 45">
              <a:extLst>
                <a:ext uri="{FF2B5EF4-FFF2-40B4-BE49-F238E27FC236}">
                  <a16:creationId xmlns:a16="http://schemas.microsoft.com/office/drawing/2014/main" id="{EF45BFDF-DB05-4907-B2B0-A2A258AD45C2}"/>
                </a:ext>
              </a:extLst>
            </p:cNvPr>
            <p:cNvSpPr>
              <a:spLocks noChangeShapeType="1"/>
            </p:cNvSpPr>
            <p:nvPr/>
          </p:nvSpPr>
          <p:spPr bwMode="auto">
            <a:xfrm>
              <a:off x="4435" y="2432"/>
              <a:ext cx="182" cy="318"/>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5" name="Line 46">
              <a:extLst>
                <a:ext uri="{FF2B5EF4-FFF2-40B4-BE49-F238E27FC236}">
                  <a16:creationId xmlns:a16="http://schemas.microsoft.com/office/drawing/2014/main" id="{E14B269B-DB95-4DD2-B319-B43AEFBFE23B}"/>
                </a:ext>
              </a:extLst>
            </p:cNvPr>
            <p:cNvSpPr>
              <a:spLocks noChangeShapeType="1"/>
            </p:cNvSpPr>
            <p:nvPr/>
          </p:nvSpPr>
          <p:spPr bwMode="auto">
            <a:xfrm>
              <a:off x="4118" y="2432"/>
              <a:ext cx="0" cy="318"/>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6" name="Line 47">
              <a:extLst>
                <a:ext uri="{FF2B5EF4-FFF2-40B4-BE49-F238E27FC236}">
                  <a16:creationId xmlns:a16="http://schemas.microsoft.com/office/drawing/2014/main" id="{680526B0-71B7-4FAC-A8D4-0EB64FB096E7}"/>
                </a:ext>
              </a:extLst>
            </p:cNvPr>
            <p:cNvSpPr>
              <a:spLocks noChangeShapeType="1"/>
            </p:cNvSpPr>
            <p:nvPr/>
          </p:nvSpPr>
          <p:spPr bwMode="auto">
            <a:xfrm flipH="1">
              <a:off x="3710" y="2432"/>
              <a:ext cx="136" cy="318"/>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7" name="Line 48">
              <a:extLst>
                <a:ext uri="{FF2B5EF4-FFF2-40B4-BE49-F238E27FC236}">
                  <a16:creationId xmlns:a16="http://schemas.microsoft.com/office/drawing/2014/main" id="{777E5587-508E-4493-8A4E-8DBB0FA29207}"/>
                </a:ext>
              </a:extLst>
            </p:cNvPr>
            <p:cNvSpPr>
              <a:spLocks noChangeShapeType="1"/>
            </p:cNvSpPr>
            <p:nvPr/>
          </p:nvSpPr>
          <p:spPr bwMode="auto">
            <a:xfrm flipH="1">
              <a:off x="2031" y="2976"/>
              <a:ext cx="318" cy="273"/>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8" name="Line 49">
              <a:extLst>
                <a:ext uri="{FF2B5EF4-FFF2-40B4-BE49-F238E27FC236}">
                  <a16:creationId xmlns:a16="http://schemas.microsoft.com/office/drawing/2014/main" id="{98709877-F1AB-4648-B2A4-43FF5D398336}"/>
                </a:ext>
              </a:extLst>
            </p:cNvPr>
            <p:cNvSpPr>
              <a:spLocks noChangeShapeType="1"/>
            </p:cNvSpPr>
            <p:nvPr/>
          </p:nvSpPr>
          <p:spPr bwMode="auto">
            <a:xfrm>
              <a:off x="2394" y="2976"/>
              <a:ext cx="318" cy="273"/>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69" name="Line 50">
              <a:extLst>
                <a:ext uri="{FF2B5EF4-FFF2-40B4-BE49-F238E27FC236}">
                  <a16:creationId xmlns:a16="http://schemas.microsoft.com/office/drawing/2014/main" id="{44F76AC7-B0BD-4EDB-A0A6-E203781A4991}"/>
                </a:ext>
              </a:extLst>
            </p:cNvPr>
            <p:cNvSpPr>
              <a:spLocks noChangeShapeType="1"/>
            </p:cNvSpPr>
            <p:nvPr/>
          </p:nvSpPr>
          <p:spPr bwMode="auto">
            <a:xfrm>
              <a:off x="2984" y="3475"/>
              <a:ext cx="454" cy="273"/>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70" name="Line 51">
              <a:extLst>
                <a:ext uri="{FF2B5EF4-FFF2-40B4-BE49-F238E27FC236}">
                  <a16:creationId xmlns:a16="http://schemas.microsoft.com/office/drawing/2014/main" id="{AA433471-EEAB-4DD0-BFB3-A0F41A6FB415}"/>
                </a:ext>
              </a:extLst>
            </p:cNvPr>
            <p:cNvSpPr>
              <a:spLocks noChangeShapeType="1"/>
            </p:cNvSpPr>
            <p:nvPr/>
          </p:nvSpPr>
          <p:spPr bwMode="auto">
            <a:xfrm flipH="1">
              <a:off x="2122" y="3475"/>
              <a:ext cx="318" cy="273"/>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71" name="Line 52">
              <a:extLst>
                <a:ext uri="{FF2B5EF4-FFF2-40B4-BE49-F238E27FC236}">
                  <a16:creationId xmlns:a16="http://schemas.microsoft.com/office/drawing/2014/main" id="{4B01BFB7-8036-4722-BB1F-83635DD5083E}"/>
                </a:ext>
              </a:extLst>
            </p:cNvPr>
            <p:cNvSpPr>
              <a:spLocks noChangeShapeType="1"/>
            </p:cNvSpPr>
            <p:nvPr/>
          </p:nvSpPr>
          <p:spPr bwMode="auto">
            <a:xfrm>
              <a:off x="2802" y="3475"/>
              <a:ext cx="182" cy="273"/>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5172" name="Line 53">
              <a:extLst>
                <a:ext uri="{FF2B5EF4-FFF2-40B4-BE49-F238E27FC236}">
                  <a16:creationId xmlns:a16="http://schemas.microsoft.com/office/drawing/2014/main" id="{FC1465DE-8B24-49B4-8814-E82B76DB87AD}"/>
                </a:ext>
              </a:extLst>
            </p:cNvPr>
            <p:cNvSpPr>
              <a:spLocks noChangeShapeType="1"/>
            </p:cNvSpPr>
            <p:nvPr/>
          </p:nvSpPr>
          <p:spPr bwMode="auto">
            <a:xfrm flipH="1">
              <a:off x="2530" y="3475"/>
              <a:ext cx="136" cy="273"/>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grpSp>
      <p:sp>
        <p:nvSpPr>
          <p:cNvPr id="2" name="Slide Number Placeholder 1">
            <a:extLst>
              <a:ext uri="{FF2B5EF4-FFF2-40B4-BE49-F238E27FC236}">
                <a16:creationId xmlns:a16="http://schemas.microsoft.com/office/drawing/2014/main" id="{BC7A8EC6-70A9-43CA-8027-6B28E29B01AC}"/>
              </a:ext>
            </a:extLst>
          </p:cNvPr>
          <p:cNvSpPr>
            <a:spLocks noGrp="1"/>
          </p:cNvSpPr>
          <p:nvPr>
            <p:ph type="sldNum" sz="quarter" idx="12"/>
          </p:nvPr>
        </p:nvSpPr>
        <p:spPr/>
        <p:txBody>
          <a:bodyPr/>
          <a:lstStyle/>
          <a:p>
            <a:fld id="{5AF38636-804C-414E-8ACA-D918E7046845}" type="slidenum">
              <a:rPr lang="en-GB" smtClean="0"/>
              <a:pPr/>
              <a:t>3</a:t>
            </a:fld>
            <a:endParaRPr lang="en-GB" dirty="0"/>
          </a:p>
        </p:txBody>
      </p:sp>
    </p:spTree>
    <p:extLst>
      <p:ext uri="{BB962C8B-B14F-4D97-AF65-F5344CB8AC3E}">
        <p14:creationId xmlns:p14="http://schemas.microsoft.com/office/powerpoint/2010/main" val="2654467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a:extLst>
              <a:ext uri="{FF2B5EF4-FFF2-40B4-BE49-F238E27FC236}">
                <a16:creationId xmlns:a16="http://schemas.microsoft.com/office/drawing/2014/main" id="{CA027AD2-2399-4ED6-BB9A-83F4C1A6B982}"/>
              </a:ext>
            </a:extLst>
          </p:cNvPr>
          <p:cNvSpPr>
            <a:spLocks noGrp="1" noChangeArrowheads="1"/>
          </p:cNvSpPr>
          <p:nvPr>
            <p:ph type="title"/>
          </p:nvPr>
        </p:nvSpPr>
        <p:spPr>
          <a:xfrm>
            <a:off x="457200" y="387258"/>
            <a:ext cx="8229600" cy="1147397"/>
          </a:xfrm>
        </p:spPr>
        <p:txBody>
          <a:bodyPr>
            <a:normAutofit fontScale="90000"/>
          </a:bodyPr>
          <a:lstStyle/>
          <a:p>
            <a:pPr eaLnBrk="1" hangingPunct="1"/>
            <a:r>
              <a:rPr lang="en-IE" altLang="en-US" dirty="0">
                <a:solidFill>
                  <a:srgbClr val="0000FF"/>
                </a:solidFill>
              </a:rPr>
              <a:t>Tree Traversal </a:t>
            </a:r>
            <a:br>
              <a:rPr lang="en-US" altLang="en-US" dirty="0">
                <a:solidFill>
                  <a:srgbClr val="0000FF"/>
                </a:solidFill>
              </a:rPr>
            </a:br>
            <a:r>
              <a:rPr lang="en-US" altLang="en-US" sz="2954" b="1" dirty="0">
                <a:solidFill>
                  <a:srgbClr val="0000FF"/>
                </a:solidFill>
              </a:rPr>
              <a:t>In-order Traversal (Left, Root, Right)</a:t>
            </a:r>
          </a:p>
        </p:txBody>
      </p:sp>
      <p:grpSp>
        <p:nvGrpSpPr>
          <p:cNvPr id="26628" name="Group 1027">
            <a:extLst>
              <a:ext uri="{FF2B5EF4-FFF2-40B4-BE49-F238E27FC236}">
                <a16:creationId xmlns:a16="http://schemas.microsoft.com/office/drawing/2014/main" id="{D3EC3757-1115-4A30-819E-28359AAA2004}"/>
              </a:ext>
            </a:extLst>
          </p:cNvPr>
          <p:cNvGrpSpPr>
            <a:grpSpLocks/>
          </p:cNvGrpSpPr>
          <p:nvPr/>
        </p:nvGrpSpPr>
        <p:grpSpPr bwMode="auto">
          <a:xfrm>
            <a:off x="4149969" y="2181958"/>
            <a:ext cx="751743" cy="504092"/>
            <a:chOff x="1824" y="2112"/>
            <a:chExt cx="384" cy="288"/>
          </a:xfrm>
        </p:grpSpPr>
        <p:sp>
          <p:nvSpPr>
            <p:cNvPr id="26681" name="Oval 1028">
              <a:extLst>
                <a:ext uri="{FF2B5EF4-FFF2-40B4-BE49-F238E27FC236}">
                  <a16:creationId xmlns:a16="http://schemas.microsoft.com/office/drawing/2014/main" id="{8CA274DC-DFC0-425C-A5C1-23E4283E208B}"/>
                </a:ext>
              </a:extLst>
            </p:cNvPr>
            <p:cNvSpPr>
              <a:spLocks noChangeArrowheads="1"/>
            </p:cNvSpPr>
            <p:nvPr/>
          </p:nvSpPr>
          <p:spPr bwMode="auto">
            <a:xfrm>
              <a:off x="1824" y="2112"/>
              <a:ext cx="384"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82" name="Text Box 1029">
              <a:extLst>
                <a:ext uri="{FF2B5EF4-FFF2-40B4-BE49-F238E27FC236}">
                  <a16:creationId xmlns:a16="http://schemas.microsoft.com/office/drawing/2014/main" id="{98B349CB-B25D-42CB-95DB-FDA49E5218E6}"/>
                </a:ext>
              </a:extLst>
            </p:cNvPr>
            <p:cNvSpPr txBox="1">
              <a:spLocks noChangeArrowheads="1"/>
            </p:cNvSpPr>
            <p:nvPr/>
          </p:nvSpPr>
          <p:spPr bwMode="auto">
            <a:xfrm>
              <a:off x="1920" y="2112"/>
              <a:ext cx="24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x</a:t>
              </a:r>
            </a:p>
          </p:txBody>
        </p:sp>
      </p:grpSp>
      <p:grpSp>
        <p:nvGrpSpPr>
          <p:cNvPr id="26629" name="Group 1030">
            <a:extLst>
              <a:ext uri="{FF2B5EF4-FFF2-40B4-BE49-F238E27FC236}">
                <a16:creationId xmlns:a16="http://schemas.microsoft.com/office/drawing/2014/main" id="{458E0A65-4D5C-4899-B8CE-FB522E7A936E}"/>
              </a:ext>
            </a:extLst>
          </p:cNvPr>
          <p:cNvGrpSpPr>
            <a:grpSpLocks/>
          </p:cNvGrpSpPr>
          <p:nvPr/>
        </p:nvGrpSpPr>
        <p:grpSpPr bwMode="auto">
          <a:xfrm>
            <a:off x="2926374" y="2938097"/>
            <a:ext cx="751742" cy="504092"/>
            <a:chOff x="1824" y="2112"/>
            <a:chExt cx="384" cy="288"/>
          </a:xfrm>
        </p:grpSpPr>
        <p:sp>
          <p:nvSpPr>
            <p:cNvPr id="26679" name="Oval 1031">
              <a:extLst>
                <a:ext uri="{FF2B5EF4-FFF2-40B4-BE49-F238E27FC236}">
                  <a16:creationId xmlns:a16="http://schemas.microsoft.com/office/drawing/2014/main" id="{A7AC0C38-0F65-45C3-B502-86638D1F18BE}"/>
                </a:ext>
              </a:extLst>
            </p:cNvPr>
            <p:cNvSpPr>
              <a:spLocks noChangeArrowheads="1"/>
            </p:cNvSpPr>
            <p:nvPr/>
          </p:nvSpPr>
          <p:spPr bwMode="auto">
            <a:xfrm>
              <a:off x="1824" y="2112"/>
              <a:ext cx="384"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80" name="Text Box 1032">
              <a:extLst>
                <a:ext uri="{FF2B5EF4-FFF2-40B4-BE49-F238E27FC236}">
                  <a16:creationId xmlns:a16="http://schemas.microsoft.com/office/drawing/2014/main" id="{8BF65EBC-78D1-4DA1-80B1-59C2DD88020B}"/>
                </a:ext>
              </a:extLst>
            </p:cNvPr>
            <p:cNvSpPr txBox="1">
              <a:spLocks noChangeArrowheads="1"/>
            </p:cNvSpPr>
            <p:nvPr/>
          </p:nvSpPr>
          <p:spPr bwMode="auto">
            <a:xfrm>
              <a:off x="1920" y="2112"/>
              <a:ext cx="24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a:t>
              </a:r>
            </a:p>
          </p:txBody>
        </p:sp>
      </p:grpSp>
      <p:grpSp>
        <p:nvGrpSpPr>
          <p:cNvPr id="26630" name="Group 1033">
            <a:extLst>
              <a:ext uri="{FF2B5EF4-FFF2-40B4-BE49-F238E27FC236}">
                <a16:creationId xmlns:a16="http://schemas.microsoft.com/office/drawing/2014/main" id="{AA38D301-541B-4D27-B60C-D803F397D651}"/>
              </a:ext>
            </a:extLst>
          </p:cNvPr>
          <p:cNvGrpSpPr>
            <a:grpSpLocks/>
          </p:cNvGrpSpPr>
          <p:nvPr/>
        </p:nvGrpSpPr>
        <p:grpSpPr bwMode="auto">
          <a:xfrm>
            <a:off x="4996962" y="4114800"/>
            <a:ext cx="753208" cy="505558"/>
            <a:chOff x="1824" y="2112"/>
            <a:chExt cx="384" cy="288"/>
          </a:xfrm>
        </p:grpSpPr>
        <p:sp>
          <p:nvSpPr>
            <p:cNvPr id="26677" name="Oval 1034">
              <a:extLst>
                <a:ext uri="{FF2B5EF4-FFF2-40B4-BE49-F238E27FC236}">
                  <a16:creationId xmlns:a16="http://schemas.microsoft.com/office/drawing/2014/main" id="{8C6D9547-0E20-4192-89B4-3F0AA1069D98}"/>
                </a:ext>
              </a:extLst>
            </p:cNvPr>
            <p:cNvSpPr>
              <a:spLocks noChangeArrowheads="1"/>
            </p:cNvSpPr>
            <p:nvPr/>
          </p:nvSpPr>
          <p:spPr bwMode="auto">
            <a:xfrm>
              <a:off x="1824" y="2112"/>
              <a:ext cx="384"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78" name="Text Box 1035">
              <a:extLst>
                <a:ext uri="{FF2B5EF4-FFF2-40B4-BE49-F238E27FC236}">
                  <a16:creationId xmlns:a16="http://schemas.microsoft.com/office/drawing/2014/main" id="{98A9BB92-7CF4-4ABF-89F0-CBF09B83F5E5}"/>
                </a:ext>
              </a:extLst>
            </p:cNvPr>
            <p:cNvSpPr txBox="1">
              <a:spLocks noChangeArrowheads="1"/>
            </p:cNvSpPr>
            <p:nvPr/>
          </p:nvSpPr>
          <p:spPr bwMode="auto">
            <a:xfrm>
              <a:off x="1921" y="2112"/>
              <a:ext cx="239"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a:t>
              </a:r>
            </a:p>
          </p:txBody>
        </p:sp>
      </p:grpSp>
      <p:grpSp>
        <p:nvGrpSpPr>
          <p:cNvPr id="26631" name="Group 1036">
            <a:extLst>
              <a:ext uri="{FF2B5EF4-FFF2-40B4-BE49-F238E27FC236}">
                <a16:creationId xmlns:a16="http://schemas.microsoft.com/office/drawing/2014/main" id="{826DF5BA-636D-46AF-ADFD-35AF7C3A7733}"/>
              </a:ext>
            </a:extLst>
          </p:cNvPr>
          <p:cNvGrpSpPr>
            <a:grpSpLocks/>
          </p:cNvGrpSpPr>
          <p:nvPr/>
        </p:nvGrpSpPr>
        <p:grpSpPr bwMode="auto">
          <a:xfrm>
            <a:off x="2077916" y="4114800"/>
            <a:ext cx="754674" cy="505558"/>
            <a:chOff x="1824" y="2112"/>
            <a:chExt cx="384" cy="288"/>
          </a:xfrm>
        </p:grpSpPr>
        <p:sp>
          <p:nvSpPr>
            <p:cNvPr id="26675" name="Oval 1037">
              <a:extLst>
                <a:ext uri="{FF2B5EF4-FFF2-40B4-BE49-F238E27FC236}">
                  <a16:creationId xmlns:a16="http://schemas.microsoft.com/office/drawing/2014/main" id="{E3F939E9-C431-41FA-AD03-1CC3E0AF8BCE}"/>
                </a:ext>
              </a:extLst>
            </p:cNvPr>
            <p:cNvSpPr>
              <a:spLocks noChangeArrowheads="1"/>
            </p:cNvSpPr>
            <p:nvPr/>
          </p:nvSpPr>
          <p:spPr bwMode="auto">
            <a:xfrm>
              <a:off x="1824" y="2112"/>
              <a:ext cx="384"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76" name="Text Box 1038">
              <a:extLst>
                <a:ext uri="{FF2B5EF4-FFF2-40B4-BE49-F238E27FC236}">
                  <a16:creationId xmlns:a16="http://schemas.microsoft.com/office/drawing/2014/main" id="{E0C2D8BD-3208-4750-A193-321EC454B43C}"/>
                </a:ext>
              </a:extLst>
            </p:cNvPr>
            <p:cNvSpPr txBox="1">
              <a:spLocks noChangeArrowheads="1"/>
            </p:cNvSpPr>
            <p:nvPr/>
          </p:nvSpPr>
          <p:spPr bwMode="auto">
            <a:xfrm>
              <a:off x="1920" y="2112"/>
              <a:ext cx="241"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a:t>
              </a:r>
            </a:p>
          </p:txBody>
        </p:sp>
      </p:grpSp>
      <p:grpSp>
        <p:nvGrpSpPr>
          <p:cNvPr id="26632" name="Group 1039">
            <a:extLst>
              <a:ext uri="{FF2B5EF4-FFF2-40B4-BE49-F238E27FC236}">
                <a16:creationId xmlns:a16="http://schemas.microsoft.com/office/drawing/2014/main" id="{3484B4CE-D67E-4C90-B959-D779F589473B}"/>
              </a:ext>
            </a:extLst>
          </p:cNvPr>
          <p:cNvGrpSpPr>
            <a:grpSpLocks/>
          </p:cNvGrpSpPr>
          <p:nvPr/>
        </p:nvGrpSpPr>
        <p:grpSpPr bwMode="auto">
          <a:xfrm>
            <a:off x="5562600" y="3023089"/>
            <a:ext cx="753208" cy="504092"/>
            <a:chOff x="1824" y="2112"/>
            <a:chExt cx="384" cy="288"/>
          </a:xfrm>
        </p:grpSpPr>
        <p:sp>
          <p:nvSpPr>
            <p:cNvPr id="26673" name="Oval 1040">
              <a:extLst>
                <a:ext uri="{FF2B5EF4-FFF2-40B4-BE49-F238E27FC236}">
                  <a16:creationId xmlns:a16="http://schemas.microsoft.com/office/drawing/2014/main" id="{91A75C8D-C6EE-4542-A06F-C7F8B22E687E}"/>
                </a:ext>
              </a:extLst>
            </p:cNvPr>
            <p:cNvSpPr>
              <a:spLocks noChangeArrowheads="1"/>
            </p:cNvSpPr>
            <p:nvPr/>
          </p:nvSpPr>
          <p:spPr bwMode="auto">
            <a:xfrm>
              <a:off x="1824" y="2112"/>
              <a:ext cx="384" cy="2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74" name="Text Box 1041">
              <a:extLst>
                <a:ext uri="{FF2B5EF4-FFF2-40B4-BE49-F238E27FC236}">
                  <a16:creationId xmlns:a16="http://schemas.microsoft.com/office/drawing/2014/main" id="{96451109-5F4B-4F9B-B78A-ADFBDB12648A}"/>
                </a:ext>
              </a:extLst>
            </p:cNvPr>
            <p:cNvSpPr txBox="1">
              <a:spLocks noChangeArrowheads="1"/>
            </p:cNvSpPr>
            <p:nvPr/>
          </p:nvSpPr>
          <p:spPr bwMode="auto">
            <a:xfrm>
              <a:off x="1920" y="2112"/>
              <a:ext cx="24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a:t>
              </a:r>
            </a:p>
          </p:txBody>
        </p:sp>
      </p:grpSp>
      <p:grpSp>
        <p:nvGrpSpPr>
          <p:cNvPr id="26633" name="Group 1042">
            <a:extLst>
              <a:ext uri="{FF2B5EF4-FFF2-40B4-BE49-F238E27FC236}">
                <a16:creationId xmlns:a16="http://schemas.microsoft.com/office/drawing/2014/main" id="{AF1EDE7E-22FA-46F3-A0C8-8C5D3E9BB403}"/>
              </a:ext>
            </a:extLst>
          </p:cNvPr>
          <p:cNvGrpSpPr>
            <a:grpSpLocks/>
          </p:cNvGrpSpPr>
          <p:nvPr/>
        </p:nvGrpSpPr>
        <p:grpSpPr bwMode="auto">
          <a:xfrm>
            <a:off x="3584331" y="4114800"/>
            <a:ext cx="565638" cy="505558"/>
            <a:chOff x="3120" y="2064"/>
            <a:chExt cx="288" cy="288"/>
          </a:xfrm>
        </p:grpSpPr>
        <p:sp>
          <p:nvSpPr>
            <p:cNvPr id="26671" name="Rectangle 1043">
              <a:extLst>
                <a:ext uri="{FF2B5EF4-FFF2-40B4-BE49-F238E27FC236}">
                  <a16:creationId xmlns:a16="http://schemas.microsoft.com/office/drawing/2014/main" id="{3C7FC200-5422-4061-A95D-3487D5F18875}"/>
                </a:ext>
              </a:extLst>
            </p:cNvPr>
            <p:cNvSpPr>
              <a:spLocks noChangeArrowheads="1"/>
            </p:cNvSpPr>
            <p:nvPr/>
          </p:nvSpPr>
          <p:spPr bwMode="auto">
            <a:xfrm>
              <a:off x="3120" y="2064"/>
              <a:ext cx="288"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72" name="Text Box 1044">
              <a:extLst>
                <a:ext uri="{FF2B5EF4-FFF2-40B4-BE49-F238E27FC236}">
                  <a16:creationId xmlns:a16="http://schemas.microsoft.com/office/drawing/2014/main" id="{786003E2-4D1F-4528-AC47-7C87C98129A2}"/>
                </a:ext>
              </a:extLst>
            </p:cNvPr>
            <p:cNvSpPr txBox="1">
              <a:spLocks noChangeArrowheads="1"/>
            </p:cNvSpPr>
            <p:nvPr/>
          </p:nvSpPr>
          <p:spPr bwMode="auto">
            <a:xfrm>
              <a:off x="3168" y="2064"/>
              <a:ext cx="16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6</a:t>
              </a:r>
            </a:p>
          </p:txBody>
        </p:sp>
      </p:grpSp>
      <p:grpSp>
        <p:nvGrpSpPr>
          <p:cNvPr id="26634" name="Group 1045">
            <a:extLst>
              <a:ext uri="{FF2B5EF4-FFF2-40B4-BE49-F238E27FC236}">
                <a16:creationId xmlns:a16="http://schemas.microsoft.com/office/drawing/2014/main" id="{7DE06028-F422-4F5B-8906-EDB63EA2C80F}"/>
              </a:ext>
            </a:extLst>
          </p:cNvPr>
          <p:cNvGrpSpPr>
            <a:grpSpLocks/>
          </p:cNvGrpSpPr>
          <p:nvPr/>
        </p:nvGrpSpPr>
        <p:grpSpPr bwMode="auto">
          <a:xfrm>
            <a:off x="6597162" y="4114800"/>
            <a:ext cx="565638" cy="505558"/>
            <a:chOff x="3120" y="2064"/>
            <a:chExt cx="288" cy="288"/>
          </a:xfrm>
        </p:grpSpPr>
        <p:sp>
          <p:nvSpPr>
            <p:cNvPr id="26669" name="Rectangle 1046">
              <a:extLst>
                <a:ext uri="{FF2B5EF4-FFF2-40B4-BE49-F238E27FC236}">
                  <a16:creationId xmlns:a16="http://schemas.microsoft.com/office/drawing/2014/main" id="{535E5066-8D1F-4BC4-B1B2-AC1D1AE36D9B}"/>
                </a:ext>
              </a:extLst>
            </p:cNvPr>
            <p:cNvSpPr>
              <a:spLocks noChangeArrowheads="1"/>
            </p:cNvSpPr>
            <p:nvPr/>
          </p:nvSpPr>
          <p:spPr bwMode="auto">
            <a:xfrm>
              <a:off x="3120" y="2064"/>
              <a:ext cx="288"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70" name="Text Box 1047">
              <a:extLst>
                <a:ext uri="{FF2B5EF4-FFF2-40B4-BE49-F238E27FC236}">
                  <a16:creationId xmlns:a16="http://schemas.microsoft.com/office/drawing/2014/main" id="{E152312B-773B-437B-BCCD-2EF12C4A3C9A}"/>
                </a:ext>
              </a:extLst>
            </p:cNvPr>
            <p:cNvSpPr txBox="1">
              <a:spLocks noChangeArrowheads="1"/>
            </p:cNvSpPr>
            <p:nvPr/>
          </p:nvSpPr>
          <p:spPr bwMode="auto">
            <a:xfrm>
              <a:off x="3168" y="2064"/>
              <a:ext cx="16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1</a:t>
              </a:r>
            </a:p>
          </p:txBody>
        </p:sp>
      </p:grpSp>
      <p:grpSp>
        <p:nvGrpSpPr>
          <p:cNvPr id="26635" name="Group 1048">
            <a:extLst>
              <a:ext uri="{FF2B5EF4-FFF2-40B4-BE49-F238E27FC236}">
                <a16:creationId xmlns:a16="http://schemas.microsoft.com/office/drawing/2014/main" id="{C1267649-327B-4E10-8B34-60ECEB2CE2AE}"/>
              </a:ext>
            </a:extLst>
          </p:cNvPr>
          <p:cNvGrpSpPr>
            <a:grpSpLocks/>
          </p:cNvGrpSpPr>
          <p:nvPr/>
        </p:nvGrpSpPr>
        <p:grpSpPr bwMode="auto">
          <a:xfrm>
            <a:off x="4715607" y="5124451"/>
            <a:ext cx="564174" cy="504092"/>
            <a:chOff x="3120" y="2064"/>
            <a:chExt cx="288" cy="288"/>
          </a:xfrm>
        </p:grpSpPr>
        <p:sp>
          <p:nvSpPr>
            <p:cNvPr id="26667" name="Rectangle 1049">
              <a:extLst>
                <a:ext uri="{FF2B5EF4-FFF2-40B4-BE49-F238E27FC236}">
                  <a16:creationId xmlns:a16="http://schemas.microsoft.com/office/drawing/2014/main" id="{A909C143-4805-4699-88B8-F64BEABA4030}"/>
                </a:ext>
              </a:extLst>
            </p:cNvPr>
            <p:cNvSpPr>
              <a:spLocks noChangeArrowheads="1"/>
            </p:cNvSpPr>
            <p:nvPr/>
          </p:nvSpPr>
          <p:spPr bwMode="auto">
            <a:xfrm>
              <a:off x="3120" y="2064"/>
              <a:ext cx="288"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68" name="Text Box 1050">
              <a:extLst>
                <a:ext uri="{FF2B5EF4-FFF2-40B4-BE49-F238E27FC236}">
                  <a16:creationId xmlns:a16="http://schemas.microsoft.com/office/drawing/2014/main" id="{5385B8CE-7BAE-41E8-AF03-CD93B053CBAA}"/>
                </a:ext>
              </a:extLst>
            </p:cNvPr>
            <p:cNvSpPr txBox="1">
              <a:spLocks noChangeArrowheads="1"/>
            </p:cNvSpPr>
            <p:nvPr/>
          </p:nvSpPr>
          <p:spPr bwMode="auto">
            <a:xfrm>
              <a:off x="3168" y="2064"/>
              <a:ext cx="16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2</a:t>
              </a:r>
            </a:p>
          </p:txBody>
        </p:sp>
      </p:grpSp>
      <p:grpSp>
        <p:nvGrpSpPr>
          <p:cNvPr id="26636" name="Group 1051">
            <a:extLst>
              <a:ext uri="{FF2B5EF4-FFF2-40B4-BE49-F238E27FC236}">
                <a16:creationId xmlns:a16="http://schemas.microsoft.com/office/drawing/2014/main" id="{02DC318D-D785-40A6-96E4-D1A89094173F}"/>
              </a:ext>
            </a:extLst>
          </p:cNvPr>
          <p:cNvGrpSpPr>
            <a:grpSpLocks/>
          </p:cNvGrpSpPr>
          <p:nvPr/>
        </p:nvGrpSpPr>
        <p:grpSpPr bwMode="auto">
          <a:xfrm>
            <a:off x="5750170" y="5124451"/>
            <a:ext cx="565638" cy="504092"/>
            <a:chOff x="3120" y="2064"/>
            <a:chExt cx="288" cy="288"/>
          </a:xfrm>
        </p:grpSpPr>
        <p:sp>
          <p:nvSpPr>
            <p:cNvPr id="26665" name="Rectangle 1052">
              <a:extLst>
                <a:ext uri="{FF2B5EF4-FFF2-40B4-BE49-F238E27FC236}">
                  <a16:creationId xmlns:a16="http://schemas.microsoft.com/office/drawing/2014/main" id="{F3FC2E95-08F3-40D1-A9E4-D2A6894CE9D2}"/>
                </a:ext>
              </a:extLst>
            </p:cNvPr>
            <p:cNvSpPr>
              <a:spLocks noChangeArrowheads="1"/>
            </p:cNvSpPr>
            <p:nvPr/>
          </p:nvSpPr>
          <p:spPr bwMode="auto">
            <a:xfrm>
              <a:off x="3120" y="2064"/>
              <a:ext cx="288"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66" name="Text Box 1053">
              <a:extLst>
                <a:ext uri="{FF2B5EF4-FFF2-40B4-BE49-F238E27FC236}">
                  <a16:creationId xmlns:a16="http://schemas.microsoft.com/office/drawing/2014/main" id="{D227FFC4-4390-46A9-9319-DC7AB9095F3B}"/>
                </a:ext>
              </a:extLst>
            </p:cNvPr>
            <p:cNvSpPr txBox="1">
              <a:spLocks noChangeArrowheads="1"/>
            </p:cNvSpPr>
            <p:nvPr/>
          </p:nvSpPr>
          <p:spPr bwMode="auto">
            <a:xfrm>
              <a:off x="3168" y="2064"/>
              <a:ext cx="16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3</a:t>
              </a:r>
            </a:p>
          </p:txBody>
        </p:sp>
      </p:grpSp>
      <p:grpSp>
        <p:nvGrpSpPr>
          <p:cNvPr id="26637" name="Group 1054">
            <a:extLst>
              <a:ext uri="{FF2B5EF4-FFF2-40B4-BE49-F238E27FC236}">
                <a16:creationId xmlns:a16="http://schemas.microsoft.com/office/drawing/2014/main" id="{8515FFB0-45C0-44CD-9D7B-A5D3B2DDB6D5}"/>
              </a:ext>
            </a:extLst>
          </p:cNvPr>
          <p:cNvGrpSpPr>
            <a:grpSpLocks/>
          </p:cNvGrpSpPr>
          <p:nvPr/>
        </p:nvGrpSpPr>
        <p:grpSpPr bwMode="auto">
          <a:xfrm>
            <a:off x="1606062" y="5124451"/>
            <a:ext cx="565638" cy="504092"/>
            <a:chOff x="3120" y="2064"/>
            <a:chExt cx="288" cy="288"/>
          </a:xfrm>
        </p:grpSpPr>
        <p:sp>
          <p:nvSpPr>
            <p:cNvPr id="26663" name="Rectangle 1055">
              <a:extLst>
                <a:ext uri="{FF2B5EF4-FFF2-40B4-BE49-F238E27FC236}">
                  <a16:creationId xmlns:a16="http://schemas.microsoft.com/office/drawing/2014/main" id="{514F8B33-05CA-4540-A435-AE95B4AAE2C4}"/>
                </a:ext>
              </a:extLst>
            </p:cNvPr>
            <p:cNvSpPr>
              <a:spLocks noChangeArrowheads="1"/>
            </p:cNvSpPr>
            <p:nvPr/>
          </p:nvSpPr>
          <p:spPr bwMode="auto">
            <a:xfrm>
              <a:off x="3120" y="2064"/>
              <a:ext cx="288"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64" name="Text Box 1056">
              <a:extLst>
                <a:ext uri="{FF2B5EF4-FFF2-40B4-BE49-F238E27FC236}">
                  <a16:creationId xmlns:a16="http://schemas.microsoft.com/office/drawing/2014/main" id="{232E3245-DEC9-40F3-A425-D0A7394D7037}"/>
                </a:ext>
              </a:extLst>
            </p:cNvPr>
            <p:cNvSpPr txBox="1">
              <a:spLocks noChangeArrowheads="1"/>
            </p:cNvSpPr>
            <p:nvPr/>
          </p:nvSpPr>
          <p:spPr bwMode="auto">
            <a:xfrm>
              <a:off x="3167" y="2064"/>
              <a:ext cx="16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4</a:t>
              </a:r>
            </a:p>
          </p:txBody>
        </p:sp>
      </p:grpSp>
      <p:grpSp>
        <p:nvGrpSpPr>
          <p:cNvPr id="26638" name="Group 1057">
            <a:extLst>
              <a:ext uri="{FF2B5EF4-FFF2-40B4-BE49-F238E27FC236}">
                <a16:creationId xmlns:a16="http://schemas.microsoft.com/office/drawing/2014/main" id="{090A8C15-61AF-4B78-80F8-2AAEC1BC20D8}"/>
              </a:ext>
            </a:extLst>
          </p:cNvPr>
          <p:cNvGrpSpPr>
            <a:grpSpLocks/>
          </p:cNvGrpSpPr>
          <p:nvPr/>
        </p:nvGrpSpPr>
        <p:grpSpPr bwMode="auto">
          <a:xfrm>
            <a:off x="2832589" y="5124451"/>
            <a:ext cx="562708" cy="504092"/>
            <a:chOff x="3120" y="2064"/>
            <a:chExt cx="288" cy="288"/>
          </a:xfrm>
        </p:grpSpPr>
        <p:sp>
          <p:nvSpPr>
            <p:cNvPr id="26661" name="Rectangle 1058">
              <a:extLst>
                <a:ext uri="{FF2B5EF4-FFF2-40B4-BE49-F238E27FC236}">
                  <a16:creationId xmlns:a16="http://schemas.microsoft.com/office/drawing/2014/main" id="{74EDBF2E-9EEA-4D73-AD21-80F69CBAE6A4}"/>
                </a:ext>
              </a:extLst>
            </p:cNvPr>
            <p:cNvSpPr>
              <a:spLocks noChangeArrowheads="1"/>
            </p:cNvSpPr>
            <p:nvPr/>
          </p:nvSpPr>
          <p:spPr bwMode="auto">
            <a:xfrm>
              <a:off x="3120" y="2064"/>
              <a:ext cx="288"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6662" name="Text Box 1059">
              <a:extLst>
                <a:ext uri="{FF2B5EF4-FFF2-40B4-BE49-F238E27FC236}">
                  <a16:creationId xmlns:a16="http://schemas.microsoft.com/office/drawing/2014/main" id="{29346027-6A8D-4259-9D15-D471DA9998D2}"/>
                </a:ext>
              </a:extLst>
            </p:cNvPr>
            <p:cNvSpPr txBox="1">
              <a:spLocks noChangeArrowheads="1"/>
            </p:cNvSpPr>
            <p:nvPr/>
          </p:nvSpPr>
          <p:spPr bwMode="auto">
            <a:xfrm>
              <a:off x="3168" y="2064"/>
              <a:ext cx="168"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r>
                <a:rPr lang="en-US" altLang="en-US" sz="2215">
                  <a:latin typeface="Times New Roman" panose="02020603050405020304" pitchFamily="18" charset="0"/>
                </a:rPr>
                <a:t>5</a:t>
              </a:r>
            </a:p>
          </p:txBody>
        </p:sp>
      </p:grpSp>
      <p:sp>
        <p:nvSpPr>
          <p:cNvPr id="26639" name="Line 1060">
            <a:extLst>
              <a:ext uri="{FF2B5EF4-FFF2-40B4-BE49-F238E27FC236}">
                <a16:creationId xmlns:a16="http://schemas.microsoft.com/office/drawing/2014/main" id="{D8F9A4E6-BE4E-4D10-9DB3-BDD22D2176EF}"/>
              </a:ext>
            </a:extLst>
          </p:cNvPr>
          <p:cNvSpPr>
            <a:spLocks noChangeShapeType="1"/>
          </p:cNvSpPr>
          <p:nvPr/>
        </p:nvSpPr>
        <p:spPr bwMode="auto">
          <a:xfrm flipH="1">
            <a:off x="3490546" y="2602523"/>
            <a:ext cx="753208" cy="4205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0" name="Line 1061">
            <a:extLst>
              <a:ext uri="{FF2B5EF4-FFF2-40B4-BE49-F238E27FC236}">
                <a16:creationId xmlns:a16="http://schemas.microsoft.com/office/drawing/2014/main" id="{C5546C9F-10D7-49C2-A3C3-738F9DCD6D6D}"/>
              </a:ext>
            </a:extLst>
          </p:cNvPr>
          <p:cNvSpPr>
            <a:spLocks noChangeShapeType="1"/>
          </p:cNvSpPr>
          <p:nvPr/>
        </p:nvSpPr>
        <p:spPr bwMode="auto">
          <a:xfrm>
            <a:off x="4807927" y="2602523"/>
            <a:ext cx="942242" cy="4205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1" name="Line 1062">
            <a:extLst>
              <a:ext uri="{FF2B5EF4-FFF2-40B4-BE49-F238E27FC236}">
                <a16:creationId xmlns:a16="http://schemas.microsoft.com/office/drawing/2014/main" id="{73D004C0-D4AB-49F2-BD86-75A9B6E3D4C7}"/>
              </a:ext>
            </a:extLst>
          </p:cNvPr>
          <p:cNvSpPr>
            <a:spLocks noChangeShapeType="1"/>
          </p:cNvSpPr>
          <p:nvPr/>
        </p:nvSpPr>
        <p:spPr bwMode="auto">
          <a:xfrm flipH="1">
            <a:off x="2549769" y="3358662"/>
            <a:ext cx="562708" cy="7561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2" name="Line 1063">
            <a:extLst>
              <a:ext uri="{FF2B5EF4-FFF2-40B4-BE49-F238E27FC236}">
                <a16:creationId xmlns:a16="http://schemas.microsoft.com/office/drawing/2014/main" id="{D99C3E4E-9A34-41AC-ADCA-E9946C949F02}"/>
              </a:ext>
            </a:extLst>
          </p:cNvPr>
          <p:cNvSpPr>
            <a:spLocks noChangeShapeType="1"/>
          </p:cNvSpPr>
          <p:nvPr/>
        </p:nvSpPr>
        <p:spPr bwMode="auto">
          <a:xfrm>
            <a:off x="3490546" y="3442189"/>
            <a:ext cx="376604" cy="67261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3" name="Line 1064">
            <a:extLst>
              <a:ext uri="{FF2B5EF4-FFF2-40B4-BE49-F238E27FC236}">
                <a16:creationId xmlns:a16="http://schemas.microsoft.com/office/drawing/2014/main" id="{6AEBD8A0-FA1F-4417-A476-974DDB155B57}"/>
              </a:ext>
            </a:extLst>
          </p:cNvPr>
          <p:cNvSpPr>
            <a:spLocks noChangeShapeType="1"/>
          </p:cNvSpPr>
          <p:nvPr/>
        </p:nvSpPr>
        <p:spPr bwMode="auto">
          <a:xfrm flipH="1">
            <a:off x="1888882" y="4620358"/>
            <a:ext cx="471854" cy="5040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4" name="Line 1065">
            <a:extLst>
              <a:ext uri="{FF2B5EF4-FFF2-40B4-BE49-F238E27FC236}">
                <a16:creationId xmlns:a16="http://schemas.microsoft.com/office/drawing/2014/main" id="{A2A8AD72-04F8-4FAD-80B0-F02E0C071D7B}"/>
              </a:ext>
            </a:extLst>
          </p:cNvPr>
          <p:cNvSpPr>
            <a:spLocks noChangeShapeType="1"/>
          </p:cNvSpPr>
          <p:nvPr/>
        </p:nvSpPr>
        <p:spPr bwMode="auto">
          <a:xfrm>
            <a:off x="2549769" y="4620358"/>
            <a:ext cx="562708" cy="5040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5" name="Line 1066">
            <a:extLst>
              <a:ext uri="{FF2B5EF4-FFF2-40B4-BE49-F238E27FC236}">
                <a16:creationId xmlns:a16="http://schemas.microsoft.com/office/drawing/2014/main" id="{30B8559B-EAA6-41D7-B718-0D31F04E8EED}"/>
              </a:ext>
            </a:extLst>
          </p:cNvPr>
          <p:cNvSpPr>
            <a:spLocks noChangeShapeType="1"/>
          </p:cNvSpPr>
          <p:nvPr/>
        </p:nvSpPr>
        <p:spPr bwMode="auto">
          <a:xfrm flipH="1">
            <a:off x="5373567" y="3527182"/>
            <a:ext cx="565638" cy="5876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6" name="Line 1067">
            <a:extLst>
              <a:ext uri="{FF2B5EF4-FFF2-40B4-BE49-F238E27FC236}">
                <a16:creationId xmlns:a16="http://schemas.microsoft.com/office/drawing/2014/main" id="{704B0A90-82AC-4176-AF99-98A57B8541AE}"/>
              </a:ext>
            </a:extLst>
          </p:cNvPr>
          <p:cNvSpPr>
            <a:spLocks noChangeShapeType="1"/>
          </p:cNvSpPr>
          <p:nvPr/>
        </p:nvSpPr>
        <p:spPr bwMode="auto">
          <a:xfrm>
            <a:off x="6032990" y="3527182"/>
            <a:ext cx="846992" cy="5876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7" name="Line 1068">
            <a:extLst>
              <a:ext uri="{FF2B5EF4-FFF2-40B4-BE49-F238E27FC236}">
                <a16:creationId xmlns:a16="http://schemas.microsoft.com/office/drawing/2014/main" id="{4A32B3B4-8443-4D05-BBB2-7E6833D8808A}"/>
              </a:ext>
            </a:extLst>
          </p:cNvPr>
          <p:cNvSpPr>
            <a:spLocks noChangeShapeType="1"/>
          </p:cNvSpPr>
          <p:nvPr/>
        </p:nvSpPr>
        <p:spPr bwMode="auto">
          <a:xfrm flipH="1">
            <a:off x="4996962" y="4620358"/>
            <a:ext cx="376604" cy="5040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48" name="Line 1069">
            <a:extLst>
              <a:ext uri="{FF2B5EF4-FFF2-40B4-BE49-F238E27FC236}">
                <a16:creationId xmlns:a16="http://schemas.microsoft.com/office/drawing/2014/main" id="{30B82047-9B8F-408F-A717-B6CAFB9B12F9}"/>
              </a:ext>
            </a:extLst>
          </p:cNvPr>
          <p:cNvSpPr>
            <a:spLocks noChangeShapeType="1"/>
          </p:cNvSpPr>
          <p:nvPr/>
        </p:nvSpPr>
        <p:spPr bwMode="auto">
          <a:xfrm>
            <a:off x="5373566" y="4620358"/>
            <a:ext cx="659423" cy="5040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0" name="Freeform 1070">
            <a:extLst>
              <a:ext uri="{FF2B5EF4-FFF2-40B4-BE49-F238E27FC236}">
                <a16:creationId xmlns:a16="http://schemas.microsoft.com/office/drawing/2014/main" id="{FB9668BE-C311-49BE-9D5C-CD9093D46B81}"/>
              </a:ext>
            </a:extLst>
          </p:cNvPr>
          <p:cNvSpPr>
            <a:spLocks/>
          </p:cNvSpPr>
          <p:nvPr/>
        </p:nvSpPr>
        <p:spPr bwMode="auto">
          <a:xfrm>
            <a:off x="838201" y="4283320"/>
            <a:ext cx="1239715" cy="1093177"/>
          </a:xfrm>
          <a:custGeom>
            <a:avLst/>
            <a:gdLst>
              <a:gd name="T0" fmla="*/ 2147483647 w 632"/>
              <a:gd name="T1" fmla="*/ 2147483647 h 576"/>
              <a:gd name="T2" fmla="*/ 2147483647 w 632"/>
              <a:gd name="T3" fmla="*/ 2147483647 h 576"/>
              <a:gd name="T4" fmla="*/ 2147483647 w 632"/>
              <a:gd name="T5" fmla="*/ 0 h 576"/>
              <a:gd name="T6" fmla="*/ 0 60000 65536"/>
              <a:gd name="T7" fmla="*/ 0 60000 65536"/>
              <a:gd name="T8" fmla="*/ 0 60000 65536"/>
            </a:gdLst>
            <a:ahLst/>
            <a:cxnLst>
              <a:cxn ang="T6">
                <a:pos x="T0" y="T1"/>
              </a:cxn>
              <a:cxn ang="T7">
                <a:pos x="T2" y="T3"/>
              </a:cxn>
              <a:cxn ang="T8">
                <a:pos x="T4" y="T5"/>
              </a:cxn>
            </a:cxnLst>
            <a:rect l="0" t="0" r="r" b="b"/>
            <a:pathLst>
              <a:path w="632" h="576">
                <a:moveTo>
                  <a:pt x="296" y="576"/>
                </a:moveTo>
                <a:cubicBezTo>
                  <a:pt x="148" y="432"/>
                  <a:pt x="0" y="288"/>
                  <a:pt x="56" y="192"/>
                </a:cubicBezTo>
                <a:cubicBezTo>
                  <a:pt x="112" y="96"/>
                  <a:pt x="536" y="32"/>
                  <a:pt x="632" y="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1" name="Freeform 1071">
            <a:extLst>
              <a:ext uri="{FF2B5EF4-FFF2-40B4-BE49-F238E27FC236}">
                <a16:creationId xmlns:a16="http://schemas.microsoft.com/office/drawing/2014/main" id="{EFAAE0DF-0C7B-41A8-A868-F96E690F6555}"/>
              </a:ext>
            </a:extLst>
          </p:cNvPr>
          <p:cNvSpPr>
            <a:spLocks/>
          </p:cNvSpPr>
          <p:nvPr/>
        </p:nvSpPr>
        <p:spPr bwMode="auto">
          <a:xfrm>
            <a:off x="2297723" y="4703885"/>
            <a:ext cx="534866" cy="602274"/>
          </a:xfrm>
          <a:custGeom>
            <a:avLst/>
            <a:gdLst>
              <a:gd name="T0" fmla="*/ 2147483647 w 272"/>
              <a:gd name="T1" fmla="*/ 0 h 344"/>
              <a:gd name="T2" fmla="*/ 2147483647 w 272"/>
              <a:gd name="T3" fmla="*/ 2147483647 h 344"/>
              <a:gd name="T4" fmla="*/ 2147483647 w 272"/>
              <a:gd name="T5" fmla="*/ 2147483647 h 344"/>
              <a:gd name="T6" fmla="*/ 0 60000 65536"/>
              <a:gd name="T7" fmla="*/ 0 60000 65536"/>
              <a:gd name="T8" fmla="*/ 0 60000 65536"/>
            </a:gdLst>
            <a:ahLst/>
            <a:cxnLst>
              <a:cxn ang="T6">
                <a:pos x="T0" y="T1"/>
              </a:cxn>
              <a:cxn ang="T7">
                <a:pos x="T2" y="T3"/>
              </a:cxn>
              <a:cxn ang="T8">
                <a:pos x="T4" y="T5"/>
              </a:cxn>
            </a:cxnLst>
            <a:rect l="0" t="0" r="r" b="b"/>
            <a:pathLst>
              <a:path w="272" h="344">
                <a:moveTo>
                  <a:pt x="80" y="0"/>
                </a:moveTo>
                <a:cubicBezTo>
                  <a:pt x="40" y="116"/>
                  <a:pt x="0" y="232"/>
                  <a:pt x="32" y="288"/>
                </a:cubicBezTo>
                <a:cubicBezTo>
                  <a:pt x="64" y="344"/>
                  <a:pt x="240" y="328"/>
                  <a:pt x="272" y="336"/>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2" name="Line 1072">
            <a:extLst>
              <a:ext uri="{FF2B5EF4-FFF2-40B4-BE49-F238E27FC236}">
                <a16:creationId xmlns:a16="http://schemas.microsoft.com/office/drawing/2014/main" id="{AA3F8C95-5AEF-4043-B641-C59CEBA2B7AF}"/>
              </a:ext>
            </a:extLst>
          </p:cNvPr>
          <p:cNvSpPr>
            <a:spLocks noChangeShapeType="1"/>
          </p:cNvSpPr>
          <p:nvPr/>
        </p:nvSpPr>
        <p:spPr bwMode="auto">
          <a:xfrm flipV="1">
            <a:off x="3207727" y="3442190"/>
            <a:ext cx="93785" cy="1597269"/>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3" name="Freeform 1073">
            <a:extLst>
              <a:ext uri="{FF2B5EF4-FFF2-40B4-BE49-F238E27FC236}">
                <a16:creationId xmlns:a16="http://schemas.microsoft.com/office/drawing/2014/main" id="{3F86DCAD-7F74-487C-8261-DDAB5698E4FB}"/>
              </a:ext>
            </a:extLst>
          </p:cNvPr>
          <p:cNvSpPr>
            <a:spLocks/>
          </p:cNvSpPr>
          <p:nvPr/>
        </p:nvSpPr>
        <p:spPr bwMode="auto">
          <a:xfrm>
            <a:off x="3773366" y="3190143"/>
            <a:ext cx="408842" cy="841131"/>
          </a:xfrm>
          <a:custGeom>
            <a:avLst/>
            <a:gdLst>
              <a:gd name="T0" fmla="*/ 0 w 208"/>
              <a:gd name="T1" fmla="*/ 0 h 480"/>
              <a:gd name="T2" fmla="*/ 2147483647 w 208"/>
              <a:gd name="T3" fmla="*/ 2147483647 h 480"/>
              <a:gd name="T4" fmla="*/ 2147483647 w 208"/>
              <a:gd name="T5" fmla="*/ 2147483647 h 480"/>
              <a:gd name="T6" fmla="*/ 0 60000 65536"/>
              <a:gd name="T7" fmla="*/ 0 60000 65536"/>
              <a:gd name="T8" fmla="*/ 0 60000 65536"/>
            </a:gdLst>
            <a:ahLst/>
            <a:cxnLst>
              <a:cxn ang="T6">
                <a:pos x="T0" y="T1"/>
              </a:cxn>
              <a:cxn ang="T7">
                <a:pos x="T2" y="T3"/>
              </a:cxn>
              <a:cxn ang="T8">
                <a:pos x="T4" y="T5"/>
              </a:cxn>
            </a:cxnLst>
            <a:rect l="0" t="0" r="r" b="b"/>
            <a:pathLst>
              <a:path w="208" h="480">
                <a:moveTo>
                  <a:pt x="0" y="0"/>
                </a:moveTo>
                <a:cubicBezTo>
                  <a:pt x="88" y="80"/>
                  <a:pt x="176" y="160"/>
                  <a:pt x="192" y="240"/>
                </a:cubicBezTo>
                <a:cubicBezTo>
                  <a:pt x="208" y="320"/>
                  <a:pt x="152" y="400"/>
                  <a:pt x="96" y="48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4" name="Freeform 1074">
            <a:extLst>
              <a:ext uri="{FF2B5EF4-FFF2-40B4-BE49-F238E27FC236}">
                <a16:creationId xmlns:a16="http://schemas.microsoft.com/office/drawing/2014/main" id="{109231D2-254E-4E1E-A45E-78CE1A61E955}"/>
              </a:ext>
            </a:extLst>
          </p:cNvPr>
          <p:cNvSpPr>
            <a:spLocks/>
          </p:cNvSpPr>
          <p:nvPr/>
        </p:nvSpPr>
        <p:spPr bwMode="auto">
          <a:xfrm>
            <a:off x="4149970" y="2686051"/>
            <a:ext cx="643304" cy="1513742"/>
          </a:xfrm>
          <a:custGeom>
            <a:avLst/>
            <a:gdLst>
              <a:gd name="T0" fmla="*/ 0 w 328"/>
              <a:gd name="T1" fmla="*/ 2147483647 h 864"/>
              <a:gd name="T2" fmla="*/ 2147483647 w 328"/>
              <a:gd name="T3" fmla="*/ 2147483647 h 864"/>
              <a:gd name="T4" fmla="*/ 2147483647 w 328"/>
              <a:gd name="T5" fmla="*/ 0 h 864"/>
              <a:gd name="T6" fmla="*/ 0 60000 65536"/>
              <a:gd name="T7" fmla="*/ 0 60000 65536"/>
              <a:gd name="T8" fmla="*/ 0 60000 65536"/>
            </a:gdLst>
            <a:ahLst/>
            <a:cxnLst>
              <a:cxn ang="T6">
                <a:pos x="T0" y="T1"/>
              </a:cxn>
              <a:cxn ang="T7">
                <a:pos x="T2" y="T3"/>
              </a:cxn>
              <a:cxn ang="T8">
                <a:pos x="T4" y="T5"/>
              </a:cxn>
            </a:cxnLst>
            <a:rect l="0" t="0" r="r" b="b"/>
            <a:pathLst>
              <a:path w="328" h="864">
                <a:moveTo>
                  <a:pt x="0" y="864"/>
                </a:moveTo>
                <a:cubicBezTo>
                  <a:pt x="124" y="720"/>
                  <a:pt x="248" y="576"/>
                  <a:pt x="288" y="432"/>
                </a:cubicBezTo>
                <a:cubicBezTo>
                  <a:pt x="328" y="288"/>
                  <a:pt x="248" y="72"/>
                  <a:pt x="240" y="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5" name="Freeform 1075">
            <a:extLst>
              <a:ext uri="{FF2B5EF4-FFF2-40B4-BE49-F238E27FC236}">
                <a16:creationId xmlns:a16="http://schemas.microsoft.com/office/drawing/2014/main" id="{221031AC-D472-49A1-9782-8FEEBAC2C5DA}"/>
              </a:ext>
            </a:extLst>
          </p:cNvPr>
          <p:cNvSpPr>
            <a:spLocks/>
          </p:cNvSpPr>
          <p:nvPr/>
        </p:nvSpPr>
        <p:spPr bwMode="auto">
          <a:xfrm>
            <a:off x="4259873" y="2686050"/>
            <a:ext cx="895350" cy="2606919"/>
          </a:xfrm>
          <a:custGeom>
            <a:avLst/>
            <a:gdLst>
              <a:gd name="T0" fmla="*/ 2147483647 w 456"/>
              <a:gd name="T1" fmla="*/ 0 h 1488"/>
              <a:gd name="T2" fmla="*/ 2147483647 w 456"/>
              <a:gd name="T3" fmla="*/ 2147483647 h 1488"/>
              <a:gd name="T4" fmla="*/ 2147483647 w 456"/>
              <a:gd name="T5" fmla="*/ 2147483647 h 1488"/>
              <a:gd name="T6" fmla="*/ 2147483647 w 456"/>
              <a:gd name="T7" fmla="*/ 2147483647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6" h="1488">
                <a:moveTo>
                  <a:pt x="232" y="0"/>
                </a:moveTo>
                <a:cubicBezTo>
                  <a:pt x="344" y="260"/>
                  <a:pt x="456" y="520"/>
                  <a:pt x="424" y="720"/>
                </a:cubicBezTo>
                <a:cubicBezTo>
                  <a:pt x="392" y="920"/>
                  <a:pt x="80" y="1072"/>
                  <a:pt x="40" y="1200"/>
                </a:cubicBezTo>
                <a:cubicBezTo>
                  <a:pt x="0" y="1328"/>
                  <a:pt x="92" y="1408"/>
                  <a:pt x="184" y="1488"/>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6" name="Line 1076">
            <a:extLst>
              <a:ext uri="{FF2B5EF4-FFF2-40B4-BE49-F238E27FC236}">
                <a16:creationId xmlns:a16="http://schemas.microsoft.com/office/drawing/2014/main" id="{4C1E293C-5E65-404B-B328-70AB491626D1}"/>
              </a:ext>
            </a:extLst>
          </p:cNvPr>
          <p:cNvSpPr>
            <a:spLocks noChangeShapeType="1"/>
          </p:cNvSpPr>
          <p:nvPr/>
        </p:nvSpPr>
        <p:spPr bwMode="auto">
          <a:xfrm flipV="1">
            <a:off x="4807928" y="4620359"/>
            <a:ext cx="282819" cy="41910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7" name="Freeform 1077">
            <a:extLst>
              <a:ext uri="{FF2B5EF4-FFF2-40B4-BE49-F238E27FC236}">
                <a16:creationId xmlns:a16="http://schemas.microsoft.com/office/drawing/2014/main" id="{F17F5478-2DAA-498C-A28F-DD059665A9DC}"/>
              </a:ext>
            </a:extLst>
          </p:cNvPr>
          <p:cNvSpPr>
            <a:spLocks/>
          </p:cNvSpPr>
          <p:nvPr/>
        </p:nvSpPr>
        <p:spPr bwMode="auto">
          <a:xfrm>
            <a:off x="5845420" y="4535366"/>
            <a:ext cx="423496" cy="504092"/>
          </a:xfrm>
          <a:custGeom>
            <a:avLst/>
            <a:gdLst>
              <a:gd name="T0" fmla="*/ 0 w 216"/>
              <a:gd name="T1" fmla="*/ 0 h 288"/>
              <a:gd name="T2" fmla="*/ 2147483647 w 216"/>
              <a:gd name="T3" fmla="*/ 2147483647 h 288"/>
              <a:gd name="T4" fmla="*/ 2147483647 w 216"/>
              <a:gd name="T5" fmla="*/ 2147483647 h 288"/>
              <a:gd name="T6" fmla="*/ 0 60000 65536"/>
              <a:gd name="T7" fmla="*/ 0 60000 65536"/>
              <a:gd name="T8" fmla="*/ 0 60000 65536"/>
            </a:gdLst>
            <a:ahLst/>
            <a:cxnLst>
              <a:cxn ang="T6">
                <a:pos x="T0" y="T1"/>
              </a:cxn>
              <a:cxn ang="T7">
                <a:pos x="T2" y="T3"/>
              </a:cxn>
              <a:cxn ang="T8">
                <a:pos x="T4" y="T5"/>
              </a:cxn>
            </a:cxnLst>
            <a:rect l="0" t="0" r="r" b="b"/>
            <a:pathLst>
              <a:path w="216" h="288">
                <a:moveTo>
                  <a:pt x="0" y="0"/>
                </a:moveTo>
                <a:cubicBezTo>
                  <a:pt x="84" y="0"/>
                  <a:pt x="168" y="0"/>
                  <a:pt x="192" y="48"/>
                </a:cubicBezTo>
                <a:cubicBezTo>
                  <a:pt x="216" y="96"/>
                  <a:pt x="180" y="192"/>
                  <a:pt x="144" y="288"/>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8" name="Freeform 1078">
            <a:extLst>
              <a:ext uri="{FF2B5EF4-FFF2-40B4-BE49-F238E27FC236}">
                <a16:creationId xmlns:a16="http://schemas.microsoft.com/office/drawing/2014/main" id="{2C866D9A-3E02-40FE-928A-61655C8ACEFA}"/>
              </a:ext>
            </a:extLst>
          </p:cNvPr>
          <p:cNvSpPr>
            <a:spLocks/>
          </p:cNvSpPr>
          <p:nvPr/>
        </p:nvSpPr>
        <p:spPr bwMode="auto">
          <a:xfrm>
            <a:off x="5939205" y="3610708"/>
            <a:ext cx="722434" cy="1765789"/>
          </a:xfrm>
          <a:custGeom>
            <a:avLst/>
            <a:gdLst>
              <a:gd name="T0" fmla="*/ 2147483647 w 368"/>
              <a:gd name="T1" fmla="*/ 2147483647 h 1008"/>
              <a:gd name="T2" fmla="*/ 2147483647 w 368"/>
              <a:gd name="T3" fmla="*/ 2147483647 h 1008"/>
              <a:gd name="T4" fmla="*/ 0 w 368"/>
              <a:gd name="T5" fmla="*/ 0 h 1008"/>
              <a:gd name="T6" fmla="*/ 0 60000 65536"/>
              <a:gd name="T7" fmla="*/ 0 60000 65536"/>
              <a:gd name="T8" fmla="*/ 0 60000 65536"/>
            </a:gdLst>
            <a:ahLst/>
            <a:cxnLst>
              <a:cxn ang="T6">
                <a:pos x="T0" y="T1"/>
              </a:cxn>
              <a:cxn ang="T7">
                <a:pos x="T2" y="T3"/>
              </a:cxn>
              <a:cxn ang="T8">
                <a:pos x="T4" y="T5"/>
              </a:cxn>
            </a:cxnLst>
            <a:rect l="0" t="0" r="r" b="b"/>
            <a:pathLst>
              <a:path w="368" h="1008">
                <a:moveTo>
                  <a:pt x="192" y="1008"/>
                </a:moveTo>
                <a:cubicBezTo>
                  <a:pt x="280" y="924"/>
                  <a:pt x="368" y="840"/>
                  <a:pt x="336" y="672"/>
                </a:cubicBezTo>
                <a:cubicBezTo>
                  <a:pt x="304" y="504"/>
                  <a:pt x="56" y="112"/>
                  <a:pt x="0" y="0"/>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93239" name="Freeform 1079">
            <a:extLst>
              <a:ext uri="{FF2B5EF4-FFF2-40B4-BE49-F238E27FC236}">
                <a16:creationId xmlns:a16="http://schemas.microsoft.com/office/drawing/2014/main" id="{0639B63F-D63D-4A18-949D-E5FA0C706EC9}"/>
              </a:ext>
            </a:extLst>
          </p:cNvPr>
          <p:cNvSpPr>
            <a:spLocks/>
          </p:cNvSpPr>
          <p:nvPr/>
        </p:nvSpPr>
        <p:spPr bwMode="auto">
          <a:xfrm>
            <a:off x="6408127" y="3275135"/>
            <a:ext cx="754673" cy="756138"/>
          </a:xfrm>
          <a:custGeom>
            <a:avLst/>
            <a:gdLst>
              <a:gd name="T0" fmla="*/ 0 w 384"/>
              <a:gd name="T1" fmla="*/ 0 h 432"/>
              <a:gd name="T2" fmla="*/ 2147483647 w 384"/>
              <a:gd name="T3" fmla="*/ 2147483647 h 432"/>
              <a:gd name="T4" fmla="*/ 2147483647 w 384"/>
              <a:gd name="T5" fmla="*/ 2147483647 h 432"/>
              <a:gd name="T6" fmla="*/ 0 60000 65536"/>
              <a:gd name="T7" fmla="*/ 0 60000 65536"/>
              <a:gd name="T8" fmla="*/ 0 60000 65536"/>
            </a:gdLst>
            <a:ahLst/>
            <a:cxnLst>
              <a:cxn ang="T6">
                <a:pos x="T0" y="T1"/>
              </a:cxn>
              <a:cxn ang="T7">
                <a:pos x="T2" y="T3"/>
              </a:cxn>
              <a:cxn ang="T8">
                <a:pos x="T4" y="T5"/>
              </a:cxn>
            </a:cxnLst>
            <a:rect l="0" t="0" r="r" b="b"/>
            <a:pathLst>
              <a:path w="384" h="432">
                <a:moveTo>
                  <a:pt x="0" y="0"/>
                </a:moveTo>
                <a:cubicBezTo>
                  <a:pt x="144" y="60"/>
                  <a:pt x="288" y="120"/>
                  <a:pt x="336" y="192"/>
                </a:cubicBezTo>
                <a:cubicBezTo>
                  <a:pt x="384" y="264"/>
                  <a:pt x="336" y="348"/>
                  <a:pt x="288" y="432"/>
                </a:cubicBezTo>
              </a:path>
            </a:pathLst>
          </a:custGeom>
          <a:noFill/>
          <a:ln w="25400">
            <a:solidFill>
              <a:srgbClr val="FF0000"/>
            </a:solidFill>
            <a:round/>
            <a:headEn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6659" name="Text Box 1080">
            <a:extLst>
              <a:ext uri="{FF2B5EF4-FFF2-40B4-BE49-F238E27FC236}">
                <a16:creationId xmlns:a16="http://schemas.microsoft.com/office/drawing/2014/main" id="{512B91B9-6BDE-4AF5-A3C4-3EAE9D4FA7E0}"/>
              </a:ext>
            </a:extLst>
          </p:cNvPr>
          <p:cNvSpPr txBox="1">
            <a:spLocks noChangeArrowheads="1"/>
          </p:cNvSpPr>
          <p:nvPr/>
        </p:nvSpPr>
        <p:spPr bwMode="auto">
          <a:xfrm>
            <a:off x="2133600" y="6120913"/>
            <a:ext cx="1600200"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846" b="1" dirty="0">
                <a:solidFill>
                  <a:srgbClr val="CC0000"/>
                </a:solidFill>
                <a:latin typeface="Times New Roman" panose="02020603050405020304" pitchFamily="18" charset="0"/>
              </a:rPr>
              <a:t>First Visit</a:t>
            </a:r>
            <a:endParaRPr lang="en-US" altLang="en-US" sz="2215" dirty="0">
              <a:solidFill>
                <a:srgbClr val="CC0000"/>
              </a:solidFill>
              <a:latin typeface="Times New Roman" panose="02020603050405020304" pitchFamily="18" charset="0"/>
            </a:endParaRPr>
          </a:p>
        </p:txBody>
      </p:sp>
      <p:sp>
        <p:nvSpPr>
          <p:cNvPr id="26660" name="Line 1081">
            <a:extLst>
              <a:ext uri="{FF2B5EF4-FFF2-40B4-BE49-F238E27FC236}">
                <a16:creationId xmlns:a16="http://schemas.microsoft.com/office/drawing/2014/main" id="{AEB071BB-D2D8-449B-A8FE-78D18254B86D}"/>
              </a:ext>
            </a:extLst>
          </p:cNvPr>
          <p:cNvSpPr>
            <a:spLocks noChangeShapeType="1"/>
          </p:cNvSpPr>
          <p:nvPr/>
        </p:nvSpPr>
        <p:spPr bwMode="auto">
          <a:xfrm flipH="1" flipV="1">
            <a:off x="2209800" y="5698881"/>
            <a:ext cx="609600" cy="422031"/>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2" name="Slide Number Placeholder 1">
            <a:extLst>
              <a:ext uri="{FF2B5EF4-FFF2-40B4-BE49-F238E27FC236}">
                <a16:creationId xmlns:a16="http://schemas.microsoft.com/office/drawing/2014/main" id="{D4DB08EE-7B37-406A-A111-B75634840585}"/>
              </a:ext>
            </a:extLst>
          </p:cNvPr>
          <p:cNvSpPr>
            <a:spLocks noGrp="1"/>
          </p:cNvSpPr>
          <p:nvPr>
            <p:ph type="sldNum" sz="quarter" idx="12"/>
          </p:nvPr>
        </p:nvSpPr>
        <p:spPr/>
        <p:txBody>
          <a:bodyPr/>
          <a:lstStyle/>
          <a:p>
            <a:fld id="{5AF38636-804C-414E-8ACA-D918E7046845}" type="slidenum">
              <a:rPr lang="en-GB" smtClean="0"/>
              <a:pPr/>
              <a:t>30</a:t>
            </a:fld>
            <a:endParaRPr lang="en-GB" dirty="0"/>
          </a:p>
        </p:txBody>
      </p:sp>
    </p:spTree>
    <p:extLst>
      <p:ext uri="{BB962C8B-B14F-4D97-AF65-F5344CB8AC3E}">
        <p14:creationId xmlns:p14="http://schemas.microsoft.com/office/powerpoint/2010/main" val="3633015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3230"/>
                                        </p:tgtEl>
                                        <p:attrNameLst>
                                          <p:attrName>style.visibility</p:attrName>
                                        </p:attrNameLst>
                                      </p:cBhvr>
                                      <p:to>
                                        <p:strVal val="visible"/>
                                      </p:to>
                                    </p:set>
                                    <p:animEffect transition="in" filter="dissolve">
                                      <p:cBhvr>
                                        <p:cTn id="7" dur="500"/>
                                        <p:tgtEl>
                                          <p:spTgt spid="932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3231"/>
                                        </p:tgtEl>
                                        <p:attrNameLst>
                                          <p:attrName>style.visibility</p:attrName>
                                        </p:attrNameLst>
                                      </p:cBhvr>
                                      <p:to>
                                        <p:strVal val="visible"/>
                                      </p:to>
                                    </p:set>
                                    <p:animEffect transition="in" filter="dissolve">
                                      <p:cBhvr>
                                        <p:cTn id="12" dur="500"/>
                                        <p:tgtEl>
                                          <p:spTgt spid="932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3232"/>
                                        </p:tgtEl>
                                        <p:attrNameLst>
                                          <p:attrName>style.visibility</p:attrName>
                                        </p:attrNameLst>
                                      </p:cBhvr>
                                      <p:to>
                                        <p:strVal val="visible"/>
                                      </p:to>
                                    </p:set>
                                    <p:animEffect transition="in" filter="dissolve">
                                      <p:cBhvr>
                                        <p:cTn id="17" dur="500"/>
                                        <p:tgtEl>
                                          <p:spTgt spid="932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3233"/>
                                        </p:tgtEl>
                                        <p:attrNameLst>
                                          <p:attrName>style.visibility</p:attrName>
                                        </p:attrNameLst>
                                      </p:cBhvr>
                                      <p:to>
                                        <p:strVal val="visible"/>
                                      </p:to>
                                    </p:set>
                                    <p:animEffect transition="in" filter="dissolve">
                                      <p:cBhvr>
                                        <p:cTn id="22" dur="500"/>
                                        <p:tgtEl>
                                          <p:spTgt spid="932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32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932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323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9323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932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93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9497DF30-3C98-40DF-B372-7706E4A86FE2}"/>
              </a:ext>
            </a:extLst>
          </p:cNvPr>
          <p:cNvSpPr>
            <a:spLocks noGrp="1" noChangeArrowheads="1"/>
          </p:cNvSpPr>
          <p:nvPr>
            <p:ph type="title"/>
          </p:nvPr>
        </p:nvSpPr>
        <p:spPr/>
        <p:txBody>
          <a:bodyPr>
            <a:normAutofit fontScale="90000"/>
          </a:bodyPr>
          <a:lstStyle/>
          <a:p>
            <a:pPr eaLnBrk="1" hangingPunct="1"/>
            <a:r>
              <a:rPr lang="en-IE" altLang="en-US" dirty="0">
                <a:solidFill>
                  <a:srgbClr val="0000FF"/>
                </a:solidFill>
              </a:rPr>
              <a:t>Tree Traversal </a:t>
            </a:r>
            <a:br>
              <a:rPr lang="en-IE" altLang="en-US" dirty="0">
                <a:solidFill>
                  <a:srgbClr val="0000FF"/>
                </a:solidFill>
              </a:rPr>
            </a:br>
            <a:r>
              <a:rPr lang="en-US" altLang="en-US" sz="2954" b="1" dirty="0">
                <a:solidFill>
                  <a:srgbClr val="0000FF"/>
                </a:solidFill>
              </a:rPr>
              <a:t>In-order Traversal (Left, Root, Right)</a:t>
            </a:r>
          </a:p>
        </p:txBody>
      </p:sp>
      <p:sp>
        <p:nvSpPr>
          <p:cNvPr id="27652" name="Rectangle 3">
            <a:extLst>
              <a:ext uri="{FF2B5EF4-FFF2-40B4-BE49-F238E27FC236}">
                <a16:creationId xmlns:a16="http://schemas.microsoft.com/office/drawing/2014/main" id="{1EE41F5E-E2D6-4AFC-AF4F-621788940DEC}"/>
              </a:ext>
            </a:extLst>
          </p:cNvPr>
          <p:cNvSpPr>
            <a:spLocks noGrp="1" noChangeArrowheads="1"/>
          </p:cNvSpPr>
          <p:nvPr>
            <p:ph type="body" idx="1"/>
          </p:nvPr>
        </p:nvSpPr>
        <p:spPr>
          <a:xfrm>
            <a:off x="323528" y="1844824"/>
            <a:ext cx="8568952" cy="5013176"/>
          </a:xfrm>
        </p:spPr>
        <p:txBody>
          <a:bodyPr>
            <a:normAutofit fontScale="85000" lnSpcReduction="20000"/>
          </a:bodyPr>
          <a:lstStyle/>
          <a:p>
            <a:pPr eaLnBrk="1" hangingPunct="1">
              <a:lnSpc>
                <a:spcPct val="120000"/>
              </a:lnSpc>
              <a:spcBef>
                <a:spcPts val="0"/>
              </a:spcBef>
              <a:spcAft>
                <a:spcPts val="1800"/>
              </a:spcAft>
            </a:pPr>
            <a:r>
              <a:rPr lang="en-US" altLang="en-US" dirty="0"/>
              <a:t>The in-order traversal of a binary tree (T) can be informally viewed as visiting the nodes of T </a:t>
            </a:r>
            <a:r>
              <a:rPr lang="en-US" altLang="en-US" dirty="0">
                <a:solidFill>
                  <a:srgbClr val="CC0000"/>
                </a:solidFill>
              </a:rPr>
              <a:t>“ from left to right”.</a:t>
            </a:r>
            <a:r>
              <a:rPr lang="en-US" altLang="en-US" dirty="0"/>
              <a:t> </a:t>
            </a:r>
          </a:p>
          <a:p>
            <a:pPr lvl="1" eaLnBrk="1" hangingPunct="1">
              <a:lnSpc>
                <a:spcPct val="120000"/>
              </a:lnSpc>
              <a:spcBef>
                <a:spcPts val="0"/>
              </a:spcBef>
              <a:spcAft>
                <a:spcPts val="1800"/>
              </a:spcAft>
            </a:pPr>
            <a:r>
              <a:rPr lang="en-US" altLang="en-US" sz="2600" dirty="0"/>
              <a:t>left, root, right </a:t>
            </a:r>
          </a:p>
          <a:p>
            <a:pPr eaLnBrk="1" hangingPunct="1">
              <a:lnSpc>
                <a:spcPct val="120000"/>
              </a:lnSpc>
              <a:spcBef>
                <a:spcPts val="0"/>
              </a:spcBef>
              <a:spcAft>
                <a:spcPts val="1800"/>
              </a:spcAft>
            </a:pPr>
            <a:r>
              <a:rPr lang="en-US" altLang="en-US" dirty="0"/>
              <a:t>The in-order traversal of a tree is </a:t>
            </a:r>
          </a:p>
          <a:p>
            <a:pPr lvl="1" eaLnBrk="1" hangingPunct="1">
              <a:lnSpc>
                <a:spcPct val="120000"/>
              </a:lnSpc>
              <a:spcBef>
                <a:spcPts val="0"/>
              </a:spcBef>
              <a:spcAft>
                <a:spcPts val="1800"/>
              </a:spcAft>
            </a:pPr>
            <a:r>
              <a:rPr lang="en-US" altLang="en-US" dirty="0"/>
              <a:t>the in-order traversal of its left sub-tree</a:t>
            </a:r>
          </a:p>
          <a:p>
            <a:pPr lvl="1" eaLnBrk="1" hangingPunct="1">
              <a:lnSpc>
                <a:spcPct val="120000"/>
              </a:lnSpc>
              <a:spcBef>
                <a:spcPts val="0"/>
              </a:spcBef>
              <a:spcAft>
                <a:spcPts val="1800"/>
              </a:spcAft>
            </a:pPr>
            <a:r>
              <a:rPr lang="en-US" altLang="en-US" dirty="0"/>
              <a:t>followed by its root</a:t>
            </a:r>
          </a:p>
          <a:p>
            <a:pPr lvl="1" eaLnBrk="1" hangingPunct="1">
              <a:lnSpc>
                <a:spcPct val="120000"/>
              </a:lnSpc>
              <a:spcBef>
                <a:spcPts val="0"/>
              </a:spcBef>
              <a:spcAft>
                <a:spcPts val="1800"/>
              </a:spcAft>
            </a:pPr>
            <a:r>
              <a:rPr lang="en-US" altLang="en-US" dirty="0"/>
              <a:t>followed by the in-order traversal of its right sub-tree</a:t>
            </a:r>
          </a:p>
          <a:p>
            <a:pPr eaLnBrk="1" hangingPunct="1">
              <a:lnSpc>
                <a:spcPct val="120000"/>
              </a:lnSpc>
              <a:spcBef>
                <a:spcPts val="0"/>
              </a:spcBef>
              <a:spcAft>
                <a:spcPts val="1800"/>
              </a:spcAft>
            </a:pPr>
            <a:r>
              <a:rPr lang="en-US" altLang="en-US" dirty="0"/>
              <a:t>In in-order, the root is visited </a:t>
            </a:r>
            <a:r>
              <a:rPr lang="en-US" altLang="en-US" i="1" dirty="0"/>
              <a:t>in the middle</a:t>
            </a:r>
            <a:endParaRPr lang="en-US" altLang="en-US" dirty="0"/>
          </a:p>
        </p:txBody>
      </p:sp>
      <p:sp>
        <p:nvSpPr>
          <p:cNvPr id="2" name="Slide Number Placeholder 1">
            <a:extLst>
              <a:ext uri="{FF2B5EF4-FFF2-40B4-BE49-F238E27FC236}">
                <a16:creationId xmlns:a16="http://schemas.microsoft.com/office/drawing/2014/main" id="{9376E87D-AAAE-4757-AC9E-D607D6F3FE0A}"/>
              </a:ext>
            </a:extLst>
          </p:cNvPr>
          <p:cNvSpPr>
            <a:spLocks noGrp="1"/>
          </p:cNvSpPr>
          <p:nvPr>
            <p:ph type="sldNum" sz="quarter" idx="12"/>
          </p:nvPr>
        </p:nvSpPr>
        <p:spPr/>
        <p:txBody>
          <a:bodyPr/>
          <a:lstStyle/>
          <a:p>
            <a:fld id="{5AF38636-804C-414E-8ACA-D918E7046845}" type="slidenum">
              <a:rPr lang="en-GB" smtClean="0"/>
              <a:pPr/>
              <a:t>31</a:t>
            </a:fld>
            <a:endParaRPr lang="en-GB" dirty="0"/>
          </a:p>
        </p:txBody>
      </p:sp>
    </p:spTree>
    <p:extLst>
      <p:ext uri="{BB962C8B-B14F-4D97-AF65-F5344CB8AC3E}">
        <p14:creationId xmlns:p14="http://schemas.microsoft.com/office/powerpoint/2010/main" val="1491994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8DFB08D3-9AFB-4933-AACB-C5A2120A9787}"/>
              </a:ext>
            </a:extLst>
          </p:cNvPr>
          <p:cNvSpPr>
            <a:spLocks noGrp="1" noChangeArrowheads="1"/>
          </p:cNvSpPr>
          <p:nvPr>
            <p:ph type="title"/>
          </p:nvPr>
        </p:nvSpPr>
        <p:spPr>
          <a:xfrm>
            <a:off x="486201" y="157796"/>
            <a:ext cx="8229600" cy="1254980"/>
          </a:xfrm>
        </p:spPr>
        <p:txBody>
          <a:bodyPr>
            <a:normAutofit/>
          </a:bodyPr>
          <a:lstStyle/>
          <a:p>
            <a:pPr eaLnBrk="1" hangingPunct="1"/>
            <a:r>
              <a:rPr lang="en-IE" altLang="en-US" dirty="0">
                <a:solidFill>
                  <a:srgbClr val="0000FF"/>
                </a:solidFill>
              </a:rPr>
              <a:t>Tree Traversal</a:t>
            </a:r>
            <a:br>
              <a:rPr lang="en-US" altLang="en-US" dirty="0">
                <a:solidFill>
                  <a:srgbClr val="0000FF"/>
                </a:solidFill>
              </a:rPr>
            </a:br>
            <a:r>
              <a:rPr lang="en-US" altLang="en-US" sz="2954" b="1" dirty="0">
                <a:solidFill>
                  <a:srgbClr val="0000FF"/>
                </a:solidFill>
              </a:rPr>
              <a:t>Pre-order Traversal(Root, Left, Right)</a:t>
            </a:r>
          </a:p>
        </p:txBody>
      </p:sp>
      <p:sp>
        <p:nvSpPr>
          <p:cNvPr id="28676" name="Rectangle 3">
            <a:extLst>
              <a:ext uri="{FF2B5EF4-FFF2-40B4-BE49-F238E27FC236}">
                <a16:creationId xmlns:a16="http://schemas.microsoft.com/office/drawing/2014/main" id="{23236025-3658-415F-90B3-02C5B4DCCBFB}"/>
              </a:ext>
            </a:extLst>
          </p:cNvPr>
          <p:cNvSpPr>
            <a:spLocks noGrp="1" noChangeArrowheads="1"/>
          </p:cNvSpPr>
          <p:nvPr>
            <p:ph type="body" idx="1"/>
          </p:nvPr>
        </p:nvSpPr>
        <p:spPr>
          <a:xfrm>
            <a:off x="517281" y="1961442"/>
            <a:ext cx="8229600" cy="1587720"/>
          </a:xfrm>
        </p:spPr>
        <p:txBody>
          <a:bodyPr>
            <a:normAutofit/>
          </a:bodyPr>
          <a:lstStyle/>
          <a:p>
            <a:pPr eaLnBrk="1" hangingPunct="1"/>
            <a:r>
              <a:rPr lang="en-US" altLang="en-US" sz="2800" dirty="0"/>
              <a:t>The pre-order traversal of the tree associated with a document, as shown below, examines an entire document sequentially, from beginning to end. </a:t>
            </a:r>
          </a:p>
        </p:txBody>
      </p:sp>
      <p:grpSp>
        <p:nvGrpSpPr>
          <p:cNvPr id="28677" name="Group 48">
            <a:extLst>
              <a:ext uri="{FF2B5EF4-FFF2-40B4-BE49-F238E27FC236}">
                <a16:creationId xmlns:a16="http://schemas.microsoft.com/office/drawing/2014/main" id="{62692E18-E474-4DBD-9B88-9425BBC0157B}"/>
              </a:ext>
            </a:extLst>
          </p:cNvPr>
          <p:cNvGrpSpPr>
            <a:grpSpLocks/>
          </p:cNvGrpSpPr>
          <p:nvPr/>
        </p:nvGrpSpPr>
        <p:grpSpPr bwMode="auto">
          <a:xfrm>
            <a:off x="617660" y="3946646"/>
            <a:ext cx="7908680" cy="2592266"/>
            <a:chOff x="172" y="2069"/>
            <a:chExt cx="5397" cy="1769"/>
          </a:xfrm>
        </p:grpSpPr>
        <p:sp>
          <p:nvSpPr>
            <p:cNvPr id="28678" name="AutoShape 5">
              <a:extLst>
                <a:ext uri="{FF2B5EF4-FFF2-40B4-BE49-F238E27FC236}">
                  <a16:creationId xmlns:a16="http://schemas.microsoft.com/office/drawing/2014/main" id="{A102EE50-5120-4096-B737-DFEBE5C054A1}"/>
                </a:ext>
              </a:extLst>
            </p:cNvPr>
            <p:cNvSpPr>
              <a:spLocks noChangeArrowheads="1"/>
            </p:cNvSpPr>
            <p:nvPr/>
          </p:nvSpPr>
          <p:spPr bwMode="auto">
            <a:xfrm>
              <a:off x="2394" y="2160"/>
              <a:ext cx="590"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79" name="Text Box 6">
              <a:extLst>
                <a:ext uri="{FF2B5EF4-FFF2-40B4-BE49-F238E27FC236}">
                  <a16:creationId xmlns:a16="http://schemas.microsoft.com/office/drawing/2014/main" id="{7C663C8D-F5FF-4C92-88A2-9417826899F7}"/>
                </a:ext>
              </a:extLst>
            </p:cNvPr>
            <p:cNvSpPr txBox="1">
              <a:spLocks noChangeArrowheads="1"/>
            </p:cNvSpPr>
            <p:nvPr/>
          </p:nvSpPr>
          <p:spPr bwMode="auto">
            <a:xfrm>
              <a:off x="2484" y="2168"/>
              <a:ext cx="45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662" b="1" dirty="0">
                  <a:latin typeface="Times New Roman" panose="02020603050405020304" pitchFamily="18" charset="0"/>
                </a:rPr>
                <a:t>Paper</a:t>
              </a:r>
              <a:endParaRPr lang="en-US" altLang="en-US" sz="1662" b="1" dirty="0">
                <a:latin typeface="Times New Roman" panose="02020603050405020304" pitchFamily="18" charset="0"/>
              </a:endParaRPr>
            </a:p>
          </p:txBody>
        </p:sp>
        <p:sp>
          <p:nvSpPr>
            <p:cNvPr id="28680" name="AutoShape 7">
              <a:extLst>
                <a:ext uri="{FF2B5EF4-FFF2-40B4-BE49-F238E27FC236}">
                  <a16:creationId xmlns:a16="http://schemas.microsoft.com/office/drawing/2014/main" id="{ADF5521A-C697-437E-9657-1128E71DE28B}"/>
                </a:ext>
              </a:extLst>
            </p:cNvPr>
            <p:cNvSpPr>
              <a:spLocks noChangeArrowheads="1"/>
            </p:cNvSpPr>
            <p:nvPr/>
          </p:nvSpPr>
          <p:spPr bwMode="auto">
            <a:xfrm>
              <a:off x="172" y="2795"/>
              <a:ext cx="499"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81" name="Text Box 8">
              <a:extLst>
                <a:ext uri="{FF2B5EF4-FFF2-40B4-BE49-F238E27FC236}">
                  <a16:creationId xmlns:a16="http://schemas.microsoft.com/office/drawing/2014/main" id="{4B34057F-C430-47AB-8DB4-80FC281F0713}"/>
                </a:ext>
              </a:extLst>
            </p:cNvPr>
            <p:cNvSpPr txBox="1">
              <a:spLocks noChangeArrowheads="1"/>
            </p:cNvSpPr>
            <p:nvPr/>
          </p:nvSpPr>
          <p:spPr bwMode="auto">
            <a:xfrm>
              <a:off x="261" y="2803"/>
              <a:ext cx="36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662" b="1" dirty="0">
                  <a:latin typeface="Times New Roman" panose="02020603050405020304" pitchFamily="18" charset="0"/>
                </a:rPr>
                <a:t>Title</a:t>
              </a:r>
              <a:endParaRPr lang="en-US" altLang="en-US" sz="1662" b="1" dirty="0">
                <a:latin typeface="Times New Roman" panose="02020603050405020304" pitchFamily="18" charset="0"/>
              </a:endParaRPr>
            </a:p>
          </p:txBody>
        </p:sp>
        <p:sp>
          <p:nvSpPr>
            <p:cNvPr id="28682" name="AutoShape 9">
              <a:extLst>
                <a:ext uri="{FF2B5EF4-FFF2-40B4-BE49-F238E27FC236}">
                  <a16:creationId xmlns:a16="http://schemas.microsoft.com/office/drawing/2014/main" id="{10A28FB1-484D-4248-94F8-5B6B6F2FBC73}"/>
                </a:ext>
              </a:extLst>
            </p:cNvPr>
            <p:cNvSpPr>
              <a:spLocks noChangeArrowheads="1"/>
            </p:cNvSpPr>
            <p:nvPr/>
          </p:nvSpPr>
          <p:spPr bwMode="auto">
            <a:xfrm>
              <a:off x="807" y="2795"/>
              <a:ext cx="680"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83" name="Text Box 10">
              <a:extLst>
                <a:ext uri="{FF2B5EF4-FFF2-40B4-BE49-F238E27FC236}">
                  <a16:creationId xmlns:a16="http://schemas.microsoft.com/office/drawing/2014/main" id="{28E4A53E-690C-496C-982D-83A8D81BBB4C}"/>
                </a:ext>
              </a:extLst>
            </p:cNvPr>
            <p:cNvSpPr txBox="1">
              <a:spLocks noChangeArrowheads="1"/>
            </p:cNvSpPr>
            <p:nvPr/>
          </p:nvSpPr>
          <p:spPr bwMode="auto">
            <a:xfrm>
              <a:off x="852" y="2803"/>
              <a:ext cx="590"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662" b="1" dirty="0">
                  <a:latin typeface="Times New Roman" panose="02020603050405020304" pitchFamily="18" charset="0"/>
                </a:rPr>
                <a:t>Abstract</a:t>
              </a:r>
              <a:endParaRPr lang="en-US" altLang="en-US" sz="1662" b="1" dirty="0">
                <a:latin typeface="Times New Roman" panose="02020603050405020304" pitchFamily="18" charset="0"/>
              </a:endParaRPr>
            </a:p>
          </p:txBody>
        </p:sp>
        <p:sp>
          <p:nvSpPr>
            <p:cNvPr id="28684" name="AutoShape 11">
              <a:extLst>
                <a:ext uri="{FF2B5EF4-FFF2-40B4-BE49-F238E27FC236}">
                  <a16:creationId xmlns:a16="http://schemas.microsoft.com/office/drawing/2014/main" id="{11C9D4B9-7A12-42E7-9C59-BFF6891E8D43}"/>
                </a:ext>
              </a:extLst>
            </p:cNvPr>
            <p:cNvSpPr>
              <a:spLocks noChangeArrowheads="1"/>
            </p:cNvSpPr>
            <p:nvPr/>
          </p:nvSpPr>
          <p:spPr bwMode="auto">
            <a:xfrm>
              <a:off x="1714" y="2795"/>
              <a:ext cx="363"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85" name="Text Box 12">
              <a:extLst>
                <a:ext uri="{FF2B5EF4-FFF2-40B4-BE49-F238E27FC236}">
                  <a16:creationId xmlns:a16="http://schemas.microsoft.com/office/drawing/2014/main" id="{5881938B-691D-4EAB-91C6-BC87BE8AF176}"/>
                </a:ext>
              </a:extLst>
            </p:cNvPr>
            <p:cNvSpPr txBox="1">
              <a:spLocks noChangeArrowheads="1"/>
            </p:cNvSpPr>
            <p:nvPr/>
          </p:nvSpPr>
          <p:spPr bwMode="auto">
            <a:xfrm>
              <a:off x="1803" y="2803"/>
              <a:ext cx="27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b="1" dirty="0">
                  <a:latin typeface="Times New Roman" panose="02020603050405020304" pitchFamily="18" charset="0"/>
                </a:rPr>
                <a:t>§ 1</a:t>
              </a:r>
            </a:p>
          </p:txBody>
        </p:sp>
        <p:sp>
          <p:nvSpPr>
            <p:cNvPr id="28686" name="AutoShape 13">
              <a:extLst>
                <a:ext uri="{FF2B5EF4-FFF2-40B4-BE49-F238E27FC236}">
                  <a16:creationId xmlns:a16="http://schemas.microsoft.com/office/drawing/2014/main" id="{BCB555C7-2129-4FE3-8588-B56B9DF60709}"/>
                </a:ext>
              </a:extLst>
            </p:cNvPr>
            <p:cNvSpPr>
              <a:spLocks noChangeArrowheads="1"/>
            </p:cNvSpPr>
            <p:nvPr/>
          </p:nvSpPr>
          <p:spPr bwMode="auto">
            <a:xfrm>
              <a:off x="1396" y="3385"/>
              <a:ext cx="454"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87" name="Text Box 14">
              <a:extLst>
                <a:ext uri="{FF2B5EF4-FFF2-40B4-BE49-F238E27FC236}">
                  <a16:creationId xmlns:a16="http://schemas.microsoft.com/office/drawing/2014/main" id="{735AB875-35F3-4927-8F6B-8ED7F20A6FD4}"/>
                </a:ext>
              </a:extLst>
            </p:cNvPr>
            <p:cNvSpPr txBox="1">
              <a:spLocks noChangeArrowheads="1"/>
            </p:cNvSpPr>
            <p:nvPr/>
          </p:nvSpPr>
          <p:spPr bwMode="auto">
            <a:xfrm>
              <a:off x="1442" y="3431"/>
              <a:ext cx="4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b="1" dirty="0">
                  <a:latin typeface="Times New Roman" panose="02020603050405020304" pitchFamily="18" charset="0"/>
                </a:rPr>
                <a:t>§ 1.1</a:t>
              </a:r>
            </a:p>
          </p:txBody>
        </p:sp>
        <p:sp>
          <p:nvSpPr>
            <p:cNvPr id="28688" name="AutoShape 15">
              <a:extLst>
                <a:ext uri="{FF2B5EF4-FFF2-40B4-BE49-F238E27FC236}">
                  <a16:creationId xmlns:a16="http://schemas.microsoft.com/office/drawing/2014/main" id="{9107AB3C-46F8-4AD6-BC4B-0BD73C8CD260}"/>
                </a:ext>
              </a:extLst>
            </p:cNvPr>
            <p:cNvSpPr>
              <a:spLocks noChangeArrowheads="1"/>
            </p:cNvSpPr>
            <p:nvPr/>
          </p:nvSpPr>
          <p:spPr bwMode="auto">
            <a:xfrm>
              <a:off x="1986" y="3385"/>
              <a:ext cx="454"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89" name="Text Box 16">
              <a:extLst>
                <a:ext uri="{FF2B5EF4-FFF2-40B4-BE49-F238E27FC236}">
                  <a16:creationId xmlns:a16="http://schemas.microsoft.com/office/drawing/2014/main" id="{482BCF8B-F7CF-4170-904F-705C7B9E05B8}"/>
                </a:ext>
              </a:extLst>
            </p:cNvPr>
            <p:cNvSpPr txBox="1">
              <a:spLocks noChangeArrowheads="1"/>
            </p:cNvSpPr>
            <p:nvPr/>
          </p:nvSpPr>
          <p:spPr bwMode="auto">
            <a:xfrm>
              <a:off x="2032" y="3431"/>
              <a:ext cx="4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b="1" dirty="0">
                  <a:latin typeface="Times New Roman" panose="02020603050405020304" pitchFamily="18" charset="0"/>
                </a:rPr>
                <a:t>§ 1.1</a:t>
              </a:r>
            </a:p>
          </p:txBody>
        </p:sp>
        <p:sp>
          <p:nvSpPr>
            <p:cNvPr id="28690" name="AutoShape 17">
              <a:extLst>
                <a:ext uri="{FF2B5EF4-FFF2-40B4-BE49-F238E27FC236}">
                  <a16:creationId xmlns:a16="http://schemas.microsoft.com/office/drawing/2014/main" id="{92FCFA2B-655D-41B9-B38D-2B46583F5D4E}"/>
                </a:ext>
              </a:extLst>
            </p:cNvPr>
            <p:cNvSpPr>
              <a:spLocks noChangeArrowheads="1"/>
            </p:cNvSpPr>
            <p:nvPr/>
          </p:nvSpPr>
          <p:spPr bwMode="auto">
            <a:xfrm>
              <a:off x="3165" y="2795"/>
              <a:ext cx="363"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91" name="Text Box 18">
              <a:extLst>
                <a:ext uri="{FF2B5EF4-FFF2-40B4-BE49-F238E27FC236}">
                  <a16:creationId xmlns:a16="http://schemas.microsoft.com/office/drawing/2014/main" id="{2764E3BA-C614-4621-BFB4-3E309A03BB4F}"/>
                </a:ext>
              </a:extLst>
            </p:cNvPr>
            <p:cNvSpPr txBox="1">
              <a:spLocks noChangeArrowheads="1"/>
            </p:cNvSpPr>
            <p:nvPr/>
          </p:nvSpPr>
          <p:spPr bwMode="auto">
            <a:xfrm>
              <a:off x="3254" y="2803"/>
              <a:ext cx="27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b="1" dirty="0">
                  <a:latin typeface="Times New Roman" panose="02020603050405020304" pitchFamily="18" charset="0"/>
                </a:rPr>
                <a:t>§ 1</a:t>
              </a:r>
            </a:p>
          </p:txBody>
        </p:sp>
        <p:sp>
          <p:nvSpPr>
            <p:cNvPr id="28692" name="Text Box 19">
              <a:extLst>
                <a:ext uri="{FF2B5EF4-FFF2-40B4-BE49-F238E27FC236}">
                  <a16:creationId xmlns:a16="http://schemas.microsoft.com/office/drawing/2014/main" id="{81F33DF8-FE0D-4069-BFB4-32DC24F27A21}"/>
                </a:ext>
              </a:extLst>
            </p:cNvPr>
            <p:cNvSpPr txBox="1">
              <a:spLocks noChangeArrowheads="1"/>
            </p:cNvSpPr>
            <p:nvPr/>
          </p:nvSpPr>
          <p:spPr bwMode="auto">
            <a:xfrm>
              <a:off x="2757" y="3431"/>
              <a:ext cx="4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b="1" dirty="0">
                  <a:latin typeface="Times New Roman" panose="02020603050405020304" pitchFamily="18" charset="0"/>
                </a:rPr>
                <a:t>§ 1.1</a:t>
              </a:r>
            </a:p>
          </p:txBody>
        </p:sp>
        <p:sp>
          <p:nvSpPr>
            <p:cNvPr id="28693" name="AutoShape 20">
              <a:extLst>
                <a:ext uri="{FF2B5EF4-FFF2-40B4-BE49-F238E27FC236}">
                  <a16:creationId xmlns:a16="http://schemas.microsoft.com/office/drawing/2014/main" id="{7AE31E11-D425-4100-8882-E1225138FA36}"/>
                </a:ext>
              </a:extLst>
            </p:cNvPr>
            <p:cNvSpPr>
              <a:spLocks noChangeArrowheads="1"/>
            </p:cNvSpPr>
            <p:nvPr/>
          </p:nvSpPr>
          <p:spPr bwMode="auto">
            <a:xfrm>
              <a:off x="3301" y="3385"/>
              <a:ext cx="454"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94" name="Text Box 21">
              <a:extLst>
                <a:ext uri="{FF2B5EF4-FFF2-40B4-BE49-F238E27FC236}">
                  <a16:creationId xmlns:a16="http://schemas.microsoft.com/office/drawing/2014/main" id="{F2CB1FC6-75C9-44EE-85C7-25F79729D2A3}"/>
                </a:ext>
              </a:extLst>
            </p:cNvPr>
            <p:cNvSpPr txBox="1">
              <a:spLocks noChangeArrowheads="1"/>
            </p:cNvSpPr>
            <p:nvPr/>
          </p:nvSpPr>
          <p:spPr bwMode="auto">
            <a:xfrm>
              <a:off x="3347" y="3431"/>
              <a:ext cx="4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b="1" dirty="0">
                  <a:latin typeface="Times New Roman" panose="02020603050405020304" pitchFamily="18" charset="0"/>
                </a:rPr>
                <a:t>§ 1.1</a:t>
              </a:r>
            </a:p>
          </p:txBody>
        </p:sp>
        <p:sp>
          <p:nvSpPr>
            <p:cNvPr id="28695" name="AutoShape 22">
              <a:extLst>
                <a:ext uri="{FF2B5EF4-FFF2-40B4-BE49-F238E27FC236}">
                  <a16:creationId xmlns:a16="http://schemas.microsoft.com/office/drawing/2014/main" id="{C55C200A-F3FA-4922-AA95-2F3F81F7BCB1}"/>
                </a:ext>
              </a:extLst>
            </p:cNvPr>
            <p:cNvSpPr>
              <a:spLocks noChangeArrowheads="1"/>
            </p:cNvSpPr>
            <p:nvPr/>
          </p:nvSpPr>
          <p:spPr bwMode="auto">
            <a:xfrm>
              <a:off x="2711" y="3385"/>
              <a:ext cx="454"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96" name="AutoShape 23">
              <a:extLst>
                <a:ext uri="{FF2B5EF4-FFF2-40B4-BE49-F238E27FC236}">
                  <a16:creationId xmlns:a16="http://schemas.microsoft.com/office/drawing/2014/main" id="{71E01405-6E5B-421E-8D46-24B2A6CB0E61}"/>
                </a:ext>
              </a:extLst>
            </p:cNvPr>
            <p:cNvSpPr>
              <a:spLocks noChangeArrowheads="1"/>
            </p:cNvSpPr>
            <p:nvPr/>
          </p:nvSpPr>
          <p:spPr bwMode="auto">
            <a:xfrm>
              <a:off x="3891" y="3385"/>
              <a:ext cx="454"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97" name="Text Box 24">
              <a:extLst>
                <a:ext uri="{FF2B5EF4-FFF2-40B4-BE49-F238E27FC236}">
                  <a16:creationId xmlns:a16="http://schemas.microsoft.com/office/drawing/2014/main" id="{A7258B37-581A-4F03-B306-DD8C6A086B1B}"/>
                </a:ext>
              </a:extLst>
            </p:cNvPr>
            <p:cNvSpPr txBox="1">
              <a:spLocks noChangeArrowheads="1"/>
            </p:cNvSpPr>
            <p:nvPr/>
          </p:nvSpPr>
          <p:spPr bwMode="auto">
            <a:xfrm>
              <a:off x="3937" y="3431"/>
              <a:ext cx="408"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662" b="1" dirty="0">
                  <a:latin typeface="Times New Roman" panose="02020603050405020304" pitchFamily="18" charset="0"/>
                </a:rPr>
                <a:t>§ 1.1</a:t>
              </a:r>
            </a:p>
          </p:txBody>
        </p:sp>
        <p:sp>
          <p:nvSpPr>
            <p:cNvPr id="28698" name="AutoShape 25">
              <a:extLst>
                <a:ext uri="{FF2B5EF4-FFF2-40B4-BE49-F238E27FC236}">
                  <a16:creationId xmlns:a16="http://schemas.microsoft.com/office/drawing/2014/main" id="{BE1FE676-40E5-4139-8D38-1C51A5CEEDFF}"/>
                </a:ext>
              </a:extLst>
            </p:cNvPr>
            <p:cNvSpPr>
              <a:spLocks noChangeArrowheads="1"/>
            </p:cNvSpPr>
            <p:nvPr/>
          </p:nvSpPr>
          <p:spPr bwMode="auto">
            <a:xfrm>
              <a:off x="4526" y="2795"/>
              <a:ext cx="1043" cy="227"/>
            </a:xfrm>
            <a:prstGeom prst="roundRect">
              <a:avLst>
                <a:gd name="adj" fmla="val 16667"/>
              </a:avLst>
            </a:prstGeom>
            <a:noFill/>
            <a:ln w="317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endParaRPr lang="en-GB" altLang="en-US" sz="1477"/>
            </a:p>
          </p:txBody>
        </p:sp>
        <p:sp>
          <p:nvSpPr>
            <p:cNvPr id="28699" name="Text Box 26">
              <a:extLst>
                <a:ext uri="{FF2B5EF4-FFF2-40B4-BE49-F238E27FC236}">
                  <a16:creationId xmlns:a16="http://schemas.microsoft.com/office/drawing/2014/main" id="{10EA35CA-8EE4-4B86-BACE-C9E0158035BC}"/>
                </a:ext>
              </a:extLst>
            </p:cNvPr>
            <p:cNvSpPr txBox="1">
              <a:spLocks noChangeArrowheads="1"/>
            </p:cNvSpPr>
            <p:nvPr/>
          </p:nvSpPr>
          <p:spPr bwMode="auto">
            <a:xfrm>
              <a:off x="4615" y="2803"/>
              <a:ext cx="864"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cy-GB" altLang="en-US" sz="1662" b="1" dirty="0">
                  <a:latin typeface="Times New Roman" panose="02020603050405020304" pitchFamily="18" charset="0"/>
                </a:rPr>
                <a:t>References</a:t>
              </a:r>
              <a:endParaRPr lang="en-US" altLang="en-US" sz="1662" b="1" dirty="0">
                <a:latin typeface="Times New Roman" panose="02020603050405020304" pitchFamily="18" charset="0"/>
              </a:endParaRPr>
            </a:p>
          </p:txBody>
        </p:sp>
        <p:sp>
          <p:nvSpPr>
            <p:cNvPr id="28700" name="Line 27">
              <a:extLst>
                <a:ext uri="{FF2B5EF4-FFF2-40B4-BE49-F238E27FC236}">
                  <a16:creationId xmlns:a16="http://schemas.microsoft.com/office/drawing/2014/main" id="{ED1E7E42-1CD1-4418-AE5B-17964B01E35D}"/>
                </a:ext>
              </a:extLst>
            </p:cNvPr>
            <p:cNvSpPr>
              <a:spLocks noChangeShapeType="1"/>
            </p:cNvSpPr>
            <p:nvPr/>
          </p:nvSpPr>
          <p:spPr bwMode="auto">
            <a:xfrm flipH="1">
              <a:off x="444" y="2341"/>
              <a:ext cx="1950" cy="40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1" name="Line 28">
              <a:extLst>
                <a:ext uri="{FF2B5EF4-FFF2-40B4-BE49-F238E27FC236}">
                  <a16:creationId xmlns:a16="http://schemas.microsoft.com/office/drawing/2014/main" id="{B7AFB6C8-498C-48A7-AA50-03C3B0640C60}"/>
                </a:ext>
              </a:extLst>
            </p:cNvPr>
            <p:cNvSpPr>
              <a:spLocks noChangeShapeType="1"/>
            </p:cNvSpPr>
            <p:nvPr/>
          </p:nvSpPr>
          <p:spPr bwMode="auto">
            <a:xfrm flipV="1">
              <a:off x="1215" y="2387"/>
              <a:ext cx="1225" cy="4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2" name="Line 29">
              <a:extLst>
                <a:ext uri="{FF2B5EF4-FFF2-40B4-BE49-F238E27FC236}">
                  <a16:creationId xmlns:a16="http://schemas.microsoft.com/office/drawing/2014/main" id="{6C809D36-D3F1-4541-8692-B6E53BF3AD9E}"/>
                </a:ext>
              </a:extLst>
            </p:cNvPr>
            <p:cNvSpPr>
              <a:spLocks noChangeShapeType="1"/>
            </p:cNvSpPr>
            <p:nvPr/>
          </p:nvSpPr>
          <p:spPr bwMode="auto">
            <a:xfrm flipV="1">
              <a:off x="1941" y="2387"/>
              <a:ext cx="589" cy="4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3" name="Line 30">
              <a:extLst>
                <a:ext uri="{FF2B5EF4-FFF2-40B4-BE49-F238E27FC236}">
                  <a16:creationId xmlns:a16="http://schemas.microsoft.com/office/drawing/2014/main" id="{860F954A-FF7A-4199-A510-D5AC022FDE3B}"/>
                </a:ext>
              </a:extLst>
            </p:cNvPr>
            <p:cNvSpPr>
              <a:spLocks noChangeShapeType="1"/>
            </p:cNvSpPr>
            <p:nvPr/>
          </p:nvSpPr>
          <p:spPr bwMode="auto">
            <a:xfrm flipH="1" flipV="1">
              <a:off x="2802" y="2387"/>
              <a:ext cx="544" cy="4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4" name="Line 31">
              <a:extLst>
                <a:ext uri="{FF2B5EF4-FFF2-40B4-BE49-F238E27FC236}">
                  <a16:creationId xmlns:a16="http://schemas.microsoft.com/office/drawing/2014/main" id="{8D6832EF-B9F5-4531-9E45-A379066731F3}"/>
                </a:ext>
              </a:extLst>
            </p:cNvPr>
            <p:cNvSpPr>
              <a:spLocks noChangeShapeType="1"/>
            </p:cNvSpPr>
            <p:nvPr/>
          </p:nvSpPr>
          <p:spPr bwMode="auto">
            <a:xfrm flipH="1" flipV="1">
              <a:off x="2984" y="2387"/>
              <a:ext cx="1996" cy="4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5" name="Line 32">
              <a:extLst>
                <a:ext uri="{FF2B5EF4-FFF2-40B4-BE49-F238E27FC236}">
                  <a16:creationId xmlns:a16="http://schemas.microsoft.com/office/drawing/2014/main" id="{25D74339-9CB5-4A97-B9C1-5FBD4855FFF5}"/>
                </a:ext>
              </a:extLst>
            </p:cNvPr>
            <p:cNvSpPr>
              <a:spLocks noChangeShapeType="1"/>
            </p:cNvSpPr>
            <p:nvPr/>
          </p:nvSpPr>
          <p:spPr bwMode="auto">
            <a:xfrm flipH="1">
              <a:off x="1578" y="3022"/>
              <a:ext cx="272" cy="3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6" name="Line 33">
              <a:extLst>
                <a:ext uri="{FF2B5EF4-FFF2-40B4-BE49-F238E27FC236}">
                  <a16:creationId xmlns:a16="http://schemas.microsoft.com/office/drawing/2014/main" id="{18EF18CB-C3DD-4C0E-9AE5-DA528C949992}"/>
                </a:ext>
              </a:extLst>
            </p:cNvPr>
            <p:cNvSpPr>
              <a:spLocks noChangeShapeType="1"/>
            </p:cNvSpPr>
            <p:nvPr/>
          </p:nvSpPr>
          <p:spPr bwMode="auto">
            <a:xfrm>
              <a:off x="1941" y="3022"/>
              <a:ext cx="226" cy="3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7" name="Line 35">
              <a:extLst>
                <a:ext uri="{FF2B5EF4-FFF2-40B4-BE49-F238E27FC236}">
                  <a16:creationId xmlns:a16="http://schemas.microsoft.com/office/drawing/2014/main" id="{1D36CBE2-7EDA-4B0E-998F-54214BE82685}"/>
                </a:ext>
              </a:extLst>
            </p:cNvPr>
            <p:cNvSpPr>
              <a:spLocks noChangeShapeType="1"/>
            </p:cNvSpPr>
            <p:nvPr/>
          </p:nvSpPr>
          <p:spPr bwMode="auto">
            <a:xfrm flipH="1">
              <a:off x="2939" y="3022"/>
              <a:ext cx="317" cy="3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8" name="Line 36">
              <a:extLst>
                <a:ext uri="{FF2B5EF4-FFF2-40B4-BE49-F238E27FC236}">
                  <a16:creationId xmlns:a16="http://schemas.microsoft.com/office/drawing/2014/main" id="{D94D0618-7DDD-4D28-B8A9-FFF796221F23}"/>
                </a:ext>
              </a:extLst>
            </p:cNvPr>
            <p:cNvSpPr>
              <a:spLocks noChangeShapeType="1"/>
            </p:cNvSpPr>
            <p:nvPr/>
          </p:nvSpPr>
          <p:spPr bwMode="auto">
            <a:xfrm>
              <a:off x="3392" y="3022"/>
              <a:ext cx="91" cy="3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09" name="Line 37">
              <a:extLst>
                <a:ext uri="{FF2B5EF4-FFF2-40B4-BE49-F238E27FC236}">
                  <a16:creationId xmlns:a16="http://schemas.microsoft.com/office/drawing/2014/main" id="{ED5B1323-06E0-4642-8A29-D3469BF2CC26}"/>
                </a:ext>
              </a:extLst>
            </p:cNvPr>
            <p:cNvSpPr>
              <a:spLocks noChangeShapeType="1"/>
            </p:cNvSpPr>
            <p:nvPr/>
          </p:nvSpPr>
          <p:spPr bwMode="auto">
            <a:xfrm>
              <a:off x="3528" y="3022"/>
              <a:ext cx="545" cy="3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0" name="Freeform 38">
              <a:extLst>
                <a:ext uri="{FF2B5EF4-FFF2-40B4-BE49-F238E27FC236}">
                  <a16:creationId xmlns:a16="http://schemas.microsoft.com/office/drawing/2014/main" id="{F07B16D3-15E1-483C-A8E7-57AB1956139B}"/>
                </a:ext>
              </a:extLst>
            </p:cNvPr>
            <p:cNvSpPr>
              <a:spLocks/>
            </p:cNvSpPr>
            <p:nvPr/>
          </p:nvSpPr>
          <p:spPr bwMode="auto">
            <a:xfrm>
              <a:off x="262" y="2069"/>
              <a:ext cx="2132" cy="681"/>
            </a:xfrm>
            <a:custGeom>
              <a:avLst/>
              <a:gdLst>
                <a:gd name="T0" fmla="*/ 2132 w 2132"/>
                <a:gd name="T1" fmla="*/ 136 h 681"/>
                <a:gd name="T2" fmla="*/ 953 w 2132"/>
                <a:gd name="T3" fmla="*/ 91 h 681"/>
                <a:gd name="T4" fmla="*/ 0 w 2132"/>
                <a:gd name="T5" fmla="*/ 681 h 681"/>
                <a:gd name="T6" fmla="*/ 0 60000 65536"/>
                <a:gd name="T7" fmla="*/ 0 60000 65536"/>
                <a:gd name="T8" fmla="*/ 0 60000 65536"/>
              </a:gdLst>
              <a:ahLst/>
              <a:cxnLst>
                <a:cxn ang="T6">
                  <a:pos x="T0" y="T1"/>
                </a:cxn>
                <a:cxn ang="T7">
                  <a:pos x="T2" y="T3"/>
                </a:cxn>
                <a:cxn ang="T8">
                  <a:pos x="T4" y="T5"/>
                </a:cxn>
              </a:cxnLst>
              <a:rect l="0" t="0" r="r" b="b"/>
              <a:pathLst>
                <a:path w="2132" h="681">
                  <a:moveTo>
                    <a:pt x="2132" y="136"/>
                  </a:moveTo>
                  <a:cubicBezTo>
                    <a:pt x="1720" y="68"/>
                    <a:pt x="1308" y="0"/>
                    <a:pt x="953" y="91"/>
                  </a:cubicBezTo>
                  <a:cubicBezTo>
                    <a:pt x="598" y="182"/>
                    <a:pt x="299" y="431"/>
                    <a:pt x="0" y="681"/>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1" name="Freeform 39">
              <a:extLst>
                <a:ext uri="{FF2B5EF4-FFF2-40B4-BE49-F238E27FC236}">
                  <a16:creationId xmlns:a16="http://schemas.microsoft.com/office/drawing/2014/main" id="{F5BED94A-A8C3-4E4C-B02A-11CACFEB1021}"/>
                </a:ext>
              </a:extLst>
            </p:cNvPr>
            <p:cNvSpPr>
              <a:spLocks/>
            </p:cNvSpPr>
            <p:nvPr/>
          </p:nvSpPr>
          <p:spPr bwMode="auto">
            <a:xfrm>
              <a:off x="308" y="3067"/>
              <a:ext cx="589" cy="136"/>
            </a:xfrm>
            <a:custGeom>
              <a:avLst/>
              <a:gdLst>
                <a:gd name="T0" fmla="*/ 0 w 589"/>
                <a:gd name="T1" fmla="*/ 0 h 136"/>
                <a:gd name="T2" fmla="*/ 227 w 589"/>
                <a:gd name="T3" fmla="*/ 136 h 136"/>
                <a:gd name="T4" fmla="*/ 589 w 589"/>
                <a:gd name="T5" fmla="*/ 0 h 136"/>
                <a:gd name="T6" fmla="*/ 0 60000 65536"/>
                <a:gd name="T7" fmla="*/ 0 60000 65536"/>
                <a:gd name="T8" fmla="*/ 0 60000 65536"/>
              </a:gdLst>
              <a:ahLst/>
              <a:cxnLst>
                <a:cxn ang="T6">
                  <a:pos x="T0" y="T1"/>
                </a:cxn>
                <a:cxn ang="T7">
                  <a:pos x="T2" y="T3"/>
                </a:cxn>
                <a:cxn ang="T8">
                  <a:pos x="T4" y="T5"/>
                </a:cxn>
              </a:cxnLst>
              <a:rect l="0" t="0" r="r" b="b"/>
              <a:pathLst>
                <a:path w="589" h="136">
                  <a:moveTo>
                    <a:pt x="0" y="0"/>
                  </a:moveTo>
                  <a:cubicBezTo>
                    <a:pt x="64" y="68"/>
                    <a:pt x="129" y="136"/>
                    <a:pt x="227" y="136"/>
                  </a:cubicBezTo>
                  <a:cubicBezTo>
                    <a:pt x="325" y="136"/>
                    <a:pt x="457" y="68"/>
                    <a:pt x="589" y="0"/>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2" name="Freeform 40">
              <a:extLst>
                <a:ext uri="{FF2B5EF4-FFF2-40B4-BE49-F238E27FC236}">
                  <a16:creationId xmlns:a16="http://schemas.microsoft.com/office/drawing/2014/main" id="{BB853286-781B-4BD5-8358-463B465F00D2}"/>
                </a:ext>
              </a:extLst>
            </p:cNvPr>
            <p:cNvSpPr>
              <a:spLocks/>
            </p:cNvSpPr>
            <p:nvPr/>
          </p:nvSpPr>
          <p:spPr bwMode="auto">
            <a:xfrm>
              <a:off x="1033" y="3022"/>
              <a:ext cx="681" cy="136"/>
            </a:xfrm>
            <a:custGeom>
              <a:avLst/>
              <a:gdLst>
                <a:gd name="T0" fmla="*/ 0 w 681"/>
                <a:gd name="T1" fmla="*/ 0 h 136"/>
                <a:gd name="T2" fmla="*/ 273 w 681"/>
                <a:gd name="T3" fmla="*/ 136 h 136"/>
                <a:gd name="T4" fmla="*/ 681 w 681"/>
                <a:gd name="T5" fmla="*/ 0 h 136"/>
                <a:gd name="T6" fmla="*/ 0 60000 65536"/>
                <a:gd name="T7" fmla="*/ 0 60000 65536"/>
                <a:gd name="T8" fmla="*/ 0 60000 65536"/>
              </a:gdLst>
              <a:ahLst/>
              <a:cxnLst>
                <a:cxn ang="T6">
                  <a:pos x="T0" y="T1"/>
                </a:cxn>
                <a:cxn ang="T7">
                  <a:pos x="T2" y="T3"/>
                </a:cxn>
                <a:cxn ang="T8">
                  <a:pos x="T4" y="T5"/>
                </a:cxn>
              </a:cxnLst>
              <a:rect l="0" t="0" r="r" b="b"/>
              <a:pathLst>
                <a:path w="681" h="136">
                  <a:moveTo>
                    <a:pt x="0" y="0"/>
                  </a:moveTo>
                  <a:cubicBezTo>
                    <a:pt x="80" y="68"/>
                    <a:pt x="160" y="136"/>
                    <a:pt x="273" y="136"/>
                  </a:cubicBezTo>
                  <a:cubicBezTo>
                    <a:pt x="386" y="136"/>
                    <a:pt x="533" y="68"/>
                    <a:pt x="681" y="0"/>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3" name="Freeform 41">
              <a:extLst>
                <a:ext uri="{FF2B5EF4-FFF2-40B4-BE49-F238E27FC236}">
                  <a16:creationId xmlns:a16="http://schemas.microsoft.com/office/drawing/2014/main" id="{49E812D2-75A4-47D3-8B32-C3CA028EA2E0}"/>
                </a:ext>
              </a:extLst>
            </p:cNvPr>
            <p:cNvSpPr>
              <a:spLocks/>
            </p:cNvSpPr>
            <p:nvPr/>
          </p:nvSpPr>
          <p:spPr bwMode="auto">
            <a:xfrm>
              <a:off x="1434" y="3022"/>
              <a:ext cx="371" cy="363"/>
            </a:xfrm>
            <a:custGeom>
              <a:avLst/>
              <a:gdLst>
                <a:gd name="T0" fmla="*/ 371 w 371"/>
                <a:gd name="T1" fmla="*/ 0 h 363"/>
                <a:gd name="T2" fmla="*/ 53 w 371"/>
                <a:gd name="T3" fmla="*/ 227 h 363"/>
                <a:gd name="T4" fmla="*/ 53 w 371"/>
                <a:gd name="T5" fmla="*/ 363 h 363"/>
                <a:gd name="T6" fmla="*/ 0 60000 65536"/>
                <a:gd name="T7" fmla="*/ 0 60000 65536"/>
                <a:gd name="T8" fmla="*/ 0 60000 65536"/>
              </a:gdLst>
              <a:ahLst/>
              <a:cxnLst>
                <a:cxn ang="T6">
                  <a:pos x="T0" y="T1"/>
                </a:cxn>
                <a:cxn ang="T7">
                  <a:pos x="T2" y="T3"/>
                </a:cxn>
                <a:cxn ang="T8">
                  <a:pos x="T4" y="T5"/>
                </a:cxn>
              </a:cxnLst>
              <a:rect l="0" t="0" r="r" b="b"/>
              <a:pathLst>
                <a:path w="371" h="363">
                  <a:moveTo>
                    <a:pt x="371" y="0"/>
                  </a:moveTo>
                  <a:cubicBezTo>
                    <a:pt x="238" y="83"/>
                    <a:pt x="106" y="167"/>
                    <a:pt x="53" y="227"/>
                  </a:cubicBezTo>
                  <a:cubicBezTo>
                    <a:pt x="0" y="287"/>
                    <a:pt x="26" y="325"/>
                    <a:pt x="53" y="363"/>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4" name="Freeform 42">
              <a:extLst>
                <a:ext uri="{FF2B5EF4-FFF2-40B4-BE49-F238E27FC236}">
                  <a16:creationId xmlns:a16="http://schemas.microsoft.com/office/drawing/2014/main" id="{E0420416-C743-43F9-A4EC-641B0DC4848E}"/>
                </a:ext>
              </a:extLst>
            </p:cNvPr>
            <p:cNvSpPr>
              <a:spLocks/>
            </p:cNvSpPr>
            <p:nvPr/>
          </p:nvSpPr>
          <p:spPr bwMode="auto">
            <a:xfrm>
              <a:off x="1578" y="3612"/>
              <a:ext cx="589" cy="188"/>
            </a:xfrm>
            <a:custGeom>
              <a:avLst/>
              <a:gdLst>
                <a:gd name="T0" fmla="*/ 0 w 589"/>
                <a:gd name="T1" fmla="*/ 0 h 188"/>
                <a:gd name="T2" fmla="*/ 317 w 589"/>
                <a:gd name="T3" fmla="*/ 181 h 188"/>
                <a:gd name="T4" fmla="*/ 589 w 589"/>
                <a:gd name="T5" fmla="*/ 45 h 188"/>
                <a:gd name="T6" fmla="*/ 0 60000 65536"/>
                <a:gd name="T7" fmla="*/ 0 60000 65536"/>
                <a:gd name="T8" fmla="*/ 0 60000 65536"/>
              </a:gdLst>
              <a:ahLst/>
              <a:cxnLst>
                <a:cxn ang="T6">
                  <a:pos x="T0" y="T1"/>
                </a:cxn>
                <a:cxn ang="T7">
                  <a:pos x="T2" y="T3"/>
                </a:cxn>
                <a:cxn ang="T8">
                  <a:pos x="T4" y="T5"/>
                </a:cxn>
              </a:cxnLst>
              <a:rect l="0" t="0" r="r" b="b"/>
              <a:pathLst>
                <a:path w="589" h="188">
                  <a:moveTo>
                    <a:pt x="0" y="0"/>
                  </a:moveTo>
                  <a:cubicBezTo>
                    <a:pt x="109" y="87"/>
                    <a:pt x="219" y="174"/>
                    <a:pt x="317" y="181"/>
                  </a:cubicBezTo>
                  <a:cubicBezTo>
                    <a:pt x="415" y="188"/>
                    <a:pt x="502" y="116"/>
                    <a:pt x="589" y="45"/>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5" name="Freeform 43">
              <a:extLst>
                <a:ext uri="{FF2B5EF4-FFF2-40B4-BE49-F238E27FC236}">
                  <a16:creationId xmlns:a16="http://schemas.microsoft.com/office/drawing/2014/main" id="{FEC0CD62-67ED-4937-B66C-C26A37824D15}"/>
                </a:ext>
              </a:extLst>
            </p:cNvPr>
            <p:cNvSpPr>
              <a:spLocks/>
            </p:cNvSpPr>
            <p:nvPr/>
          </p:nvSpPr>
          <p:spPr bwMode="auto">
            <a:xfrm>
              <a:off x="2304" y="2840"/>
              <a:ext cx="816" cy="499"/>
            </a:xfrm>
            <a:custGeom>
              <a:avLst/>
              <a:gdLst>
                <a:gd name="T0" fmla="*/ 0 w 816"/>
                <a:gd name="T1" fmla="*/ 499 h 499"/>
                <a:gd name="T2" fmla="*/ 272 w 816"/>
                <a:gd name="T3" fmla="*/ 91 h 499"/>
                <a:gd name="T4" fmla="*/ 816 w 816"/>
                <a:gd name="T5" fmla="*/ 0 h 499"/>
                <a:gd name="T6" fmla="*/ 0 60000 65536"/>
                <a:gd name="T7" fmla="*/ 0 60000 65536"/>
                <a:gd name="T8" fmla="*/ 0 60000 65536"/>
              </a:gdLst>
              <a:ahLst/>
              <a:cxnLst>
                <a:cxn ang="T6">
                  <a:pos x="T0" y="T1"/>
                </a:cxn>
                <a:cxn ang="T7">
                  <a:pos x="T2" y="T3"/>
                </a:cxn>
                <a:cxn ang="T8">
                  <a:pos x="T4" y="T5"/>
                </a:cxn>
              </a:cxnLst>
              <a:rect l="0" t="0" r="r" b="b"/>
              <a:pathLst>
                <a:path w="816" h="499">
                  <a:moveTo>
                    <a:pt x="0" y="499"/>
                  </a:moveTo>
                  <a:cubicBezTo>
                    <a:pt x="68" y="336"/>
                    <a:pt x="136" y="174"/>
                    <a:pt x="272" y="91"/>
                  </a:cubicBezTo>
                  <a:cubicBezTo>
                    <a:pt x="408" y="8"/>
                    <a:pt x="612" y="4"/>
                    <a:pt x="816" y="0"/>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6" name="Freeform 44">
              <a:extLst>
                <a:ext uri="{FF2B5EF4-FFF2-40B4-BE49-F238E27FC236}">
                  <a16:creationId xmlns:a16="http://schemas.microsoft.com/office/drawing/2014/main" id="{246316A9-D82B-471F-A1AC-BFC969E8F576}"/>
                </a:ext>
              </a:extLst>
            </p:cNvPr>
            <p:cNvSpPr>
              <a:spLocks/>
            </p:cNvSpPr>
            <p:nvPr/>
          </p:nvSpPr>
          <p:spPr bwMode="auto">
            <a:xfrm>
              <a:off x="2802" y="2976"/>
              <a:ext cx="363" cy="363"/>
            </a:xfrm>
            <a:custGeom>
              <a:avLst/>
              <a:gdLst>
                <a:gd name="T0" fmla="*/ 363 w 363"/>
                <a:gd name="T1" fmla="*/ 0 h 363"/>
                <a:gd name="T2" fmla="*/ 137 w 363"/>
                <a:gd name="T3" fmla="*/ 137 h 363"/>
                <a:gd name="T4" fmla="*/ 0 w 363"/>
                <a:gd name="T5" fmla="*/ 363 h 363"/>
                <a:gd name="T6" fmla="*/ 0 60000 65536"/>
                <a:gd name="T7" fmla="*/ 0 60000 65536"/>
                <a:gd name="T8" fmla="*/ 0 60000 65536"/>
              </a:gdLst>
              <a:ahLst/>
              <a:cxnLst>
                <a:cxn ang="T6">
                  <a:pos x="T0" y="T1"/>
                </a:cxn>
                <a:cxn ang="T7">
                  <a:pos x="T2" y="T3"/>
                </a:cxn>
                <a:cxn ang="T8">
                  <a:pos x="T4" y="T5"/>
                </a:cxn>
              </a:cxnLst>
              <a:rect l="0" t="0" r="r" b="b"/>
              <a:pathLst>
                <a:path w="363" h="363">
                  <a:moveTo>
                    <a:pt x="363" y="0"/>
                  </a:moveTo>
                  <a:cubicBezTo>
                    <a:pt x="280" y="38"/>
                    <a:pt x="197" y="77"/>
                    <a:pt x="137" y="137"/>
                  </a:cubicBezTo>
                  <a:cubicBezTo>
                    <a:pt x="77" y="197"/>
                    <a:pt x="38" y="280"/>
                    <a:pt x="0" y="363"/>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7" name="Freeform 45">
              <a:extLst>
                <a:ext uri="{FF2B5EF4-FFF2-40B4-BE49-F238E27FC236}">
                  <a16:creationId xmlns:a16="http://schemas.microsoft.com/office/drawing/2014/main" id="{E33F2C99-7473-455F-BA86-9D21CC03EA25}"/>
                </a:ext>
              </a:extLst>
            </p:cNvPr>
            <p:cNvSpPr>
              <a:spLocks/>
            </p:cNvSpPr>
            <p:nvPr/>
          </p:nvSpPr>
          <p:spPr bwMode="auto">
            <a:xfrm>
              <a:off x="2939" y="3657"/>
              <a:ext cx="499" cy="136"/>
            </a:xfrm>
            <a:custGeom>
              <a:avLst/>
              <a:gdLst>
                <a:gd name="T0" fmla="*/ 0 w 499"/>
                <a:gd name="T1" fmla="*/ 0 h 136"/>
                <a:gd name="T2" fmla="*/ 226 w 499"/>
                <a:gd name="T3" fmla="*/ 136 h 136"/>
                <a:gd name="T4" fmla="*/ 499 w 499"/>
                <a:gd name="T5" fmla="*/ 0 h 136"/>
                <a:gd name="T6" fmla="*/ 0 60000 65536"/>
                <a:gd name="T7" fmla="*/ 0 60000 65536"/>
                <a:gd name="T8" fmla="*/ 0 60000 65536"/>
              </a:gdLst>
              <a:ahLst/>
              <a:cxnLst>
                <a:cxn ang="T6">
                  <a:pos x="T0" y="T1"/>
                </a:cxn>
                <a:cxn ang="T7">
                  <a:pos x="T2" y="T3"/>
                </a:cxn>
                <a:cxn ang="T8">
                  <a:pos x="T4" y="T5"/>
                </a:cxn>
              </a:cxnLst>
              <a:rect l="0" t="0" r="r" b="b"/>
              <a:pathLst>
                <a:path w="499" h="136">
                  <a:moveTo>
                    <a:pt x="0" y="0"/>
                  </a:moveTo>
                  <a:cubicBezTo>
                    <a:pt x="71" y="68"/>
                    <a:pt x="143" y="136"/>
                    <a:pt x="226" y="136"/>
                  </a:cubicBezTo>
                  <a:cubicBezTo>
                    <a:pt x="309" y="136"/>
                    <a:pt x="404" y="68"/>
                    <a:pt x="499" y="0"/>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8" name="Freeform 46">
              <a:extLst>
                <a:ext uri="{FF2B5EF4-FFF2-40B4-BE49-F238E27FC236}">
                  <a16:creationId xmlns:a16="http://schemas.microsoft.com/office/drawing/2014/main" id="{A3AF3E68-3226-42E5-891A-EAC7664CF779}"/>
                </a:ext>
              </a:extLst>
            </p:cNvPr>
            <p:cNvSpPr>
              <a:spLocks/>
            </p:cNvSpPr>
            <p:nvPr/>
          </p:nvSpPr>
          <p:spPr bwMode="auto">
            <a:xfrm>
              <a:off x="3528" y="3657"/>
              <a:ext cx="590" cy="181"/>
            </a:xfrm>
            <a:custGeom>
              <a:avLst/>
              <a:gdLst>
                <a:gd name="T0" fmla="*/ 0 w 590"/>
                <a:gd name="T1" fmla="*/ 0 h 181"/>
                <a:gd name="T2" fmla="*/ 318 w 590"/>
                <a:gd name="T3" fmla="*/ 181 h 181"/>
                <a:gd name="T4" fmla="*/ 590 w 590"/>
                <a:gd name="T5" fmla="*/ 0 h 181"/>
                <a:gd name="T6" fmla="*/ 0 60000 65536"/>
                <a:gd name="T7" fmla="*/ 0 60000 65536"/>
                <a:gd name="T8" fmla="*/ 0 60000 65536"/>
              </a:gdLst>
              <a:ahLst/>
              <a:cxnLst>
                <a:cxn ang="T6">
                  <a:pos x="T0" y="T1"/>
                </a:cxn>
                <a:cxn ang="T7">
                  <a:pos x="T2" y="T3"/>
                </a:cxn>
                <a:cxn ang="T8">
                  <a:pos x="T4" y="T5"/>
                </a:cxn>
              </a:cxnLst>
              <a:rect l="0" t="0" r="r" b="b"/>
              <a:pathLst>
                <a:path w="590" h="181">
                  <a:moveTo>
                    <a:pt x="0" y="0"/>
                  </a:moveTo>
                  <a:cubicBezTo>
                    <a:pt x="110" y="90"/>
                    <a:pt x="220" y="181"/>
                    <a:pt x="318" y="181"/>
                  </a:cubicBezTo>
                  <a:cubicBezTo>
                    <a:pt x="416" y="181"/>
                    <a:pt x="503" y="90"/>
                    <a:pt x="590" y="0"/>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28719" name="Freeform 47">
              <a:extLst>
                <a:ext uri="{FF2B5EF4-FFF2-40B4-BE49-F238E27FC236}">
                  <a16:creationId xmlns:a16="http://schemas.microsoft.com/office/drawing/2014/main" id="{27A6D92E-7CB4-4C33-AF3B-2F1E3FF899C2}"/>
                </a:ext>
              </a:extLst>
            </p:cNvPr>
            <p:cNvSpPr>
              <a:spLocks/>
            </p:cNvSpPr>
            <p:nvPr/>
          </p:nvSpPr>
          <p:spPr bwMode="auto">
            <a:xfrm>
              <a:off x="4209" y="2931"/>
              <a:ext cx="272" cy="408"/>
            </a:xfrm>
            <a:custGeom>
              <a:avLst/>
              <a:gdLst>
                <a:gd name="T0" fmla="*/ 0 w 272"/>
                <a:gd name="T1" fmla="*/ 408 h 408"/>
                <a:gd name="T2" fmla="*/ 45 w 272"/>
                <a:gd name="T3" fmla="*/ 91 h 408"/>
                <a:gd name="T4" fmla="*/ 272 w 272"/>
                <a:gd name="T5" fmla="*/ 0 h 408"/>
                <a:gd name="T6" fmla="*/ 0 60000 65536"/>
                <a:gd name="T7" fmla="*/ 0 60000 65536"/>
                <a:gd name="T8" fmla="*/ 0 60000 65536"/>
              </a:gdLst>
              <a:ahLst/>
              <a:cxnLst>
                <a:cxn ang="T6">
                  <a:pos x="T0" y="T1"/>
                </a:cxn>
                <a:cxn ang="T7">
                  <a:pos x="T2" y="T3"/>
                </a:cxn>
                <a:cxn ang="T8">
                  <a:pos x="T4" y="T5"/>
                </a:cxn>
              </a:cxnLst>
              <a:rect l="0" t="0" r="r" b="b"/>
              <a:pathLst>
                <a:path w="272" h="408">
                  <a:moveTo>
                    <a:pt x="0" y="408"/>
                  </a:moveTo>
                  <a:cubicBezTo>
                    <a:pt x="0" y="283"/>
                    <a:pt x="0" y="159"/>
                    <a:pt x="45" y="91"/>
                  </a:cubicBezTo>
                  <a:cubicBezTo>
                    <a:pt x="90" y="23"/>
                    <a:pt x="181" y="11"/>
                    <a:pt x="272" y="0"/>
                  </a:cubicBezTo>
                </a:path>
              </a:pathLst>
            </a:custGeom>
            <a:noFill/>
            <a:ln w="25400"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grpSp>
      <p:sp>
        <p:nvSpPr>
          <p:cNvPr id="2" name="Slide Number Placeholder 1">
            <a:extLst>
              <a:ext uri="{FF2B5EF4-FFF2-40B4-BE49-F238E27FC236}">
                <a16:creationId xmlns:a16="http://schemas.microsoft.com/office/drawing/2014/main" id="{E3EB964C-9D3C-471A-AF35-49188CA29A78}"/>
              </a:ext>
            </a:extLst>
          </p:cNvPr>
          <p:cNvSpPr>
            <a:spLocks noGrp="1"/>
          </p:cNvSpPr>
          <p:nvPr>
            <p:ph type="sldNum" sz="quarter" idx="12"/>
          </p:nvPr>
        </p:nvSpPr>
        <p:spPr/>
        <p:txBody>
          <a:bodyPr/>
          <a:lstStyle/>
          <a:p>
            <a:fld id="{5AF38636-804C-414E-8ACA-D918E7046845}" type="slidenum">
              <a:rPr lang="en-GB" smtClean="0"/>
              <a:pPr/>
              <a:t>32</a:t>
            </a:fld>
            <a:endParaRPr lang="en-GB" dirty="0"/>
          </a:p>
        </p:txBody>
      </p:sp>
    </p:spTree>
    <p:extLst>
      <p:ext uri="{BB962C8B-B14F-4D97-AF65-F5344CB8AC3E}">
        <p14:creationId xmlns:p14="http://schemas.microsoft.com/office/powerpoint/2010/main" val="2922002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a:extLst>
              <a:ext uri="{FF2B5EF4-FFF2-40B4-BE49-F238E27FC236}">
                <a16:creationId xmlns:a16="http://schemas.microsoft.com/office/drawing/2014/main" id="{0F1D8675-17BE-4925-A74C-62C11A1AFFA6}"/>
              </a:ext>
            </a:extLst>
          </p:cNvPr>
          <p:cNvSpPr>
            <a:spLocks noGrp="1" noChangeArrowheads="1"/>
          </p:cNvSpPr>
          <p:nvPr>
            <p:ph type="title"/>
          </p:nvPr>
        </p:nvSpPr>
        <p:spPr>
          <a:xfrm>
            <a:off x="457200" y="364128"/>
            <a:ext cx="8229600" cy="948104"/>
          </a:xfrm>
        </p:spPr>
        <p:txBody>
          <a:bodyPr>
            <a:normAutofit fontScale="90000"/>
          </a:bodyPr>
          <a:lstStyle/>
          <a:p>
            <a:pPr eaLnBrk="1" hangingPunct="1"/>
            <a:r>
              <a:rPr lang="en-IE" altLang="en-US" dirty="0">
                <a:solidFill>
                  <a:srgbClr val="0000FF"/>
                </a:solidFill>
              </a:rPr>
              <a:t>Tree Traversal</a:t>
            </a:r>
            <a:br>
              <a:rPr lang="en-US" altLang="en-US" dirty="0">
                <a:solidFill>
                  <a:srgbClr val="0000FF"/>
                </a:solidFill>
              </a:rPr>
            </a:br>
            <a:r>
              <a:rPr lang="en-US" altLang="en-US" sz="2954" b="1" dirty="0">
                <a:solidFill>
                  <a:srgbClr val="0000FF"/>
                </a:solidFill>
              </a:rPr>
              <a:t>Post-order Traversal (Left, Right, Root)</a:t>
            </a:r>
          </a:p>
        </p:txBody>
      </p:sp>
      <p:sp>
        <p:nvSpPr>
          <p:cNvPr id="29700" name="Rectangle 7">
            <a:extLst>
              <a:ext uri="{FF2B5EF4-FFF2-40B4-BE49-F238E27FC236}">
                <a16:creationId xmlns:a16="http://schemas.microsoft.com/office/drawing/2014/main" id="{CD09840D-5AA0-4A74-9C95-572C08847009}"/>
              </a:ext>
            </a:extLst>
          </p:cNvPr>
          <p:cNvSpPr>
            <a:spLocks noGrp="1" noChangeArrowheads="1"/>
          </p:cNvSpPr>
          <p:nvPr>
            <p:ph type="body" idx="1"/>
          </p:nvPr>
        </p:nvSpPr>
        <p:spPr>
          <a:xfrm>
            <a:off x="383930" y="1959220"/>
            <a:ext cx="8364533" cy="4898780"/>
          </a:xfrm>
        </p:spPr>
        <p:txBody>
          <a:bodyPr>
            <a:normAutofit fontScale="77500" lnSpcReduction="20000"/>
          </a:bodyPr>
          <a:lstStyle/>
          <a:p>
            <a:pPr eaLnBrk="1" hangingPunct="1">
              <a:lnSpc>
                <a:spcPct val="120000"/>
              </a:lnSpc>
              <a:spcAft>
                <a:spcPts val="2400"/>
              </a:spcAft>
            </a:pPr>
            <a:r>
              <a:rPr lang="en-US" altLang="en-US" dirty="0"/>
              <a:t>The post-order traversal method is useful for solving problems where we wish to compute some property for each node v in a tree, but computing that property requires that we have already computed that same property for v’s children.</a:t>
            </a:r>
          </a:p>
          <a:p>
            <a:pPr eaLnBrk="1" hangingPunct="1">
              <a:lnSpc>
                <a:spcPct val="120000"/>
              </a:lnSpc>
              <a:spcAft>
                <a:spcPts val="2400"/>
              </a:spcAft>
            </a:pPr>
            <a:r>
              <a:rPr lang="en-US" altLang="en-US" dirty="0"/>
              <a:t>Consider a file system tree whose external nodes represent files, and whose internal nodes represent directories.</a:t>
            </a:r>
          </a:p>
          <a:p>
            <a:pPr eaLnBrk="1" hangingPunct="1">
              <a:lnSpc>
                <a:spcPct val="120000"/>
              </a:lnSpc>
              <a:spcAft>
                <a:spcPts val="2400"/>
              </a:spcAft>
            </a:pPr>
            <a:r>
              <a:rPr lang="en-US" altLang="en-US" dirty="0"/>
              <a:t>To compute the amount of disk space allocated to a directory get the sum of the sizes of the files in the sub-tree rooted at the directory plus the size of the directory itself.</a:t>
            </a:r>
          </a:p>
        </p:txBody>
      </p:sp>
      <p:sp>
        <p:nvSpPr>
          <p:cNvPr id="2" name="Slide Number Placeholder 1">
            <a:extLst>
              <a:ext uri="{FF2B5EF4-FFF2-40B4-BE49-F238E27FC236}">
                <a16:creationId xmlns:a16="http://schemas.microsoft.com/office/drawing/2014/main" id="{A40B0EE5-3106-46B7-B851-7DCF806A00A6}"/>
              </a:ext>
            </a:extLst>
          </p:cNvPr>
          <p:cNvSpPr>
            <a:spLocks noGrp="1"/>
          </p:cNvSpPr>
          <p:nvPr>
            <p:ph type="sldNum" sz="quarter" idx="12"/>
          </p:nvPr>
        </p:nvSpPr>
        <p:spPr/>
        <p:txBody>
          <a:bodyPr/>
          <a:lstStyle/>
          <a:p>
            <a:fld id="{5AF38636-804C-414E-8ACA-D918E7046845}" type="slidenum">
              <a:rPr lang="en-GB" smtClean="0"/>
              <a:pPr/>
              <a:t>33</a:t>
            </a:fld>
            <a:endParaRPr lang="en-GB" dirty="0"/>
          </a:p>
        </p:txBody>
      </p:sp>
    </p:spTree>
    <p:extLst>
      <p:ext uri="{BB962C8B-B14F-4D97-AF65-F5344CB8AC3E}">
        <p14:creationId xmlns:p14="http://schemas.microsoft.com/office/powerpoint/2010/main" val="3260269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AE46B363-E91C-4B49-8D7A-B80417DE9AD6}"/>
              </a:ext>
            </a:extLst>
          </p:cNvPr>
          <p:cNvSpPr>
            <a:spLocks noGrp="1" noChangeArrowheads="1"/>
          </p:cNvSpPr>
          <p:nvPr>
            <p:ph type="title"/>
          </p:nvPr>
        </p:nvSpPr>
        <p:spPr>
          <a:xfrm>
            <a:off x="457200" y="341463"/>
            <a:ext cx="8229600" cy="816220"/>
          </a:xfrm>
        </p:spPr>
        <p:txBody>
          <a:bodyPr>
            <a:normAutofit fontScale="90000"/>
          </a:bodyPr>
          <a:lstStyle/>
          <a:p>
            <a:pPr eaLnBrk="1" hangingPunct="1"/>
            <a:r>
              <a:rPr lang="en-IE" altLang="en-US" dirty="0">
                <a:solidFill>
                  <a:srgbClr val="0000FF"/>
                </a:solidFill>
              </a:rPr>
              <a:t>Tree Traversal</a:t>
            </a:r>
            <a:br>
              <a:rPr lang="en-US" altLang="en-US" dirty="0">
                <a:solidFill>
                  <a:srgbClr val="0000FF"/>
                </a:solidFill>
              </a:rPr>
            </a:br>
            <a:r>
              <a:rPr lang="en-US" altLang="en-US" sz="2954" b="1" dirty="0">
                <a:solidFill>
                  <a:srgbClr val="0000FF"/>
                </a:solidFill>
              </a:rPr>
              <a:t>Post-order Traversal (Left, Right, Root)</a:t>
            </a:r>
            <a:endParaRPr lang="en-US" altLang="en-US" sz="2954" dirty="0">
              <a:solidFill>
                <a:srgbClr val="0000FF"/>
              </a:solidFill>
            </a:endParaRPr>
          </a:p>
        </p:txBody>
      </p:sp>
      <p:sp>
        <p:nvSpPr>
          <p:cNvPr id="30724" name="Rectangle 3">
            <a:extLst>
              <a:ext uri="{FF2B5EF4-FFF2-40B4-BE49-F238E27FC236}">
                <a16:creationId xmlns:a16="http://schemas.microsoft.com/office/drawing/2014/main" id="{25CE1CB8-F53A-4954-B081-DC4FC19A744E}"/>
              </a:ext>
            </a:extLst>
          </p:cNvPr>
          <p:cNvSpPr>
            <a:spLocks noGrp="1" noChangeArrowheads="1"/>
          </p:cNvSpPr>
          <p:nvPr>
            <p:ph type="body" idx="1"/>
          </p:nvPr>
        </p:nvSpPr>
        <p:spPr>
          <a:xfrm>
            <a:off x="685800" y="1248508"/>
            <a:ext cx="8229600" cy="4642338"/>
          </a:xfrm>
        </p:spPr>
        <p:txBody>
          <a:bodyPr/>
          <a:lstStyle/>
          <a:p>
            <a:pPr lvl="1" eaLnBrk="1" hangingPunct="1">
              <a:buFont typeface="Wingdings" panose="05000000000000000000" pitchFamily="2" charset="2"/>
              <a:buNone/>
            </a:pPr>
            <a:r>
              <a:rPr lang="en-GB" altLang="en-US" sz="1477"/>
              <a:t> </a:t>
            </a:r>
          </a:p>
        </p:txBody>
      </p:sp>
      <p:grpSp>
        <p:nvGrpSpPr>
          <p:cNvPr id="30725" name="Group 4">
            <a:extLst>
              <a:ext uri="{FF2B5EF4-FFF2-40B4-BE49-F238E27FC236}">
                <a16:creationId xmlns:a16="http://schemas.microsoft.com/office/drawing/2014/main" id="{FBA9D3E7-27D8-453C-864E-94E50C9D994E}"/>
              </a:ext>
            </a:extLst>
          </p:cNvPr>
          <p:cNvGrpSpPr>
            <a:grpSpLocks/>
          </p:cNvGrpSpPr>
          <p:nvPr/>
        </p:nvGrpSpPr>
        <p:grpSpPr bwMode="auto">
          <a:xfrm>
            <a:off x="917485" y="2050468"/>
            <a:ext cx="7326923" cy="4618892"/>
            <a:chOff x="536" y="960"/>
            <a:chExt cx="4616" cy="3152"/>
          </a:xfrm>
        </p:grpSpPr>
        <p:pic>
          <p:nvPicPr>
            <p:cNvPr id="30729" name="Picture 5">
              <a:extLst>
                <a:ext uri="{FF2B5EF4-FFF2-40B4-BE49-F238E27FC236}">
                  <a16:creationId xmlns:a16="http://schemas.microsoft.com/office/drawing/2014/main" id="{A973DA6E-04FC-4035-B1C0-72F4CFC0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960"/>
              <a:ext cx="4512" cy="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30" name="Freeform 6">
              <a:extLst>
                <a:ext uri="{FF2B5EF4-FFF2-40B4-BE49-F238E27FC236}">
                  <a16:creationId xmlns:a16="http://schemas.microsoft.com/office/drawing/2014/main" id="{A54BD4D0-570E-49B0-84F4-DCE90F35D775}"/>
                </a:ext>
              </a:extLst>
            </p:cNvPr>
            <p:cNvSpPr>
              <a:spLocks/>
            </p:cNvSpPr>
            <p:nvPr/>
          </p:nvSpPr>
          <p:spPr bwMode="auto">
            <a:xfrm>
              <a:off x="536" y="2576"/>
              <a:ext cx="424" cy="480"/>
            </a:xfrm>
            <a:custGeom>
              <a:avLst/>
              <a:gdLst>
                <a:gd name="T0" fmla="*/ 184 w 424"/>
                <a:gd name="T1" fmla="*/ 0 h 480"/>
                <a:gd name="T2" fmla="*/ 40 w 424"/>
                <a:gd name="T3" fmla="*/ 384 h 480"/>
                <a:gd name="T4" fmla="*/ 424 w 424"/>
                <a:gd name="T5" fmla="*/ 480 h 480"/>
                <a:gd name="T6" fmla="*/ 0 60000 65536"/>
                <a:gd name="T7" fmla="*/ 0 60000 65536"/>
                <a:gd name="T8" fmla="*/ 0 60000 65536"/>
              </a:gdLst>
              <a:ahLst/>
              <a:cxnLst>
                <a:cxn ang="T6">
                  <a:pos x="T0" y="T1"/>
                </a:cxn>
                <a:cxn ang="T7">
                  <a:pos x="T2" y="T3"/>
                </a:cxn>
                <a:cxn ang="T8">
                  <a:pos x="T4" y="T5"/>
                </a:cxn>
              </a:cxnLst>
              <a:rect l="0" t="0" r="r" b="b"/>
              <a:pathLst>
                <a:path w="424" h="480">
                  <a:moveTo>
                    <a:pt x="184" y="0"/>
                  </a:moveTo>
                  <a:cubicBezTo>
                    <a:pt x="92" y="152"/>
                    <a:pt x="0" y="304"/>
                    <a:pt x="40" y="384"/>
                  </a:cubicBezTo>
                  <a:cubicBezTo>
                    <a:pt x="80" y="464"/>
                    <a:pt x="368" y="464"/>
                    <a:pt x="424" y="48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1" name="Freeform 7">
              <a:extLst>
                <a:ext uri="{FF2B5EF4-FFF2-40B4-BE49-F238E27FC236}">
                  <a16:creationId xmlns:a16="http://schemas.microsoft.com/office/drawing/2014/main" id="{BD6C6244-1344-4A2B-94BF-03DB4D0C3919}"/>
                </a:ext>
              </a:extLst>
            </p:cNvPr>
            <p:cNvSpPr>
              <a:spLocks/>
            </p:cNvSpPr>
            <p:nvPr/>
          </p:nvSpPr>
          <p:spPr bwMode="auto">
            <a:xfrm>
              <a:off x="1104" y="3200"/>
              <a:ext cx="336" cy="336"/>
            </a:xfrm>
            <a:custGeom>
              <a:avLst/>
              <a:gdLst>
                <a:gd name="T0" fmla="*/ 0 w 336"/>
                <a:gd name="T1" fmla="*/ 0 h 336"/>
                <a:gd name="T2" fmla="*/ 192 w 336"/>
                <a:gd name="T3" fmla="*/ 336 h 336"/>
                <a:gd name="T4" fmla="*/ 336 w 336"/>
                <a:gd name="T5" fmla="*/ 0 h 336"/>
                <a:gd name="T6" fmla="*/ 0 60000 65536"/>
                <a:gd name="T7" fmla="*/ 0 60000 65536"/>
                <a:gd name="T8" fmla="*/ 0 60000 65536"/>
              </a:gdLst>
              <a:ahLst/>
              <a:cxnLst>
                <a:cxn ang="T6">
                  <a:pos x="T0" y="T1"/>
                </a:cxn>
                <a:cxn ang="T7">
                  <a:pos x="T2" y="T3"/>
                </a:cxn>
                <a:cxn ang="T8">
                  <a:pos x="T4" y="T5"/>
                </a:cxn>
              </a:cxnLst>
              <a:rect l="0" t="0" r="r" b="b"/>
              <a:pathLst>
                <a:path w="336" h="336">
                  <a:moveTo>
                    <a:pt x="0" y="0"/>
                  </a:moveTo>
                  <a:cubicBezTo>
                    <a:pt x="68" y="168"/>
                    <a:pt x="136" y="336"/>
                    <a:pt x="192" y="336"/>
                  </a:cubicBezTo>
                  <a:cubicBezTo>
                    <a:pt x="248" y="336"/>
                    <a:pt x="292" y="168"/>
                    <a:pt x="336"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2" name="Freeform 8">
              <a:extLst>
                <a:ext uri="{FF2B5EF4-FFF2-40B4-BE49-F238E27FC236}">
                  <a16:creationId xmlns:a16="http://schemas.microsoft.com/office/drawing/2014/main" id="{9058EF10-4880-436A-B011-6B01B13D0FC2}"/>
                </a:ext>
              </a:extLst>
            </p:cNvPr>
            <p:cNvSpPr>
              <a:spLocks/>
            </p:cNvSpPr>
            <p:nvPr/>
          </p:nvSpPr>
          <p:spPr bwMode="auto">
            <a:xfrm>
              <a:off x="1536" y="3200"/>
              <a:ext cx="336" cy="336"/>
            </a:xfrm>
            <a:custGeom>
              <a:avLst/>
              <a:gdLst>
                <a:gd name="T0" fmla="*/ 0 w 336"/>
                <a:gd name="T1" fmla="*/ 0 h 336"/>
                <a:gd name="T2" fmla="*/ 192 w 336"/>
                <a:gd name="T3" fmla="*/ 336 h 336"/>
                <a:gd name="T4" fmla="*/ 336 w 336"/>
                <a:gd name="T5" fmla="*/ 0 h 336"/>
                <a:gd name="T6" fmla="*/ 0 60000 65536"/>
                <a:gd name="T7" fmla="*/ 0 60000 65536"/>
                <a:gd name="T8" fmla="*/ 0 60000 65536"/>
              </a:gdLst>
              <a:ahLst/>
              <a:cxnLst>
                <a:cxn ang="T6">
                  <a:pos x="T0" y="T1"/>
                </a:cxn>
                <a:cxn ang="T7">
                  <a:pos x="T2" y="T3"/>
                </a:cxn>
                <a:cxn ang="T8">
                  <a:pos x="T4" y="T5"/>
                </a:cxn>
              </a:cxnLst>
              <a:rect l="0" t="0" r="r" b="b"/>
              <a:pathLst>
                <a:path w="336" h="336">
                  <a:moveTo>
                    <a:pt x="0" y="0"/>
                  </a:moveTo>
                  <a:cubicBezTo>
                    <a:pt x="68" y="168"/>
                    <a:pt x="136" y="336"/>
                    <a:pt x="192" y="336"/>
                  </a:cubicBezTo>
                  <a:cubicBezTo>
                    <a:pt x="248" y="336"/>
                    <a:pt x="292" y="168"/>
                    <a:pt x="336"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3" name="Freeform 9">
              <a:extLst>
                <a:ext uri="{FF2B5EF4-FFF2-40B4-BE49-F238E27FC236}">
                  <a16:creationId xmlns:a16="http://schemas.microsoft.com/office/drawing/2014/main" id="{E39518CB-4F35-4CE4-B919-31AE2BA146B1}"/>
                </a:ext>
              </a:extLst>
            </p:cNvPr>
            <p:cNvSpPr>
              <a:spLocks/>
            </p:cNvSpPr>
            <p:nvPr/>
          </p:nvSpPr>
          <p:spPr bwMode="auto">
            <a:xfrm>
              <a:off x="2256" y="3200"/>
              <a:ext cx="336" cy="336"/>
            </a:xfrm>
            <a:custGeom>
              <a:avLst/>
              <a:gdLst>
                <a:gd name="T0" fmla="*/ 0 w 336"/>
                <a:gd name="T1" fmla="*/ 0 h 336"/>
                <a:gd name="T2" fmla="*/ 192 w 336"/>
                <a:gd name="T3" fmla="*/ 336 h 336"/>
                <a:gd name="T4" fmla="*/ 336 w 336"/>
                <a:gd name="T5" fmla="*/ 0 h 336"/>
                <a:gd name="T6" fmla="*/ 0 60000 65536"/>
                <a:gd name="T7" fmla="*/ 0 60000 65536"/>
                <a:gd name="T8" fmla="*/ 0 60000 65536"/>
              </a:gdLst>
              <a:ahLst/>
              <a:cxnLst>
                <a:cxn ang="T6">
                  <a:pos x="T0" y="T1"/>
                </a:cxn>
                <a:cxn ang="T7">
                  <a:pos x="T2" y="T3"/>
                </a:cxn>
                <a:cxn ang="T8">
                  <a:pos x="T4" y="T5"/>
                </a:cxn>
              </a:cxnLst>
              <a:rect l="0" t="0" r="r" b="b"/>
              <a:pathLst>
                <a:path w="336" h="336">
                  <a:moveTo>
                    <a:pt x="0" y="0"/>
                  </a:moveTo>
                  <a:cubicBezTo>
                    <a:pt x="68" y="168"/>
                    <a:pt x="136" y="336"/>
                    <a:pt x="192" y="336"/>
                  </a:cubicBezTo>
                  <a:cubicBezTo>
                    <a:pt x="248" y="336"/>
                    <a:pt x="292" y="168"/>
                    <a:pt x="336"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4" name="Freeform 10">
              <a:extLst>
                <a:ext uri="{FF2B5EF4-FFF2-40B4-BE49-F238E27FC236}">
                  <a16:creationId xmlns:a16="http://schemas.microsoft.com/office/drawing/2014/main" id="{1BF177AA-E925-4208-908B-670B7A4F46CA}"/>
                </a:ext>
              </a:extLst>
            </p:cNvPr>
            <p:cNvSpPr>
              <a:spLocks/>
            </p:cNvSpPr>
            <p:nvPr/>
          </p:nvSpPr>
          <p:spPr bwMode="auto">
            <a:xfrm>
              <a:off x="2640" y="3200"/>
              <a:ext cx="336" cy="336"/>
            </a:xfrm>
            <a:custGeom>
              <a:avLst/>
              <a:gdLst>
                <a:gd name="T0" fmla="*/ 0 w 336"/>
                <a:gd name="T1" fmla="*/ 0 h 336"/>
                <a:gd name="T2" fmla="*/ 192 w 336"/>
                <a:gd name="T3" fmla="*/ 336 h 336"/>
                <a:gd name="T4" fmla="*/ 336 w 336"/>
                <a:gd name="T5" fmla="*/ 0 h 336"/>
                <a:gd name="T6" fmla="*/ 0 60000 65536"/>
                <a:gd name="T7" fmla="*/ 0 60000 65536"/>
                <a:gd name="T8" fmla="*/ 0 60000 65536"/>
              </a:gdLst>
              <a:ahLst/>
              <a:cxnLst>
                <a:cxn ang="T6">
                  <a:pos x="T0" y="T1"/>
                </a:cxn>
                <a:cxn ang="T7">
                  <a:pos x="T2" y="T3"/>
                </a:cxn>
                <a:cxn ang="T8">
                  <a:pos x="T4" y="T5"/>
                </a:cxn>
              </a:cxnLst>
              <a:rect l="0" t="0" r="r" b="b"/>
              <a:pathLst>
                <a:path w="336" h="336">
                  <a:moveTo>
                    <a:pt x="0" y="0"/>
                  </a:moveTo>
                  <a:cubicBezTo>
                    <a:pt x="68" y="168"/>
                    <a:pt x="136" y="336"/>
                    <a:pt x="192" y="336"/>
                  </a:cubicBezTo>
                  <a:cubicBezTo>
                    <a:pt x="248" y="336"/>
                    <a:pt x="292" y="168"/>
                    <a:pt x="336"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5" name="Freeform 11">
              <a:extLst>
                <a:ext uri="{FF2B5EF4-FFF2-40B4-BE49-F238E27FC236}">
                  <a16:creationId xmlns:a16="http://schemas.microsoft.com/office/drawing/2014/main" id="{A079F6DA-D7CF-4141-832F-71B0D98C8693}"/>
                </a:ext>
              </a:extLst>
            </p:cNvPr>
            <p:cNvSpPr>
              <a:spLocks/>
            </p:cNvSpPr>
            <p:nvPr/>
          </p:nvSpPr>
          <p:spPr bwMode="auto">
            <a:xfrm flipH="1">
              <a:off x="1920" y="2528"/>
              <a:ext cx="48" cy="480"/>
            </a:xfrm>
            <a:custGeom>
              <a:avLst/>
              <a:gdLst>
                <a:gd name="T0" fmla="*/ 0 w 144"/>
                <a:gd name="T1" fmla="*/ 480 h 480"/>
                <a:gd name="T2" fmla="*/ 0 w 144"/>
                <a:gd name="T3" fmla="*/ 192 h 480"/>
                <a:gd name="T4" fmla="*/ 0 w 144"/>
                <a:gd name="T5" fmla="*/ 0 h 480"/>
                <a:gd name="T6" fmla="*/ 0 60000 65536"/>
                <a:gd name="T7" fmla="*/ 0 60000 65536"/>
                <a:gd name="T8" fmla="*/ 0 60000 65536"/>
              </a:gdLst>
              <a:ahLst/>
              <a:cxnLst>
                <a:cxn ang="T6">
                  <a:pos x="T0" y="T1"/>
                </a:cxn>
                <a:cxn ang="T7">
                  <a:pos x="T2" y="T3"/>
                </a:cxn>
                <a:cxn ang="T8">
                  <a:pos x="T4" y="T5"/>
                </a:cxn>
              </a:cxnLst>
              <a:rect l="0" t="0" r="r" b="b"/>
              <a:pathLst>
                <a:path w="144" h="480">
                  <a:moveTo>
                    <a:pt x="0" y="480"/>
                  </a:moveTo>
                  <a:cubicBezTo>
                    <a:pt x="72" y="376"/>
                    <a:pt x="144" y="272"/>
                    <a:pt x="144" y="192"/>
                  </a:cubicBezTo>
                  <a:cubicBezTo>
                    <a:pt x="144" y="112"/>
                    <a:pt x="72" y="56"/>
                    <a:pt x="0"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6" name="Freeform 12">
              <a:extLst>
                <a:ext uri="{FF2B5EF4-FFF2-40B4-BE49-F238E27FC236}">
                  <a16:creationId xmlns:a16="http://schemas.microsoft.com/office/drawing/2014/main" id="{3FC9B20A-24E4-4B65-B0B1-F8D2A54AC004}"/>
                </a:ext>
              </a:extLst>
            </p:cNvPr>
            <p:cNvSpPr>
              <a:spLocks/>
            </p:cNvSpPr>
            <p:nvPr/>
          </p:nvSpPr>
          <p:spPr bwMode="auto">
            <a:xfrm>
              <a:off x="2016" y="2528"/>
              <a:ext cx="96" cy="384"/>
            </a:xfrm>
            <a:custGeom>
              <a:avLst/>
              <a:gdLst>
                <a:gd name="T0" fmla="*/ 35 w 104"/>
                <a:gd name="T1" fmla="*/ 0 h 480"/>
                <a:gd name="T2" fmla="*/ 6 w 104"/>
                <a:gd name="T3" fmla="*/ 88 h 480"/>
                <a:gd name="T4" fmla="*/ 65 w 104"/>
                <a:gd name="T5" fmla="*/ 126 h 480"/>
                <a:gd name="T6" fmla="*/ 0 60000 65536"/>
                <a:gd name="T7" fmla="*/ 0 60000 65536"/>
                <a:gd name="T8" fmla="*/ 0 60000 65536"/>
              </a:gdLst>
              <a:ahLst/>
              <a:cxnLst>
                <a:cxn ang="T6">
                  <a:pos x="T0" y="T1"/>
                </a:cxn>
                <a:cxn ang="T7">
                  <a:pos x="T2" y="T3"/>
                </a:cxn>
                <a:cxn ang="T8">
                  <a:pos x="T4" y="T5"/>
                </a:cxn>
              </a:cxnLst>
              <a:rect l="0" t="0" r="r" b="b"/>
              <a:pathLst>
                <a:path w="104" h="480">
                  <a:moveTo>
                    <a:pt x="56" y="0"/>
                  </a:moveTo>
                  <a:cubicBezTo>
                    <a:pt x="28" y="128"/>
                    <a:pt x="0" y="256"/>
                    <a:pt x="8" y="336"/>
                  </a:cubicBezTo>
                  <a:cubicBezTo>
                    <a:pt x="16" y="416"/>
                    <a:pt x="88" y="456"/>
                    <a:pt x="104" y="48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7" name="Freeform 13">
              <a:extLst>
                <a:ext uri="{FF2B5EF4-FFF2-40B4-BE49-F238E27FC236}">
                  <a16:creationId xmlns:a16="http://schemas.microsoft.com/office/drawing/2014/main" id="{5BA2172A-6D31-40EF-B9AA-C584088CB2D0}"/>
                </a:ext>
              </a:extLst>
            </p:cNvPr>
            <p:cNvSpPr>
              <a:spLocks/>
            </p:cNvSpPr>
            <p:nvPr/>
          </p:nvSpPr>
          <p:spPr bwMode="auto">
            <a:xfrm>
              <a:off x="2976" y="2384"/>
              <a:ext cx="160" cy="432"/>
            </a:xfrm>
            <a:custGeom>
              <a:avLst/>
              <a:gdLst>
                <a:gd name="T0" fmla="*/ 96 w 160"/>
                <a:gd name="T1" fmla="*/ 432 h 432"/>
                <a:gd name="T2" fmla="*/ 144 w 160"/>
                <a:gd name="T3" fmla="*/ 192 h 432"/>
                <a:gd name="T4" fmla="*/ 0 w 160"/>
                <a:gd name="T5" fmla="*/ 0 h 432"/>
                <a:gd name="T6" fmla="*/ 0 60000 65536"/>
                <a:gd name="T7" fmla="*/ 0 60000 65536"/>
                <a:gd name="T8" fmla="*/ 0 60000 65536"/>
              </a:gdLst>
              <a:ahLst/>
              <a:cxnLst>
                <a:cxn ang="T6">
                  <a:pos x="T0" y="T1"/>
                </a:cxn>
                <a:cxn ang="T7">
                  <a:pos x="T2" y="T3"/>
                </a:cxn>
                <a:cxn ang="T8">
                  <a:pos x="T4" y="T5"/>
                </a:cxn>
              </a:cxnLst>
              <a:rect l="0" t="0" r="r" b="b"/>
              <a:pathLst>
                <a:path w="160" h="432">
                  <a:moveTo>
                    <a:pt x="96" y="432"/>
                  </a:moveTo>
                  <a:cubicBezTo>
                    <a:pt x="128" y="348"/>
                    <a:pt x="160" y="264"/>
                    <a:pt x="144" y="192"/>
                  </a:cubicBezTo>
                  <a:cubicBezTo>
                    <a:pt x="128" y="120"/>
                    <a:pt x="64" y="60"/>
                    <a:pt x="0"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8" name="Freeform 14">
              <a:extLst>
                <a:ext uri="{FF2B5EF4-FFF2-40B4-BE49-F238E27FC236}">
                  <a16:creationId xmlns:a16="http://schemas.microsoft.com/office/drawing/2014/main" id="{06383D2D-EC31-4734-A629-03E79BF8E634}"/>
                </a:ext>
              </a:extLst>
            </p:cNvPr>
            <p:cNvSpPr>
              <a:spLocks/>
            </p:cNvSpPr>
            <p:nvPr/>
          </p:nvSpPr>
          <p:spPr bwMode="auto">
            <a:xfrm>
              <a:off x="3408" y="3776"/>
              <a:ext cx="336" cy="336"/>
            </a:xfrm>
            <a:custGeom>
              <a:avLst/>
              <a:gdLst>
                <a:gd name="T0" fmla="*/ 0 w 336"/>
                <a:gd name="T1" fmla="*/ 0 h 336"/>
                <a:gd name="T2" fmla="*/ 192 w 336"/>
                <a:gd name="T3" fmla="*/ 336 h 336"/>
                <a:gd name="T4" fmla="*/ 336 w 336"/>
                <a:gd name="T5" fmla="*/ 0 h 336"/>
                <a:gd name="T6" fmla="*/ 0 60000 65536"/>
                <a:gd name="T7" fmla="*/ 0 60000 65536"/>
                <a:gd name="T8" fmla="*/ 0 60000 65536"/>
              </a:gdLst>
              <a:ahLst/>
              <a:cxnLst>
                <a:cxn ang="T6">
                  <a:pos x="T0" y="T1"/>
                </a:cxn>
                <a:cxn ang="T7">
                  <a:pos x="T2" y="T3"/>
                </a:cxn>
                <a:cxn ang="T8">
                  <a:pos x="T4" y="T5"/>
                </a:cxn>
              </a:cxnLst>
              <a:rect l="0" t="0" r="r" b="b"/>
              <a:pathLst>
                <a:path w="336" h="336">
                  <a:moveTo>
                    <a:pt x="0" y="0"/>
                  </a:moveTo>
                  <a:cubicBezTo>
                    <a:pt x="68" y="168"/>
                    <a:pt x="136" y="336"/>
                    <a:pt x="192" y="336"/>
                  </a:cubicBezTo>
                  <a:cubicBezTo>
                    <a:pt x="248" y="336"/>
                    <a:pt x="292" y="168"/>
                    <a:pt x="336"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39" name="Freeform 15">
              <a:extLst>
                <a:ext uri="{FF2B5EF4-FFF2-40B4-BE49-F238E27FC236}">
                  <a16:creationId xmlns:a16="http://schemas.microsoft.com/office/drawing/2014/main" id="{33B0966E-0D6E-46DE-AA26-9A2D286138C3}"/>
                </a:ext>
              </a:extLst>
            </p:cNvPr>
            <p:cNvSpPr>
              <a:spLocks/>
            </p:cNvSpPr>
            <p:nvPr/>
          </p:nvSpPr>
          <p:spPr bwMode="auto">
            <a:xfrm>
              <a:off x="4848" y="2928"/>
              <a:ext cx="144" cy="768"/>
            </a:xfrm>
            <a:custGeom>
              <a:avLst/>
              <a:gdLst>
                <a:gd name="T0" fmla="*/ 0 w 504"/>
                <a:gd name="T1" fmla="*/ 567 h 816"/>
                <a:gd name="T2" fmla="*/ 0 w 504"/>
                <a:gd name="T3" fmla="*/ 333 h 816"/>
                <a:gd name="T4" fmla="*/ 0 w 504"/>
                <a:gd name="T5" fmla="*/ 0 h 816"/>
                <a:gd name="T6" fmla="*/ 0 60000 65536"/>
                <a:gd name="T7" fmla="*/ 0 60000 65536"/>
                <a:gd name="T8" fmla="*/ 0 60000 65536"/>
              </a:gdLst>
              <a:ahLst/>
              <a:cxnLst>
                <a:cxn ang="T6">
                  <a:pos x="T0" y="T1"/>
                </a:cxn>
                <a:cxn ang="T7">
                  <a:pos x="T2" y="T3"/>
                </a:cxn>
                <a:cxn ang="T8">
                  <a:pos x="T4" y="T5"/>
                </a:cxn>
              </a:cxnLst>
              <a:rect l="0" t="0" r="r" b="b"/>
              <a:pathLst>
                <a:path w="504" h="816">
                  <a:moveTo>
                    <a:pt x="0" y="816"/>
                  </a:moveTo>
                  <a:cubicBezTo>
                    <a:pt x="228" y="716"/>
                    <a:pt x="456" y="616"/>
                    <a:pt x="480" y="480"/>
                  </a:cubicBezTo>
                  <a:cubicBezTo>
                    <a:pt x="504" y="344"/>
                    <a:pt x="324" y="172"/>
                    <a:pt x="144"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40" name="Freeform 16">
              <a:extLst>
                <a:ext uri="{FF2B5EF4-FFF2-40B4-BE49-F238E27FC236}">
                  <a16:creationId xmlns:a16="http://schemas.microsoft.com/office/drawing/2014/main" id="{3EA49563-B9CB-4CA2-8883-9B12CC1FC96A}"/>
                </a:ext>
              </a:extLst>
            </p:cNvPr>
            <p:cNvSpPr>
              <a:spLocks/>
            </p:cNvSpPr>
            <p:nvPr/>
          </p:nvSpPr>
          <p:spPr bwMode="auto">
            <a:xfrm>
              <a:off x="4032" y="2576"/>
              <a:ext cx="288" cy="456"/>
            </a:xfrm>
            <a:custGeom>
              <a:avLst/>
              <a:gdLst>
                <a:gd name="T0" fmla="*/ 288 w 288"/>
                <a:gd name="T1" fmla="*/ 432 h 456"/>
                <a:gd name="T2" fmla="*/ 48 w 288"/>
                <a:gd name="T3" fmla="*/ 384 h 456"/>
                <a:gd name="T4" fmla="*/ 0 w 288"/>
                <a:gd name="T5" fmla="*/ 0 h 456"/>
                <a:gd name="T6" fmla="*/ 0 60000 65536"/>
                <a:gd name="T7" fmla="*/ 0 60000 65536"/>
                <a:gd name="T8" fmla="*/ 0 60000 65536"/>
              </a:gdLst>
              <a:ahLst/>
              <a:cxnLst>
                <a:cxn ang="T6">
                  <a:pos x="T0" y="T1"/>
                </a:cxn>
                <a:cxn ang="T7">
                  <a:pos x="T2" y="T3"/>
                </a:cxn>
                <a:cxn ang="T8">
                  <a:pos x="T4" y="T5"/>
                </a:cxn>
              </a:cxnLst>
              <a:rect l="0" t="0" r="r" b="b"/>
              <a:pathLst>
                <a:path w="288" h="456">
                  <a:moveTo>
                    <a:pt x="288" y="432"/>
                  </a:moveTo>
                  <a:cubicBezTo>
                    <a:pt x="192" y="444"/>
                    <a:pt x="96" y="456"/>
                    <a:pt x="48" y="384"/>
                  </a:cubicBezTo>
                  <a:cubicBezTo>
                    <a:pt x="0" y="312"/>
                    <a:pt x="0" y="156"/>
                    <a:pt x="0"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41" name="Freeform 17">
              <a:extLst>
                <a:ext uri="{FF2B5EF4-FFF2-40B4-BE49-F238E27FC236}">
                  <a16:creationId xmlns:a16="http://schemas.microsoft.com/office/drawing/2014/main" id="{6C2ED3D5-58DF-4A55-8F1A-FAC4A7EBEA21}"/>
                </a:ext>
              </a:extLst>
            </p:cNvPr>
            <p:cNvSpPr>
              <a:spLocks/>
            </p:cNvSpPr>
            <p:nvPr/>
          </p:nvSpPr>
          <p:spPr bwMode="auto">
            <a:xfrm>
              <a:off x="4272" y="2096"/>
              <a:ext cx="288" cy="144"/>
            </a:xfrm>
            <a:custGeom>
              <a:avLst/>
              <a:gdLst>
                <a:gd name="T0" fmla="*/ 0 w 288"/>
                <a:gd name="T1" fmla="*/ 144 h 144"/>
                <a:gd name="T2" fmla="*/ 144 w 288"/>
                <a:gd name="T3" fmla="*/ 0 h 144"/>
                <a:gd name="T4" fmla="*/ 288 w 288"/>
                <a:gd name="T5" fmla="*/ 144 h 144"/>
                <a:gd name="T6" fmla="*/ 0 60000 65536"/>
                <a:gd name="T7" fmla="*/ 0 60000 65536"/>
                <a:gd name="T8" fmla="*/ 0 60000 65536"/>
              </a:gdLst>
              <a:ahLst/>
              <a:cxnLst>
                <a:cxn ang="T6">
                  <a:pos x="T0" y="T1"/>
                </a:cxn>
                <a:cxn ang="T7">
                  <a:pos x="T2" y="T3"/>
                </a:cxn>
                <a:cxn ang="T8">
                  <a:pos x="T4" y="T5"/>
                </a:cxn>
              </a:cxnLst>
              <a:rect l="0" t="0" r="r" b="b"/>
              <a:pathLst>
                <a:path w="288" h="144">
                  <a:moveTo>
                    <a:pt x="0" y="144"/>
                  </a:moveTo>
                  <a:cubicBezTo>
                    <a:pt x="48" y="72"/>
                    <a:pt x="96" y="0"/>
                    <a:pt x="144" y="0"/>
                  </a:cubicBezTo>
                  <a:cubicBezTo>
                    <a:pt x="192" y="0"/>
                    <a:pt x="240" y="72"/>
                    <a:pt x="288" y="144"/>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42" name="Freeform 18">
              <a:extLst>
                <a:ext uri="{FF2B5EF4-FFF2-40B4-BE49-F238E27FC236}">
                  <a16:creationId xmlns:a16="http://schemas.microsoft.com/office/drawing/2014/main" id="{3342274D-C50D-40EA-81E1-696C1764271E}"/>
                </a:ext>
              </a:extLst>
            </p:cNvPr>
            <p:cNvSpPr>
              <a:spLocks/>
            </p:cNvSpPr>
            <p:nvPr/>
          </p:nvSpPr>
          <p:spPr bwMode="auto">
            <a:xfrm>
              <a:off x="4560" y="1760"/>
              <a:ext cx="592" cy="672"/>
            </a:xfrm>
            <a:custGeom>
              <a:avLst/>
              <a:gdLst>
                <a:gd name="T0" fmla="*/ 384 w 592"/>
                <a:gd name="T1" fmla="*/ 672 h 672"/>
                <a:gd name="T2" fmla="*/ 528 w 592"/>
                <a:gd name="T3" fmla="*/ 240 h 672"/>
                <a:gd name="T4" fmla="*/ 0 w 592"/>
                <a:gd name="T5" fmla="*/ 0 h 672"/>
                <a:gd name="T6" fmla="*/ 0 60000 65536"/>
                <a:gd name="T7" fmla="*/ 0 60000 65536"/>
                <a:gd name="T8" fmla="*/ 0 60000 65536"/>
              </a:gdLst>
              <a:ahLst/>
              <a:cxnLst>
                <a:cxn ang="T6">
                  <a:pos x="T0" y="T1"/>
                </a:cxn>
                <a:cxn ang="T7">
                  <a:pos x="T2" y="T3"/>
                </a:cxn>
                <a:cxn ang="T8">
                  <a:pos x="T4" y="T5"/>
                </a:cxn>
              </a:cxnLst>
              <a:rect l="0" t="0" r="r" b="b"/>
              <a:pathLst>
                <a:path w="592" h="672">
                  <a:moveTo>
                    <a:pt x="384" y="672"/>
                  </a:moveTo>
                  <a:cubicBezTo>
                    <a:pt x="488" y="512"/>
                    <a:pt x="592" y="352"/>
                    <a:pt x="528" y="240"/>
                  </a:cubicBezTo>
                  <a:cubicBezTo>
                    <a:pt x="464" y="128"/>
                    <a:pt x="232" y="64"/>
                    <a:pt x="0"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43" name="Freeform 19">
              <a:extLst>
                <a:ext uri="{FF2B5EF4-FFF2-40B4-BE49-F238E27FC236}">
                  <a16:creationId xmlns:a16="http://schemas.microsoft.com/office/drawing/2014/main" id="{CB60A92C-2014-4702-95AC-2078D96A4A00}"/>
                </a:ext>
              </a:extLst>
            </p:cNvPr>
            <p:cNvSpPr>
              <a:spLocks/>
            </p:cNvSpPr>
            <p:nvPr/>
          </p:nvSpPr>
          <p:spPr bwMode="auto">
            <a:xfrm>
              <a:off x="1808" y="1904"/>
              <a:ext cx="688" cy="336"/>
            </a:xfrm>
            <a:custGeom>
              <a:avLst/>
              <a:gdLst>
                <a:gd name="T0" fmla="*/ 688 w 688"/>
                <a:gd name="T1" fmla="*/ 336 h 336"/>
                <a:gd name="T2" fmla="*/ 112 w 688"/>
                <a:gd name="T3" fmla="*/ 192 h 336"/>
                <a:gd name="T4" fmla="*/ 16 w 688"/>
                <a:gd name="T5" fmla="*/ 0 h 336"/>
                <a:gd name="T6" fmla="*/ 0 60000 65536"/>
                <a:gd name="T7" fmla="*/ 0 60000 65536"/>
                <a:gd name="T8" fmla="*/ 0 60000 65536"/>
              </a:gdLst>
              <a:ahLst/>
              <a:cxnLst>
                <a:cxn ang="T6">
                  <a:pos x="T0" y="T1"/>
                </a:cxn>
                <a:cxn ang="T7">
                  <a:pos x="T2" y="T3"/>
                </a:cxn>
                <a:cxn ang="T8">
                  <a:pos x="T4" y="T5"/>
                </a:cxn>
              </a:cxnLst>
              <a:rect l="0" t="0" r="r" b="b"/>
              <a:pathLst>
                <a:path w="688" h="336">
                  <a:moveTo>
                    <a:pt x="688" y="336"/>
                  </a:moveTo>
                  <a:cubicBezTo>
                    <a:pt x="456" y="292"/>
                    <a:pt x="224" y="248"/>
                    <a:pt x="112" y="192"/>
                  </a:cubicBezTo>
                  <a:cubicBezTo>
                    <a:pt x="0" y="136"/>
                    <a:pt x="8" y="68"/>
                    <a:pt x="16"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44" name="Freeform 20">
              <a:extLst>
                <a:ext uri="{FF2B5EF4-FFF2-40B4-BE49-F238E27FC236}">
                  <a16:creationId xmlns:a16="http://schemas.microsoft.com/office/drawing/2014/main" id="{BDECAAB1-CF6B-41C1-B5C8-10ED64863195}"/>
                </a:ext>
              </a:extLst>
            </p:cNvPr>
            <p:cNvSpPr>
              <a:spLocks/>
            </p:cNvSpPr>
            <p:nvPr/>
          </p:nvSpPr>
          <p:spPr bwMode="auto">
            <a:xfrm>
              <a:off x="3024" y="1472"/>
              <a:ext cx="1056" cy="280"/>
            </a:xfrm>
            <a:custGeom>
              <a:avLst/>
              <a:gdLst>
                <a:gd name="T0" fmla="*/ 1056 w 1056"/>
                <a:gd name="T1" fmla="*/ 240 h 280"/>
                <a:gd name="T2" fmla="*/ 336 w 1056"/>
                <a:gd name="T3" fmla="*/ 240 h 280"/>
                <a:gd name="T4" fmla="*/ 0 w 1056"/>
                <a:gd name="T5" fmla="*/ 0 h 280"/>
                <a:gd name="T6" fmla="*/ 0 60000 65536"/>
                <a:gd name="T7" fmla="*/ 0 60000 65536"/>
                <a:gd name="T8" fmla="*/ 0 60000 65536"/>
              </a:gdLst>
              <a:ahLst/>
              <a:cxnLst>
                <a:cxn ang="T6">
                  <a:pos x="T0" y="T1"/>
                </a:cxn>
                <a:cxn ang="T7">
                  <a:pos x="T2" y="T3"/>
                </a:cxn>
                <a:cxn ang="T8">
                  <a:pos x="T4" y="T5"/>
                </a:cxn>
              </a:cxnLst>
              <a:rect l="0" t="0" r="r" b="b"/>
              <a:pathLst>
                <a:path w="1056" h="280">
                  <a:moveTo>
                    <a:pt x="1056" y="240"/>
                  </a:moveTo>
                  <a:cubicBezTo>
                    <a:pt x="784" y="260"/>
                    <a:pt x="512" y="280"/>
                    <a:pt x="336" y="240"/>
                  </a:cubicBezTo>
                  <a:cubicBezTo>
                    <a:pt x="160" y="200"/>
                    <a:pt x="80" y="100"/>
                    <a:pt x="0" y="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45" name="Freeform 21">
              <a:extLst>
                <a:ext uri="{FF2B5EF4-FFF2-40B4-BE49-F238E27FC236}">
                  <a16:creationId xmlns:a16="http://schemas.microsoft.com/office/drawing/2014/main" id="{C470EF36-E309-401C-959E-5750BAA0BDF3}"/>
                </a:ext>
              </a:extLst>
            </p:cNvPr>
            <p:cNvSpPr>
              <a:spLocks/>
            </p:cNvSpPr>
            <p:nvPr/>
          </p:nvSpPr>
          <p:spPr bwMode="auto">
            <a:xfrm>
              <a:off x="2016" y="1680"/>
              <a:ext cx="1488" cy="1680"/>
            </a:xfrm>
            <a:custGeom>
              <a:avLst/>
              <a:gdLst>
                <a:gd name="T0" fmla="*/ 0 w 1568"/>
                <a:gd name="T1" fmla="*/ 0 h 1680"/>
                <a:gd name="T2" fmla="*/ 1016 w 1568"/>
                <a:gd name="T3" fmla="*/ 480 h 1680"/>
                <a:gd name="T4" fmla="*/ 771 w 1568"/>
                <a:gd name="T5" fmla="*/ 1680 h 1680"/>
                <a:gd name="T6" fmla="*/ 0 60000 65536"/>
                <a:gd name="T7" fmla="*/ 0 60000 65536"/>
                <a:gd name="T8" fmla="*/ 0 60000 65536"/>
              </a:gdLst>
              <a:ahLst/>
              <a:cxnLst>
                <a:cxn ang="T6">
                  <a:pos x="T0" y="T1"/>
                </a:cxn>
                <a:cxn ang="T7">
                  <a:pos x="T2" y="T3"/>
                </a:cxn>
                <a:cxn ang="T8">
                  <a:pos x="T4" y="T5"/>
                </a:cxn>
              </a:cxnLst>
              <a:rect l="0" t="0" r="r" b="b"/>
              <a:pathLst>
                <a:path w="1568" h="1680">
                  <a:moveTo>
                    <a:pt x="0" y="0"/>
                  </a:moveTo>
                  <a:cubicBezTo>
                    <a:pt x="608" y="100"/>
                    <a:pt x="1216" y="200"/>
                    <a:pt x="1392" y="480"/>
                  </a:cubicBezTo>
                  <a:cubicBezTo>
                    <a:pt x="1568" y="760"/>
                    <a:pt x="1312" y="1220"/>
                    <a:pt x="1056" y="1680"/>
                  </a:cubicBezTo>
                </a:path>
              </a:pathLst>
            </a:custGeom>
            <a:noFill/>
            <a:ln w="28575">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46" name="Line 22">
              <a:extLst>
                <a:ext uri="{FF2B5EF4-FFF2-40B4-BE49-F238E27FC236}">
                  <a16:creationId xmlns:a16="http://schemas.microsoft.com/office/drawing/2014/main" id="{1135E8D0-B666-4A57-8F14-C7F6CFAA14BA}"/>
                </a:ext>
              </a:extLst>
            </p:cNvPr>
            <p:cNvSpPr>
              <a:spLocks noChangeShapeType="1"/>
            </p:cNvSpPr>
            <p:nvPr/>
          </p:nvSpPr>
          <p:spPr bwMode="auto">
            <a:xfrm flipH="1" flipV="1">
              <a:off x="3792" y="3120"/>
              <a:ext cx="240" cy="24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sp>
          <p:nvSpPr>
            <p:cNvPr id="30747" name="Line 23">
              <a:extLst>
                <a:ext uri="{FF2B5EF4-FFF2-40B4-BE49-F238E27FC236}">
                  <a16:creationId xmlns:a16="http://schemas.microsoft.com/office/drawing/2014/main" id="{393CFF09-A683-4044-898F-D3D8FB18AEEB}"/>
                </a:ext>
              </a:extLst>
            </p:cNvPr>
            <p:cNvSpPr>
              <a:spLocks noChangeShapeType="1"/>
            </p:cNvSpPr>
            <p:nvPr/>
          </p:nvSpPr>
          <p:spPr bwMode="auto">
            <a:xfrm>
              <a:off x="3840" y="2928"/>
              <a:ext cx="480" cy="4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grpSp>
      <p:grpSp>
        <p:nvGrpSpPr>
          <p:cNvPr id="30726" name="Group 24">
            <a:extLst>
              <a:ext uri="{FF2B5EF4-FFF2-40B4-BE49-F238E27FC236}">
                <a16:creationId xmlns:a16="http://schemas.microsoft.com/office/drawing/2014/main" id="{B3CB5FAD-08C9-4811-BE48-880870917A74}"/>
              </a:ext>
            </a:extLst>
          </p:cNvPr>
          <p:cNvGrpSpPr>
            <a:grpSpLocks/>
          </p:cNvGrpSpPr>
          <p:nvPr/>
        </p:nvGrpSpPr>
        <p:grpSpPr bwMode="auto">
          <a:xfrm>
            <a:off x="533400" y="2655277"/>
            <a:ext cx="1600200" cy="773723"/>
            <a:chOff x="336" y="1632"/>
            <a:chExt cx="1008" cy="528"/>
          </a:xfrm>
        </p:grpSpPr>
        <p:sp>
          <p:nvSpPr>
            <p:cNvPr id="30727" name="Text Box 25">
              <a:extLst>
                <a:ext uri="{FF2B5EF4-FFF2-40B4-BE49-F238E27FC236}">
                  <a16:creationId xmlns:a16="http://schemas.microsoft.com/office/drawing/2014/main" id="{56579CFC-4D13-4A7B-9906-7D5BEB51648B}"/>
                </a:ext>
              </a:extLst>
            </p:cNvPr>
            <p:cNvSpPr txBox="1">
              <a:spLocks noChangeArrowheads="1"/>
            </p:cNvSpPr>
            <p:nvPr/>
          </p:nvSpPr>
          <p:spPr bwMode="auto">
            <a:xfrm>
              <a:off x="336" y="1632"/>
              <a:ext cx="1008"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spcBef>
                  <a:spcPct val="50000"/>
                </a:spcBef>
              </a:pPr>
              <a:r>
                <a:rPr lang="en-US" altLang="en-US" sz="1846" b="1" dirty="0">
                  <a:solidFill>
                    <a:srgbClr val="009900"/>
                  </a:solidFill>
                  <a:latin typeface="Times New Roman" panose="02020603050405020304" pitchFamily="18" charset="0"/>
                </a:rPr>
                <a:t>First Visit</a:t>
              </a:r>
              <a:endParaRPr lang="en-US" altLang="en-US" sz="2215" dirty="0">
                <a:latin typeface="Times New Roman" panose="02020603050405020304" pitchFamily="18" charset="0"/>
              </a:endParaRPr>
            </a:p>
          </p:txBody>
        </p:sp>
        <p:sp>
          <p:nvSpPr>
            <p:cNvPr id="30728" name="Line 26">
              <a:extLst>
                <a:ext uri="{FF2B5EF4-FFF2-40B4-BE49-F238E27FC236}">
                  <a16:creationId xmlns:a16="http://schemas.microsoft.com/office/drawing/2014/main" id="{4B15DFAD-A946-403C-A258-071C1743A661}"/>
                </a:ext>
              </a:extLst>
            </p:cNvPr>
            <p:cNvSpPr>
              <a:spLocks noChangeShapeType="1"/>
            </p:cNvSpPr>
            <p:nvPr/>
          </p:nvSpPr>
          <p:spPr bwMode="auto">
            <a:xfrm>
              <a:off x="768" y="1824"/>
              <a:ext cx="48" cy="336"/>
            </a:xfrm>
            <a:prstGeom prst="line">
              <a:avLst/>
            </a:prstGeom>
            <a:noFill/>
            <a:ln w="349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sz="1662"/>
            </a:p>
          </p:txBody>
        </p:sp>
      </p:grpSp>
      <p:sp>
        <p:nvSpPr>
          <p:cNvPr id="2" name="Slide Number Placeholder 1">
            <a:extLst>
              <a:ext uri="{FF2B5EF4-FFF2-40B4-BE49-F238E27FC236}">
                <a16:creationId xmlns:a16="http://schemas.microsoft.com/office/drawing/2014/main" id="{DC0D5943-8BC0-4396-889B-860EF25890FF}"/>
              </a:ext>
            </a:extLst>
          </p:cNvPr>
          <p:cNvSpPr>
            <a:spLocks noGrp="1"/>
          </p:cNvSpPr>
          <p:nvPr>
            <p:ph type="sldNum" sz="quarter" idx="12"/>
          </p:nvPr>
        </p:nvSpPr>
        <p:spPr/>
        <p:txBody>
          <a:bodyPr/>
          <a:lstStyle/>
          <a:p>
            <a:fld id="{5AF38636-804C-414E-8ACA-D918E7046845}" type="slidenum">
              <a:rPr lang="en-GB" smtClean="0"/>
              <a:pPr/>
              <a:t>34</a:t>
            </a:fld>
            <a:endParaRPr lang="en-GB" dirty="0"/>
          </a:p>
        </p:txBody>
      </p:sp>
    </p:spTree>
    <p:extLst>
      <p:ext uri="{BB962C8B-B14F-4D97-AF65-F5344CB8AC3E}">
        <p14:creationId xmlns:p14="http://schemas.microsoft.com/office/powerpoint/2010/main" val="295378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US" altLang="en-US" sz="4000" dirty="0">
                <a:solidFill>
                  <a:srgbClr val="0000FF"/>
                </a:solidFill>
              </a:rPr>
              <a:t>Binary Tree ADT</a:t>
            </a:r>
            <a:br>
              <a:rPr lang="en-US" altLang="en-US" sz="4000" dirty="0">
                <a:solidFill>
                  <a:srgbClr val="0000FF"/>
                </a:solidFill>
              </a:rPr>
            </a:br>
            <a:r>
              <a:rPr lang="en-US" altLang="en-US" sz="3600" b="1" dirty="0">
                <a:solidFill>
                  <a:srgbClr val="0000FF"/>
                </a:solidFill>
              </a:rPr>
              <a:t>Binary</a:t>
            </a:r>
            <a:r>
              <a:rPr lang="en-US" altLang="en-US" sz="4000" dirty="0">
                <a:solidFill>
                  <a:srgbClr val="0000FF"/>
                </a:solidFill>
              </a:rPr>
              <a:t> </a:t>
            </a:r>
            <a:r>
              <a:rPr lang="en-US" altLang="en-US" sz="3600" b="1" dirty="0">
                <a:solidFill>
                  <a:srgbClr val="0000FF"/>
                </a:solidFill>
              </a:rPr>
              <a:t>Tree</a:t>
            </a:r>
            <a:r>
              <a:rPr lang="en-US" altLang="en-US" sz="4000" dirty="0">
                <a:solidFill>
                  <a:srgbClr val="0000FF"/>
                </a:solidFill>
              </a:rPr>
              <a:t> </a:t>
            </a:r>
            <a:r>
              <a:rPr lang="en-US" altLang="en-US" sz="3600" b="1" dirty="0">
                <a:solidFill>
                  <a:srgbClr val="0000FF"/>
                </a:solidFill>
              </a:rPr>
              <a:t>methods</a:t>
            </a:r>
            <a:endParaRPr lang="en-US" altLang="en-US" sz="4000" dirty="0">
              <a:solidFill>
                <a:srgbClr val="0000FF"/>
              </a:solidFill>
            </a:endParaRPr>
          </a:p>
        </p:txBody>
      </p:sp>
      <p:sp>
        <p:nvSpPr>
          <p:cNvPr id="3" name="Content Placeholder 2"/>
          <p:cNvSpPr>
            <a:spLocks noGrp="1"/>
          </p:cNvSpPr>
          <p:nvPr>
            <p:ph idx="1"/>
          </p:nvPr>
        </p:nvSpPr>
        <p:spPr>
          <a:xfrm>
            <a:off x="92854" y="1700808"/>
            <a:ext cx="9015650" cy="3168352"/>
          </a:xfrm>
        </p:spPr>
        <p:txBody>
          <a:bodyPr>
            <a:normAutofit/>
          </a:bodyPr>
          <a:lstStyle/>
          <a:p>
            <a:pPr marL="457200" indent="-457200">
              <a:lnSpc>
                <a:spcPct val="110000"/>
              </a:lnSpc>
              <a:spcBef>
                <a:spcPts val="0"/>
              </a:spcBef>
              <a:spcAft>
                <a:spcPts val="1200"/>
              </a:spcAft>
              <a:buFont typeface="+mj-lt"/>
              <a:buAutoNum type="arabicPeriod"/>
            </a:pPr>
            <a:r>
              <a:rPr lang="en-US" sz="2400" b="1" dirty="0"/>
              <a:t>Preorder: </a:t>
            </a:r>
            <a:r>
              <a:rPr lang="en-US" sz="2400" dirty="0"/>
              <a:t>visit the root, then traverse the </a:t>
            </a:r>
            <a:r>
              <a:rPr lang="en-US" sz="2400" dirty="0" err="1"/>
              <a:t>subtrees</a:t>
            </a:r>
            <a:r>
              <a:rPr lang="en-US" sz="2400" dirty="0"/>
              <a:t> from left to right</a:t>
            </a:r>
          </a:p>
          <a:p>
            <a:pPr marL="457200" indent="-457200">
              <a:lnSpc>
                <a:spcPct val="110000"/>
              </a:lnSpc>
              <a:spcBef>
                <a:spcPts val="0"/>
              </a:spcBef>
              <a:spcAft>
                <a:spcPts val="1200"/>
              </a:spcAft>
              <a:buFont typeface="+mj-lt"/>
              <a:buAutoNum type="arabicPeriod"/>
            </a:pPr>
            <a:r>
              <a:rPr lang="en-US" sz="2400" b="1" dirty="0" err="1"/>
              <a:t>Inorder</a:t>
            </a:r>
            <a:r>
              <a:rPr lang="en-US" sz="2400" b="1" dirty="0"/>
              <a:t>: </a:t>
            </a:r>
            <a:r>
              <a:rPr lang="en-US" sz="2400" dirty="0"/>
              <a:t>traverse the left </a:t>
            </a:r>
            <a:r>
              <a:rPr lang="en-US" sz="2400" dirty="0" err="1"/>
              <a:t>subtree</a:t>
            </a:r>
            <a:r>
              <a:rPr lang="en-US" sz="2400" dirty="0"/>
              <a:t>, then visit the root, then traverse the right </a:t>
            </a:r>
            <a:r>
              <a:rPr lang="en-US" sz="2400" dirty="0" err="1"/>
              <a:t>subtree</a:t>
            </a:r>
            <a:endParaRPr lang="en-US" sz="2400" dirty="0"/>
          </a:p>
          <a:p>
            <a:pPr marL="457200" indent="-457200">
              <a:lnSpc>
                <a:spcPct val="110000"/>
              </a:lnSpc>
              <a:spcBef>
                <a:spcPts val="0"/>
              </a:spcBef>
              <a:spcAft>
                <a:spcPts val="1200"/>
              </a:spcAft>
              <a:buFont typeface="+mj-lt"/>
              <a:buAutoNum type="arabicPeriod"/>
            </a:pPr>
            <a:r>
              <a:rPr lang="en-US" sz="2400" b="1" dirty="0" err="1"/>
              <a:t>Postorder</a:t>
            </a:r>
            <a:r>
              <a:rPr lang="en-US" sz="2400" b="1" dirty="0"/>
              <a:t>: </a:t>
            </a:r>
            <a:r>
              <a:rPr lang="en-US" sz="2400" dirty="0"/>
              <a:t>traverse the </a:t>
            </a:r>
            <a:r>
              <a:rPr lang="en-US" sz="2400" dirty="0" err="1"/>
              <a:t>subtrees</a:t>
            </a:r>
            <a:r>
              <a:rPr lang="en-US" sz="2400" dirty="0"/>
              <a:t> from left to right, then visit the root</a:t>
            </a:r>
          </a:p>
          <a:p>
            <a:pPr marL="457200" indent="-457200">
              <a:lnSpc>
                <a:spcPct val="110000"/>
              </a:lnSpc>
              <a:spcBef>
                <a:spcPts val="0"/>
              </a:spcBef>
              <a:spcAft>
                <a:spcPts val="1200"/>
              </a:spcAft>
              <a:buFont typeface="+mj-lt"/>
              <a:buAutoNum type="arabicPeriod"/>
            </a:pPr>
            <a:r>
              <a:rPr lang="en-US" sz="2400" b="1" dirty="0"/>
              <a:t>Level-order: </a:t>
            </a:r>
            <a:r>
              <a:rPr lang="en-US" sz="2400" dirty="0"/>
              <a:t>visit each node at each level of the tree from top (root) to bottom and left to right</a:t>
            </a:r>
          </a:p>
        </p:txBody>
      </p:sp>
      <p:sp>
        <p:nvSpPr>
          <p:cNvPr id="6" name="Content Placeholder 2">
            <a:extLst>
              <a:ext uri="{FF2B5EF4-FFF2-40B4-BE49-F238E27FC236}">
                <a16:creationId xmlns:a16="http://schemas.microsoft.com/office/drawing/2014/main" id="{0FF2E9E5-47D5-4660-846D-A4F6641703BC}"/>
              </a:ext>
            </a:extLst>
          </p:cNvPr>
          <p:cNvSpPr txBox="1">
            <a:spLocks/>
          </p:cNvSpPr>
          <p:nvPr/>
        </p:nvSpPr>
        <p:spPr>
          <a:xfrm>
            <a:off x="980537" y="5013177"/>
            <a:ext cx="4743591" cy="1844823"/>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Aft>
                <a:spcPts val="600"/>
              </a:spcAft>
              <a:buFont typeface="Arial" pitchFamily="34" charset="0"/>
              <a:buNone/>
            </a:pPr>
            <a:r>
              <a:rPr lang="en-US" dirty="0"/>
              <a:t>Preorder:	A  B  D  E  C</a:t>
            </a:r>
          </a:p>
          <a:p>
            <a:pPr>
              <a:lnSpc>
                <a:spcPct val="120000"/>
              </a:lnSpc>
              <a:spcAft>
                <a:spcPts val="600"/>
              </a:spcAft>
              <a:buFont typeface="Arial" pitchFamily="34" charset="0"/>
              <a:buNone/>
            </a:pPr>
            <a:r>
              <a:rPr lang="en-US" dirty="0" err="1"/>
              <a:t>Inorder</a:t>
            </a:r>
            <a:r>
              <a:rPr lang="en-US" dirty="0"/>
              <a:t>:		D  B  E  A  C</a:t>
            </a:r>
          </a:p>
          <a:p>
            <a:pPr>
              <a:lnSpc>
                <a:spcPct val="120000"/>
              </a:lnSpc>
              <a:spcAft>
                <a:spcPts val="600"/>
              </a:spcAft>
              <a:buFont typeface="Arial" pitchFamily="34" charset="0"/>
              <a:buNone/>
            </a:pPr>
            <a:r>
              <a:rPr lang="en-US" dirty="0" err="1"/>
              <a:t>Postorder</a:t>
            </a:r>
            <a:r>
              <a:rPr lang="en-US" dirty="0"/>
              <a:t>:	D  E  B  C  A</a:t>
            </a:r>
          </a:p>
          <a:p>
            <a:pPr>
              <a:lnSpc>
                <a:spcPct val="120000"/>
              </a:lnSpc>
              <a:spcAft>
                <a:spcPts val="600"/>
              </a:spcAft>
              <a:buFont typeface="Arial" pitchFamily="34" charset="0"/>
              <a:buNone/>
            </a:pPr>
            <a:r>
              <a:rPr lang="en-US" dirty="0"/>
              <a:t>Level-Order:	A  B  C  D  E</a:t>
            </a:r>
          </a:p>
        </p:txBody>
      </p:sp>
      <p:pic>
        <p:nvPicPr>
          <p:cNvPr id="7" name="Picture 6" descr="Fig19.7.jpeg">
            <a:extLst>
              <a:ext uri="{FF2B5EF4-FFF2-40B4-BE49-F238E27FC236}">
                <a16:creationId xmlns:a16="http://schemas.microsoft.com/office/drawing/2014/main" id="{16325F74-A4BA-4C80-AB3B-295F181E3431}"/>
              </a:ext>
            </a:extLst>
          </p:cNvPr>
          <p:cNvPicPr>
            <a:picLocks noChangeAspect="1"/>
          </p:cNvPicPr>
          <p:nvPr/>
        </p:nvPicPr>
        <p:blipFill>
          <a:blip r:embed="rId3"/>
          <a:stretch>
            <a:fillRect/>
          </a:stretch>
        </p:blipFill>
        <p:spPr>
          <a:xfrm>
            <a:off x="6300192" y="4824536"/>
            <a:ext cx="2579436" cy="1988840"/>
          </a:xfrm>
          <a:prstGeom prst="rect">
            <a:avLst/>
          </a:prstGeom>
        </p:spPr>
      </p:pic>
      <p:sp>
        <p:nvSpPr>
          <p:cNvPr id="4" name="Slide Number Placeholder 3">
            <a:extLst>
              <a:ext uri="{FF2B5EF4-FFF2-40B4-BE49-F238E27FC236}">
                <a16:creationId xmlns:a16="http://schemas.microsoft.com/office/drawing/2014/main" id="{E25A4A4A-453D-4636-91FE-022247ECA958}"/>
              </a:ext>
            </a:extLst>
          </p:cNvPr>
          <p:cNvSpPr>
            <a:spLocks noGrp="1"/>
          </p:cNvSpPr>
          <p:nvPr>
            <p:ph type="sldNum" sz="quarter" idx="12"/>
          </p:nvPr>
        </p:nvSpPr>
        <p:spPr/>
        <p:txBody>
          <a:bodyPr/>
          <a:lstStyle/>
          <a:p>
            <a:fld id="{5AF38636-804C-414E-8ACA-D918E7046845}" type="slidenum">
              <a:rPr lang="en-GB" smtClean="0"/>
              <a:pPr/>
              <a:t>35</a:t>
            </a:fld>
            <a:endParaRPr lang="en-GB" dirty="0"/>
          </a:p>
        </p:txBody>
      </p:sp>
    </p:spTree>
    <p:extLst>
      <p:ext uri="{BB962C8B-B14F-4D97-AF65-F5344CB8AC3E}">
        <p14:creationId xmlns:p14="http://schemas.microsoft.com/office/powerpoint/2010/main" val="83407271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7" name="Group 38">
            <a:extLst>
              <a:ext uri="{FF2B5EF4-FFF2-40B4-BE49-F238E27FC236}">
                <a16:creationId xmlns:a16="http://schemas.microsoft.com/office/drawing/2014/main" id="{81B0EA34-264C-4EB8-9545-BE1148CAEF23}"/>
              </a:ext>
            </a:extLst>
          </p:cNvPr>
          <p:cNvGrpSpPr>
            <a:grpSpLocks/>
          </p:cNvGrpSpPr>
          <p:nvPr/>
        </p:nvGrpSpPr>
        <p:grpSpPr bwMode="auto">
          <a:xfrm>
            <a:off x="914400" y="1881554"/>
            <a:ext cx="2209800" cy="2754924"/>
            <a:chOff x="624" y="1104"/>
            <a:chExt cx="1508" cy="1880"/>
          </a:xfrm>
        </p:grpSpPr>
        <p:sp>
          <p:nvSpPr>
            <p:cNvPr id="31750" name="Text Box 6">
              <a:extLst>
                <a:ext uri="{FF2B5EF4-FFF2-40B4-BE49-F238E27FC236}">
                  <a16:creationId xmlns:a16="http://schemas.microsoft.com/office/drawing/2014/main" id="{9C412DBC-813F-440F-BAF5-5F090819E8E2}"/>
                </a:ext>
              </a:extLst>
            </p:cNvPr>
            <p:cNvSpPr txBox="1">
              <a:spLocks noChangeArrowheads="1"/>
            </p:cNvSpPr>
            <p:nvPr/>
          </p:nvSpPr>
          <p:spPr bwMode="auto">
            <a:xfrm>
              <a:off x="1144" y="1104"/>
              <a:ext cx="57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spcBef>
                  <a:spcPct val="50000"/>
                </a:spcBef>
              </a:pPr>
              <a:r>
                <a:rPr lang="en-US" altLang="en-US" sz="2215" b="1">
                  <a:latin typeface="Verdana" panose="020B0604030504040204" pitchFamily="34" charset="0"/>
                </a:rPr>
                <a:t>10</a:t>
              </a:r>
            </a:p>
          </p:txBody>
        </p:sp>
        <p:sp>
          <p:nvSpPr>
            <p:cNvPr id="31751" name="Text Box 7">
              <a:extLst>
                <a:ext uri="{FF2B5EF4-FFF2-40B4-BE49-F238E27FC236}">
                  <a16:creationId xmlns:a16="http://schemas.microsoft.com/office/drawing/2014/main" id="{214BECA2-4E31-441D-8ACC-41CD2180E87C}"/>
                </a:ext>
              </a:extLst>
            </p:cNvPr>
            <p:cNvSpPr txBox="1">
              <a:spLocks noChangeArrowheads="1"/>
            </p:cNvSpPr>
            <p:nvPr/>
          </p:nvSpPr>
          <p:spPr bwMode="auto">
            <a:xfrm>
              <a:off x="884" y="1632"/>
              <a:ext cx="2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b="1">
                  <a:latin typeface="Verdana" panose="020B0604030504040204" pitchFamily="34" charset="0"/>
                </a:rPr>
                <a:t>2</a:t>
              </a:r>
            </a:p>
          </p:txBody>
        </p:sp>
        <p:sp>
          <p:nvSpPr>
            <p:cNvPr id="31752" name="Text Box 8">
              <a:extLst>
                <a:ext uri="{FF2B5EF4-FFF2-40B4-BE49-F238E27FC236}">
                  <a16:creationId xmlns:a16="http://schemas.microsoft.com/office/drawing/2014/main" id="{EB5F6B69-A442-4C8D-AA70-A723002AB3E5}"/>
                </a:ext>
              </a:extLst>
            </p:cNvPr>
            <p:cNvSpPr txBox="1">
              <a:spLocks noChangeArrowheads="1"/>
            </p:cNvSpPr>
            <p:nvPr/>
          </p:nvSpPr>
          <p:spPr bwMode="auto">
            <a:xfrm>
              <a:off x="1716" y="1632"/>
              <a:ext cx="4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b="1">
                  <a:latin typeface="Verdana" panose="020B0604030504040204" pitchFamily="34" charset="0"/>
                </a:rPr>
                <a:t>12</a:t>
              </a:r>
            </a:p>
          </p:txBody>
        </p:sp>
        <p:sp>
          <p:nvSpPr>
            <p:cNvPr id="31753" name="Text Box 9">
              <a:extLst>
                <a:ext uri="{FF2B5EF4-FFF2-40B4-BE49-F238E27FC236}">
                  <a16:creationId xmlns:a16="http://schemas.microsoft.com/office/drawing/2014/main" id="{A0CDD802-F8F6-4B91-B7FA-2A39CAB9D965}"/>
                </a:ext>
              </a:extLst>
            </p:cNvPr>
            <p:cNvSpPr txBox="1">
              <a:spLocks noChangeArrowheads="1"/>
            </p:cNvSpPr>
            <p:nvPr/>
          </p:nvSpPr>
          <p:spPr bwMode="auto">
            <a:xfrm>
              <a:off x="624" y="2160"/>
              <a:ext cx="2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b="1">
                  <a:latin typeface="Verdana" panose="020B0604030504040204" pitchFamily="34" charset="0"/>
                </a:rPr>
                <a:t>1</a:t>
              </a:r>
            </a:p>
          </p:txBody>
        </p:sp>
        <p:sp>
          <p:nvSpPr>
            <p:cNvPr id="31754" name="Text Box 10">
              <a:extLst>
                <a:ext uri="{FF2B5EF4-FFF2-40B4-BE49-F238E27FC236}">
                  <a16:creationId xmlns:a16="http://schemas.microsoft.com/office/drawing/2014/main" id="{97D76F16-EE6A-47A5-B11B-4FADD868A9DB}"/>
                </a:ext>
              </a:extLst>
            </p:cNvPr>
            <p:cNvSpPr txBox="1">
              <a:spLocks noChangeArrowheads="1"/>
            </p:cNvSpPr>
            <p:nvPr/>
          </p:nvSpPr>
          <p:spPr bwMode="auto">
            <a:xfrm>
              <a:off x="1196" y="2160"/>
              <a:ext cx="2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b="1">
                  <a:latin typeface="Verdana" panose="020B0604030504040204" pitchFamily="34" charset="0"/>
                </a:rPr>
                <a:t>5</a:t>
              </a:r>
            </a:p>
          </p:txBody>
        </p:sp>
        <p:sp>
          <p:nvSpPr>
            <p:cNvPr id="31755" name="Text Box 14">
              <a:extLst>
                <a:ext uri="{FF2B5EF4-FFF2-40B4-BE49-F238E27FC236}">
                  <a16:creationId xmlns:a16="http://schemas.microsoft.com/office/drawing/2014/main" id="{934B27D5-32E0-4EB6-B3B1-EE09DF93CC7F}"/>
                </a:ext>
              </a:extLst>
            </p:cNvPr>
            <p:cNvSpPr txBox="1">
              <a:spLocks noChangeArrowheads="1"/>
            </p:cNvSpPr>
            <p:nvPr/>
          </p:nvSpPr>
          <p:spPr bwMode="auto">
            <a:xfrm>
              <a:off x="1456" y="2688"/>
              <a:ext cx="260"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IE" altLang="en-US" sz="2215" b="1">
                  <a:latin typeface="Verdana" panose="020B0604030504040204" pitchFamily="34" charset="0"/>
                </a:rPr>
                <a:t>7</a:t>
              </a:r>
              <a:endParaRPr lang="en-US" altLang="en-US" sz="2215" b="1">
                <a:latin typeface="Verdana" panose="020B0604030504040204" pitchFamily="34" charset="0"/>
              </a:endParaRPr>
            </a:p>
          </p:txBody>
        </p:sp>
        <p:sp>
          <p:nvSpPr>
            <p:cNvPr id="31756" name="Text Box 15">
              <a:extLst>
                <a:ext uri="{FF2B5EF4-FFF2-40B4-BE49-F238E27FC236}">
                  <a16:creationId xmlns:a16="http://schemas.microsoft.com/office/drawing/2014/main" id="{3E55B8BB-2318-4D4E-A9AD-9A0042B3862A}"/>
                </a:ext>
              </a:extLst>
            </p:cNvPr>
            <p:cNvSpPr txBox="1">
              <a:spLocks noChangeArrowheads="1"/>
            </p:cNvSpPr>
            <p:nvPr/>
          </p:nvSpPr>
          <p:spPr bwMode="auto">
            <a:xfrm>
              <a:off x="1560" y="2160"/>
              <a:ext cx="468"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50000"/>
                </a:spcBef>
              </a:pPr>
              <a:r>
                <a:rPr lang="en-US" altLang="en-US" sz="2215" b="1">
                  <a:latin typeface="Verdana" panose="020B0604030504040204" pitchFamily="34" charset="0"/>
                </a:rPr>
                <a:t>11</a:t>
              </a:r>
            </a:p>
          </p:txBody>
        </p:sp>
        <p:sp>
          <p:nvSpPr>
            <p:cNvPr id="31757" name="Line 18">
              <a:extLst>
                <a:ext uri="{FF2B5EF4-FFF2-40B4-BE49-F238E27FC236}">
                  <a16:creationId xmlns:a16="http://schemas.microsoft.com/office/drawing/2014/main" id="{803B39A8-837E-4569-8859-8DEA59EF3E4B}"/>
                </a:ext>
              </a:extLst>
            </p:cNvPr>
            <p:cNvSpPr>
              <a:spLocks noChangeShapeType="1"/>
            </p:cNvSpPr>
            <p:nvPr/>
          </p:nvSpPr>
          <p:spPr bwMode="auto">
            <a:xfrm flipH="1">
              <a:off x="1092" y="1392"/>
              <a:ext cx="26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31758" name="Line 19">
              <a:extLst>
                <a:ext uri="{FF2B5EF4-FFF2-40B4-BE49-F238E27FC236}">
                  <a16:creationId xmlns:a16="http://schemas.microsoft.com/office/drawing/2014/main" id="{55FCA04B-E40D-4BFB-B13C-83104490AAE2}"/>
                </a:ext>
              </a:extLst>
            </p:cNvPr>
            <p:cNvSpPr>
              <a:spLocks noChangeShapeType="1"/>
            </p:cNvSpPr>
            <p:nvPr/>
          </p:nvSpPr>
          <p:spPr bwMode="auto">
            <a:xfrm>
              <a:off x="1456" y="1392"/>
              <a:ext cx="312"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31759" name="Line 20">
              <a:extLst>
                <a:ext uri="{FF2B5EF4-FFF2-40B4-BE49-F238E27FC236}">
                  <a16:creationId xmlns:a16="http://schemas.microsoft.com/office/drawing/2014/main" id="{BED092C8-9535-4F01-8C75-3BE24CAF45DF}"/>
                </a:ext>
              </a:extLst>
            </p:cNvPr>
            <p:cNvSpPr>
              <a:spLocks noChangeShapeType="1"/>
            </p:cNvSpPr>
            <p:nvPr/>
          </p:nvSpPr>
          <p:spPr bwMode="auto">
            <a:xfrm flipH="1">
              <a:off x="780" y="1872"/>
              <a:ext cx="208"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31760" name="Line 21">
              <a:extLst>
                <a:ext uri="{FF2B5EF4-FFF2-40B4-BE49-F238E27FC236}">
                  <a16:creationId xmlns:a16="http://schemas.microsoft.com/office/drawing/2014/main" id="{3FC365CD-3ED9-4D8B-8D7A-E2599EF6E2FF}"/>
                </a:ext>
              </a:extLst>
            </p:cNvPr>
            <p:cNvSpPr>
              <a:spLocks noChangeShapeType="1"/>
            </p:cNvSpPr>
            <p:nvPr/>
          </p:nvSpPr>
          <p:spPr bwMode="auto">
            <a:xfrm>
              <a:off x="1040" y="1872"/>
              <a:ext cx="208"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31761" name="Line 25">
              <a:extLst>
                <a:ext uri="{FF2B5EF4-FFF2-40B4-BE49-F238E27FC236}">
                  <a16:creationId xmlns:a16="http://schemas.microsoft.com/office/drawing/2014/main" id="{73DCC05C-FBC6-4955-B511-B36E403042D7}"/>
                </a:ext>
              </a:extLst>
            </p:cNvPr>
            <p:cNvSpPr>
              <a:spLocks noChangeShapeType="1"/>
            </p:cNvSpPr>
            <p:nvPr/>
          </p:nvSpPr>
          <p:spPr bwMode="auto">
            <a:xfrm>
              <a:off x="1352" y="2400"/>
              <a:ext cx="156"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sp>
          <p:nvSpPr>
            <p:cNvPr id="31762" name="Line 27">
              <a:extLst>
                <a:ext uri="{FF2B5EF4-FFF2-40B4-BE49-F238E27FC236}">
                  <a16:creationId xmlns:a16="http://schemas.microsoft.com/office/drawing/2014/main" id="{EF3BB2C7-81D0-4636-A2A7-3F57EBFA38E6}"/>
                </a:ext>
              </a:extLst>
            </p:cNvPr>
            <p:cNvSpPr>
              <a:spLocks noChangeShapeType="1"/>
            </p:cNvSpPr>
            <p:nvPr/>
          </p:nvSpPr>
          <p:spPr bwMode="auto">
            <a:xfrm flipH="1">
              <a:off x="1768" y="1824"/>
              <a:ext cx="156"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E" sz="1662"/>
            </a:p>
          </p:txBody>
        </p:sp>
      </p:grpSp>
      <p:sp>
        <p:nvSpPr>
          <p:cNvPr id="31748" name="Rectangle 34">
            <a:extLst>
              <a:ext uri="{FF2B5EF4-FFF2-40B4-BE49-F238E27FC236}">
                <a16:creationId xmlns:a16="http://schemas.microsoft.com/office/drawing/2014/main" id="{1DD318C5-C07E-4361-B890-9F6E47D9BA1E}"/>
              </a:ext>
            </a:extLst>
          </p:cNvPr>
          <p:cNvSpPr>
            <a:spLocks noChangeArrowheads="1"/>
          </p:cNvSpPr>
          <p:nvPr/>
        </p:nvSpPr>
        <p:spPr bwMode="auto">
          <a:xfrm>
            <a:off x="4239359" y="2564423"/>
            <a:ext cx="2992315" cy="1058110"/>
          </a:xfrm>
          <a:prstGeom prst="rect">
            <a:avLst/>
          </a:prstGeom>
          <a:noFill/>
          <a:ln w="158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eaLnBrk="1" hangingPunct="1">
              <a:spcBef>
                <a:spcPct val="20000"/>
              </a:spcBef>
            </a:pPr>
            <a:r>
              <a:rPr lang="en-GB" altLang="en-US" sz="1846" dirty="0">
                <a:latin typeface="Times New Roman" panose="02020603050405020304" pitchFamily="18" charset="0"/>
              </a:rPr>
              <a:t>1. Pre-Order Traversal?</a:t>
            </a:r>
          </a:p>
          <a:p>
            <a:pPr eaLnBrk="1" hangingPunct="1">
              <a:spcBef>
                <a:spcPct val="20000"/>
              </a:spcBef>
            </a:pPr>
            <a:r>
              <a:rPr lang="en-GB" altLang="en-US" sz="1846" dirty="0">
                <a:latin typeface="Times New Roman" panose="02020603050405020304" pitchFamily="18" charset="0"/>
              </a:rPr>
              <a:t>2. In-Order Traversal?</a:t>
            </a:r>
          </a:p>
          <a:p>
            <a:pPr eaLnBrk="1" hangingPunct="1">
              <a:spcBef>
                <a:spcPct val="20000"/>
              </a:spcBef>
            </a:pPr>
            <a:r>
              <a:rPr lang="en-GB" altLang="en-US" sz="1846" dirty="0">
                <a:latin typeface="Times New Roman" panose="02020603050405020304" pitchFamily="18" charset="0"/>
              </a:rPr>
              <a:t>3. Post-Order Traversal?</a:t>
            </a:r>
          </a:p>
        </p:txBody>
      </p:sp>
      <p:sp>
        <p:nvSpPr>
          <p:cNvPr id="31749" name="Rectangle 36">
            <a:extLst>
              <a:ext uri="{FF2B5EF4-FFF2-40B4-BE49-F238E27FC236}">
                <a16:creationId xmlns:a16="http://schemas.microsoft.com/office/drawing/2014/main" id="{012F9344-68B2-4C65-BAFE-5CAACC07DFC1}"/>
              </a:ext>
            </a:extLst>
          </p:cNvPr>
          <p:cNvSpPr>
            <a:spLocks noChangeArrowheads="1"/>
          </p:cNvSpPr>
          <p:nvPr/>
        </p:nvSpPr>
        <p:spPr bwMode="auto">
          <a:xfrm>
            <a:off x="539552" y="320282"/>
            <a:ext cx="8229600" cy="108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600">
                <a:solidFill>
                  <a:schemeClr val="tx1"/>
                </a:solidFill>
                <a:latin typeface="Tahoma" panose="020B0604030504040204" pitchFamily="34" charset="0"/>
              </a:defRPr>
            </a:lvl1pPr>
            <a:lvl2pPr marL="742950" indent="-285750">
              <a:defRPr sz="1600">
                <a:solidFill>
                  <a:schemeClr val="tx1"/>
                </a:solidFill>
                <a:latin typeface="Tahoma" panose="020B0604030504040204" pitchFamily="34" charset="0"/>
              </a:defRPr>
            </a:lvl2pPr>
            <a:lvl3pPr marL="1143000" indent="-228600">
              <a:defRPr sz="1600">
                <a:solidFill>
                  <a:schemeClr val="tx1"/>
                </a:solidFill>
                <a:latin typeface="Tahoma" panose="020B0604030504040204" pitchFamily="34" charset="0"/>
              </a:defRPr>
            </a:lvl3pPr>
            <a:lvl4pPr marL="1600200" indent="-228600">
              <a:defRPr sz="1600">
                <a:solidFill>
                  <a:schemeClr val="tx1"/>
                </a:solidFill>
                <a:latin typeface="Tahoma" panose="020B0604030504040204" pitchFamily="34" charset="0"/>
              </a:defRPr>
            </a:lvl4pPr>
            <a:lvl5pPr marL="2057400" indent="-228600">
              <a:defRPr sz="1600">
                <a:solidFill>
                  <a:schemeClr val="tx1"/>
                </a:solidFill>
                <a:latin typeface="Tahoma" panose="020B0604030504040204" pitchFamily="34" charset="0"/>
              </a:defRPr>
            </a:lvl5pPr>
            <a:lvl6pPr marL="2514600" indent="-228600" eaLnBrk="0" fontAlgn="base" hangingPunct="0">
              <a:spcBef>
                <a:spcPct val="0"/>
              </a:spcBef>
              <a:spcAft>
                <a:spcPct val="0"/>
              </a:spcAft>
              <a:defRPr sz="1600">
                <a:solidFill>
                  <a:schemeClr val="tx1"/>
                </a:solidFill>
                <a:latin typeface="Tahoma" panose="020B0604030504040204" pitchFamily="34" charset="0"/>
              </a:defRPr>
            </a:lvl6pPr>
            <a:lvl7pPr marL="2971800" indent="-228600" eaLnBrk="0" fontAlgn="base" hangingPunct="0">
              <a:spcBef>
                <a:spcPct val="0"/>
              </a:spcBef>
              <a:spcAft>
                <a:spcPct val="0"/>
              </a:spcAft>
              <a:defRPr sz="1600">
                <a:solidFill>
                  <a:schemeClr val="tx1"/>
                </a:solidFill>
                <a:latin typeface="Tahoma" panose="020B0604030504040204" pitchFamily="34" charset="0"/>
              </a:defRPr>
            </a:lvl7pPr>
            <a:lvl8pPr marL="3429000" indent="-228600" eaLnBrk="0" fontAlgn="base" hangingPunct="0">
              <a:spcBef>
                <a:spcPct val="0"/>
              </a:spcBef>
              <a:spcAft>
                <a:spcPct val="0"/>
              </a:spcAft>
              <a:defRPr sz="1600">
                <a:solidFill>
                  <a:schemeClr val="tx1"/>
                </a:solidFill>
                <a:latin typeface="Tahoma" panose="020B0604030504040204" pitchFamily="34" charset="0"/>
              </a:defRPr>
            </a:lvl8pPr>
            <a:lvl9pPr marL="3886200" indent="-228600" eaLnBrk="0" fontAlgn="base" hangingPunct="0">
              <a:spcBef>
                <a:spcPct val="0"/>
              </a:spcBef>
              <a:spcAft>
                <a:spcPct val="0"/>
              </a:spcAft>
              <a:defRPr sz="1600">
                <a:solidFill>
                  <a:schemeClr val="tx1"/>
                </a:solidFill>
                <a:latin typeface="Tahoma" panose="020B0604030504040204" pitchFamily="34" charset="0"/>
              </a:defRPr>
            </a:lvl9pPr>
          </a:lstStyle>
          <a:p>
            <a:pPr algn="ctr" eaLnBrk="1" hangingPunct="1"/>
            <a:r>
              <a:rPr lang="en-IE" altLang="en-US" sz="3600" dirty="0">
                <a:solidFill>
                  <a:srgbClr val="0000FF"/>
                </a:solidFill>
                <a:latin typeface="Times New Roman" panose="02020603050405020304" pitchFamily="18" charset="0"/>
              </a:rPr>
              <a:t>Tree Traversal</a:t>
            </a:r>
          </a:p>
          <a:p>
            <a:pPr algn="ctr" eaLnBrk="1" hangingPunct="1"/>
            <a:r>
              <a:rPr lang="en-IE" altLang="en-US" sz="3200" b="1" dirty="0">
                <a:solidFill>
                  <a:srgbClr val="0000FF"/>
                </a:solidFill>
                <a:latin typeface="Times New Roman" panose="02020603050405020304" pitchFamily="18" charset="0"/>
              </a:rPr>
              <a:t>Exercise</a:t>
            </a:r>
          </a:p>
        </p:txBody>
      </p:sp>
      <p:sp>
        <p:nvSpPr>
          <p:cNvPr id="2" name="Slide Number Placeholder 1">
            <a:extLst>
              <a:ext uri="{FF2B5EF4-FFF2-40B4-BE49-F238E27FC236}">
                <a16:creationId xmlns:a16="http://schemas.microsoft.com/office/drawing/2014/main" id="{DAAE0A3D-2F09-44D6-98CC-10F02C338645}"/>
              </a:ext>
            </a:extLst>
          </p:cNvPr>
          <p:cNvSpPr>
            <a:spLocks noGrp="1"/>
          </p:cNvSpPr>
          <p:nvPr>
            <p:ph type="sldNum" sz="quarter" idx="12"/>
          </p:nvPr>
        </p:nvSpPr>
        <p:spPr/>
        <p:txBody>
          <a:bodyPr/>
          <a:lstStyle/>
          <a:p>
            <a:fld id="{5AF38636-804C-414E-8ACA-D918E7046845}" type="slidenum">
              <a:rPr lang="en-GB" smtClean="0"/>
              <a:pPr/>
              <a:t>36</a:t>
            </a:fld>
            <a:endParaRPr lang="en-GB" dirty="0"/>
          </a:p>
        </p:txBody>
      </p:sp>
    </p:spTree>
    <p:extLst>
      <p:ext uri="{BB962C8B-B14F-4D97-AF65-F5344CB8AC3E}">
        <p14:creationId xmlns:p14="http://schemas.microsoft.com/office/powerpoint/2010/main" val="4218497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B665-0825-4187-96DC-D241F60486E4}"/>
              </a:ext>
            </a:extLst>
          </p:cNvPr>
          <p:cNvSpPr>
            <a:spLocks noGrp="1"/>
          </p:cNvSpPr>
          <p:nvPr>
            <p:ph type="title"/>
          </p:nvPr>
        </p:nvSpPr>
        <p:spPr>
          <a:xfrm>
            <a:off x="483975" y="27856"/>
            <a:ext cx="8229600" cy="1570186"/>
          </a:xfrm>
        </p:spPr>
        <p:txBody>
          <a:bodyPr>
            <a:noAutofit/>
          </a:bodyPr>
          <a:lstStyle/>
          <a:p>
            <a:pPr algn="just"/>
            <a:r>
              <a:rPr lang="en-GB" sz="2400" dirty="0"/>
              <a:t>Suppose that visiting a node means simply displaying the data in the node. What are the results of each of the following traversals of the binary tree in Figure? </a:t>
            </a:r>
            <a:r>
              <a:rPr lang="en-GB" sz="2400" dirty="0" err="1"/>
              <a:t>Preorder</a:t>
            </a:r>
            <a:r>
              <a:rPr lang="en-GB" sz="2400" dirty="0"/>
              <a:t>, </a:t>
            </a:r>
            <a:r>
              <a:rPr lang="en-GB" sz="2400" dirty="0" err="1"/>
              <a:t>postorder</a:t>
            </a:r>
            <a:r>
              <a:rPr lang="en-GB" sz="2400" dirty="0"/>
              <a:t>, </a:t>
            </a:r>
            <a:r>
              <a:rPr lang="en-GB" sz="2400" dirty="0" err="1"/>
              <a:t>inorder</a:t>
            </a:r>
            <a:r>
              <a:rPr lang="en-GB" sz="2400" dirty="0"/>
              <a:t>, and level order.</a:t>
            </a:r>
          </a:p>
        </p:txBody>
      </p:sp>
      <p:pic>
        <p:nvPicPr>
          <p:cNvPr id="5" name="Picture 4">
            <a:extLst>
              <a:ext uri="{FF2B5EF4-FFF2-40B4-BE49-F238E27FC236}">
                <a16:creationId xmlns:a16="http://schemas.microsoft.com/office/drawing/2014/main" id="{2130348A-9D09-427C-89C8-AC120DDD17FB}"/>
              </a:ext>
            </a:extLst>
          </p:cNvPr>
          <p:cNvPicPr>
            <a:picLocks noChangeAspect="1"/>
          </p:cNvPicPr>
          <p:nvPr/>
        </p:nvPicPr>
        <p:blipFill>
          <a:blip r:embed="rId2"/>
          <a:stretch>
            <a:fillRect/>
          </a:stretch>
        </p:blipFill>
        <p:spPr>
          <a:xfrm>
            <a:off x="1544087" y="2060848"/>
            <a:ext cx="6109376" cy="3296708"/>
          </a:xfrm>
          <a:prstGeom prst="rect">
            <a:avLst/>
          </a:prstGeom>
        </p:spPr>
      </p:pic>
      <p:sp>
        <p:nvSpPr>
          <p:cNvPr id="3" name="Slide Number Placeholder 2">
            <a:extLst>
              <a:ext uri="{FF2B5EF4-FFF2-40B4-BE49-F238E27FC236}">
                <a16:creationId xmlns:a16="http://schemas.microsoft.com/office/drawing/2014/main" id="{E88DA3B3-C219-4BC5-BD33-EEB84B2690A8}"/>
              </a:ext>
            </a:extLst>
          </p:cNvPr>
          <p:cNvSpPr>
            <a:spLocks noGrp="1"/>
          </p:cNvSpPr>
          <p:nvPr>
            <p:ph type="sldNum" sz="quarter" idx="12"/>
          </p:nvPr>
        </p:nvSpPr>
        <p:spPr/>
        <p:txBody>
          <a:bodyPr/>
          <a:lstStyle/>
          <a:p>
            <a:fld id="{5AF38636-804C-414E-8ACA-D918E7046845}" type="slidenum">
              <a:rPr lang="en-GB" smtClean="0"/>
              <a:pPr/>
              <a:t>37</a:t>
            </a:fld>
            <a:endParaRPr lang="en-GB" dirty="0"/>
          </a:p>
        </p:txBody>
      </p:sp>
    </p:spTree>
    <p:extLst>
      <p:ext uri="{BB962C8B-B14F-4D97-AF65-F5344CB8AC3E}">
        <p14:creationId xmlns:p14="http://schemas.microsoft.com/office/powerpoint/2010/main" val="428862621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75BAE3F0-1EF5-4045-BCFD-8275A64F8FC3}"/>
              </a:ext>
            </a:extLst>
          </p:cNvPr>
          <p:cNvSpPr>
            <a:spLocks noGrp="1" noChangeArrowheads="1"/>
          </p:cNvSpPr>
          <p:nvPr>
            <p:ph type="title"/>
          </p:nvPr>
        </p:nvSpPr>
        <p:spPr>
          <a:xfrm>
            <a:off x="457200" y="685800"/>
            <a:ext cx="8229600" cy="882162"/>
          </a:xfrm>
        </p:spPr>
        <p:txBody>
          <a:bodyPr/>
          <a:lstStyle/>
          <a:p>
            <a:pPr eaLnBrk="1" hangingPunct="1"/>
            <a:r>
              <a:rPr lang="en-US" altLang="en-US" dirty="0">
                <a:solidFill>
                  <a:srgbClr val="0000FF"/>
                </a:solidFill>
              </a:rPr>
              <a:t>Other traversals</a:t>
            </a:r>
          </a:p>
        </p:txBody>
      </p:sp>
      <p:sp>
        <p:nvSpPr>
          <p:cNvPr id="32772" name="Rectangle 3">
            <a:extLst>
              <a:ext uri="{FF2B5EF4-FFF2-40B4-BE49-F238E27FC236}">
                <a16:creationId xmlns:a16="http://schemas.microsoft.com/office/drawing/2014/main" id="{79A688C0-F814-422E-BD92-096237D27BDE}"/>
              </a:ext>
            </a:extLst>
          </p:cNvPr>
          <p:cNvSpPr>
            <a:spLocks noGrp="1" noChangeArrowheads="1"/>
          </p:cNvSpPr>
          <p:nvPr>
            <p:ph type="body" idx="1"/>
          </p:nvPr>
        </p:nvSpPr>
        <p:spPr>
          <a:xfrm>
            <a:off x="184638" y="2092568"/>
            <a:ext cx="8575431" cy="4576791"/>
          </a:xfrm>
        </p:spPr>
        <p:txBody>
          <a:bodyPr>
            <a:normAutofit lnSpcReduction="10000"/>
          </a:bodyPr>
          <a:lstStyle/>
          <a:p>
            <a:pPr eaLnBrk="1" hangingPunct="1">
              <a:lnSpc>
                <a:spcPct val="120000"/>
              </a:lnSpc>
              <a:spcAft>
                <a:spcPts val="1800"/>
              </a:spcAft>
            </a:pPr>
            <a:r>
              <a:rPr lang="en-US" altLang="en-US" sz="2800" dirty="0"/>
              <a:t>The other traversals are the reverse of these three standard ones</a:t>
            </a:r>
          </a:p>
          <a:p>
            <a:pPr lvl="1" eaLnBrk="1" hangingPunct="1">
              <a:lnSpc>
                <a:spcPct val="120000"/>
              </a:lnSpc>
              <a:spcAft>
                <a:spcPts val="1800"/>
              </a:spcAft>
            </a:pPr>
            <a:r>
              <a:rPr lang="en-US" altLang="en-US" sz="2400" dirty="0"/>
              <a:t>That is, the right sub-tree is traversed before the left sub-tree is traversed</a:t>
            </a:r>
          </a:p>
          <a:p>
            <a:pPr eaLnBrk="1" hangingPunct="1">
              <a:lnSpc>
                <a:spcPct val="120000"/>
              </a:lnSpc>
              <a:spcAft>
                <a:spcPts val="1800"/>
              </a:spcAft>
            </a:pPr>
            <a:r>
              <a:rPr lang="en-US" altLang="en-US" sz="2800" b="1" dirty="0"/>
              <a:t>Reverse pre-order: </a:t>
            </a:r>
            <a:r>
              <a:rPr lang="en-US" altLang="en-US" sz="2800" dirty="0"/>
              <a:t>root, right sub-tree, left sub-tree</a:t>
            </a:r>
          </a:p>
          <a:p>
            <a:pPr eaLnBrk="1" hangingPunct="1">
              <a:lnSpc>
                <a:spcPct val="120000"/>
              </a:lnSpc>
              <a:spcAft>
                <a:spcPts val="1800"/>
              </a:spcAft>
            </a:pPr>
            <a:r>
              <a:rPr lang="en-US" altLang="en-US" sz="2800" b="1" dirty="0"/>
              <a:t>Reverse in-order: </a:t>
            </a:r>
            <a:r>
              <a:rPr lang="en-US" altLang="en-US" sz="2800" dirty="0"/>
              <a:t>right sub-tree, root, left sub-tree</a:t>
            </a:r>
          </a:p>
          <a:p>
            <a:pPr eaLnBrk="1" hangingPunct="1">
              <a:lnSpc>
                <a:spcPct val="120000"/>
              </a:lnSpc>
              <a:spcAft>
                <a:spcPts val="1800"/>
              </a:spcAft>
            </a:pPr>
            <a:r>
              <a:rPr lang="en-US" altLang="en-US" sz="2800" b="1" dirty="0"/>
              <a:t>Reverse post-order: </a:t>
            </a:r>
            <a:r>
              <a:rPr lang="en-US" altLang="en-US" sz="2800" dirty="0"/>
              <a:t>right sub-tree, left sub-tree, root</a:t>
            </a:r>
          </a:p>
        </p:txBody>
      </p:sp>
      <p:sp>
        <p:nvSpPr>
          <p:cNvPr id="2" name="Slide Number Placeholder 1">
            <a:extLst>
              <a:ext uri="{FF2B5EF4-FFF2-40B4-BE49-F238E27FC236}">
                <a16:creationId xmlns:a16="http://schemas.microsoft.com/office/drawing/2014/main" id="{14E930A0-DC16-4880-B986-78142073FEDD}"/>
              </a:ext>
            </a:extLst>
          </p:cNvPr>
          <p:cNvSpPr>
            <a:spLocks noGrp="1"/>
          </p:cNvSpPr>
          <p:nvPr>
            <p:ph type="sldNum" sz="quarter" idx="12"/>
          </p:nvPr>
        </p:nvSpPr>
        <p:spPr/>
        <p:txBody>
          <a:bodyPr/>
          <a:lstStyle/>
          <a:p>
            <a:fld id="{5AF38636-804C-414E-8ACA-D918E7046845}" type="slidenum">
              <a:rPr lang="en-GB" smtClean="0"/>
              <a:pPr/>
              <a:t>38</a:t>
            </a:fld>
            <a:endParaRPr lang="en-GB" dirty="0"/>
          </a:p>
        </p:txBody>
      </p:sp>
    </p:spTree>
    <p:extLst>
      <p:ext uri="{BB962C8B-B14F-4D97-AF65-F5344CB8AC3E}">
        <p14:creationId xmlns:p14="http://schemas.microsoft.com/office/powerpoint/2010/main" val="275402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521818EB-6630-4C05-BCDA-E1B521AF12B1}"/>
              </a:ext>
            </a:extLst>
          </p:cNvPr>
          <p:cNvSpPr>
            <a:spLocks noGrp="1" noChangeArrowheads="1"/>
          </p:cNvSpPr>
          <p:nvPr>
            <p:ph type="title"/>
          </p:nvPr>
        </p:nvSpPr>
        <p:spPr/>
        <p:txBody>
          <a:bodyPr/>
          <a:lstStyle/>
          <a:p>
            <a:r>
              <a:rPr lang="en-US" altLang="en-US" sz="4000" dirty="0">
                <a:solidFill>
                  <a:srgbClr val="0000FF"/>
                </a:solidFill>
              </a:rPr>
              <a:t>Implementing Binary Trees</a:t>
            </a:r>
          </a:p>
        </p:txBody>
      </p:sp>
      <p:sp>
        <p:nvSpPr>
          <p:cNvPr id="374787" name="Rectangle 3">
            <a:extLst>
              <a:ext uri="{FF2B5EF4-FFF2-40B4-BE49-F238E27FC236}">
                <a16:creationId xmlns:a16="http://schemas.microsoft.com/office/drawing/2014/main" id="{3BA9082B-EBD2-4999-BCC9-0BAD3451302E}"/>
              </a:ext>
            </a:extLst>
          </p:cNvPr>
          <p:cNvSpPr>
            <a:spLocks noGrp="1" noChangeArrowheads="1"/>
          </p:cNvSpPr>
          <p:nvPr>
            <p:ph type="body" idx="1"/>
          </p:nvPr>
        </p:nvSpPr>
        <p:spPr/>
        <p:txBody>
          <a:bodyPr/>
          <a:lstStyle/>
          <a:p>
            <a:pPr>
              <a:spcAft>
                <a:spcPts val="1200"/>
              </a:spcAft>
            </a:pPr>
            <a:r>
              <a:rPr lang="en-US" altLang="en-US" dirty="0"/>
              <a:t>Binary trees can be implemented in at least two ways: </a:t>
            </a:r>
          </a:p>
          <a:p>
            <a:pPr lvl="1">
              <a:spcAft>
                <a:spcPts val="1200"/>
              </a:spcAft>
            </a:pPr>
            <a:r>
              <a:rPr lang="en-US" altLang="en-US" dirty="0"/>
              <a:t>As arrays </a:t>
            </a:r>
          </a:p>
          <a:p>
            <a:pPr lvl="1">
              <a:spcAft>
                <a:spcPts val="1200"/>
              </a:spcAft>
            </a:pPr>
            <a:r>
              <a:rPr lang="en-US" altLang="en-US" dirty="0"/>
              <a:t>As linked structures</a:t>
            </a:r>
          </a:p>
          <a:p>
            <a:pPr>
              <a:spcAft>
                <a:spcPts val="1200"/>
              </a:spcAft>
            </a:pPr>
            <a:r>
              <a:rPr lang="en-US" altLang="en-US" dirty="0"/>
              <a:t>To implement a tree as an array, a node is declared as an object with an information field and two “reference” fields</a:t>
            </a:r>
          </a:p>
        </p:txBody>
      </p:sp>
      <p:sp>
        <p:nvSpPr>
          <p:cNvPr id="2" name="Slide Number Placeholder 1">
            <a:extLst>
              <a:ext uri="{FF2B5EF4-FFF2-40B4-BE49-F238E27FC236}">
                <a16:creationId xmlns:a16="http://schemas.microsoft.com/office/drawing/2014/main" id="{B330E99B-8503-4710-BCE6-4CBEAD053DDF}"/>
              </a:ext>
            </a:extLst>
          </p:cNvPr>
          <p:cNvSpPr>
            <a:spLocks noGrp="1"/>
          </p:cNvSpPr>
          <p:nvPr>
            <p:ph type="sldNum" sz="quarter" idx="12"/>
          </p:nvPr>
        </p:nvSpPr>
        <p:spPr/>
        <p:txBody>
          <a:bodyPr/>
          <a:lstStyle/>
          <a:p>
            <a:fld id="{5AF38636-804C-414E-8ACA-D918E7046845}" type="slidenum">
              <a:rPr lang="en-GB" smtClean="0"/>
              <a:pPr/>
              <a:t>39</a:t>
            </a:fld>
            <a:endParaRPr lang="en-GB" dirty="0"/>
          </a:p>
        </p:txBody>
      </p:sp>
    </p:spTree>
    <p:extLst>
      <p:ext uri="{BB962C8B-B14F-4D97-AF65-F5344CB8AC3E}">
        <p14:creationId xmlns:p14="http://schemas.microsoft.com/office/powerpoint/2010/main" val="3938362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188640"/>
            <a:ext cx="8229600" cy="1373704"/>
          </a:xfrm>
        </p:spPr>
        <p:txBody>
          <a:bodyPr>
            <a:normAutofit/>
          </a:bodyPr>
          <a:lstStyle/>
          <a:p>
            <a:r>
              <a:rPr lang="en-US" altLang="en-US" sz="5300" dirty="0">
                <a:solidFill>
                  <a:srgbClr val="0000FF"/>
                </a:solidFill>
              </a:rPr>
              <a:t>Tree</a:t>
            </a:r>
            <a:br>
              <a:rPr lang="en-US" altLang="en-US" sz="4800" dirty="0">
                <a:solidFill>
                  <a:srgbClr val="0000FF"/>
                </a:solidFill>
              </a:rPr>
            </a:br>
            <a:r>
              <a:rPr lang="cy-GB" altLang="en-US" sz="3100" b="1" dirty="0">
                <a:solidFill>
                  <a:srgbClr val="0000FF"/>
                </a:solidFill>
              </a:rPr>
              <a:t>Example</a:t>
            </a:r>
            <a:endParaRPr lang="en-US" altLang="en-US" b="1" dirty="0">
              <a:solidFill>
                <a:srgbClr val="0000FF"/>
              </a:solidFill>
            </a:endParaRPr>
          </a:p>
        </p:txBody>
      </p:sp>
      <p:sp>
        <p:nvSpPr>
          <p:cNvPr id="4101" name="Rectangle 3" descr="Rectangle: Click to edit Master text styles&#10;Second level&#10;Third level&#10;Fourth level&#10;Fifth level"/>
          <p:cNvSpPr>
            <a:spLocks noGrp="1" noChangeArrowheads="1"/>
          </p:cNvSpPr>
          <p:nvPr>
            <p:ph type="body" idx="1"/>
          </p:nvPr>
        </p:nvSpPr>
        <p:spPr>
          <a:xfrm>
            <a:off x="-36512" y="1628800"/>
            <a:ext cx="4158556" cy="5400600"/>
          </a:xfrm>
        </p:spPr>
        <p:txBody>
          <a:bodyPr>
            <a:normAutofit fontScale="92500"/>
          </a:bodyPr>
          <a:lstStyle/>
          <a:p>
            <a:pPr eaLnBrk="1" hangingPunct="1">
              <a:lnSpc>
                <a:spcPct val="110000"/>
              </a:lnSpc>
              <a:spcAft>
                <a:spcPts val="1200"/>
              </a:spcAft>
            </a:pPr>
            <a:r>
              <a:rPr lang="en-US" sz="2800" dirty="0"/>
              <a:t>In computer science, a tree is an abstract model of a hierarchical structure</a:t>
            </a:r>
          </a:p>
          <a:p>
            <a:pPr eaLnBrk="1" hangingPunct="1">
              <a:lnSpc>
                <a:spcPct val="110000"/>
              </a:lnSpc>
              <a:spcAft>
                <a:spcPts val="1200"/>
              </a:spcAft>
            </a:pPr>
            <a:r>
              <a:rPr lang="en-US" sz="2800" dirty="0"/>
              <a:t>A tree consists of nodes with a parent-child relation</a:t>
            </a:r>
          </a:p>
          <a:p>
            <a:pPr eaLnBrk="1" hangingPunct="1">
              <a:lnSpc>
                <a:spcPct val="110000"/>
              </a:lnSpc>
              <a:spcAft>
                <a:spcPts val="1200"/>
              </a:spcAft>
            </a:pPr>
            <a:r>
              <a:rPr lang="en-US" sz="2800" b="1" dirty="0"/>
              <a:t>Applications:</a:t>
            </a:r>
          </a:p>
          <a:p>
            <a:pPr lvl="1" eaLnBrk="1" hangingPunct="1">
              <a:lnSpc>
                <a:spcPct val="110000"/>
              </a:lnSpc>
              <a:spcAft>
                <a:spcPts val="1200"/>
              </a:spcAft>
            </a:pPr>
            <a:r>
              <a:rPr lang="en-US" sz="2400" dirty="0"/>
              <a:t>Organization charts</a:t>
            </a:r>
          </a:p>
          <a:p>
            <a:pPr lvl="1" eaLnBrk="1" hangingPunct="1">
              <a:lnSpc>
                <a:spcPct val="110000"/>
              </a:lnSpc>
              <a:spcAft>
                <a:spcPts val="1200"/>
              </a:spcAft>
            </a:pPr>
            <a:r>
              <a:rPr lang="en-US" sz="2400" dirty="0"/>
              <a:t>File systems</a:t>
            </a:r>
          </a:p>
          <a:p>
            <a:pPr lvl="1" eaLnBrk="1" hangingPunct="1">
              <a:lnSpc>
                <a:spcPct val="110000"/>
              </a:lnSpc>
              <a:spcAft>
                <a:spcPts val="1200"/>
              </a:spcAft>
            </a:pPr>
            <a:r>
              <a:rPr lang="en-US" sz="2400" dirty="0"/>
              <a:t>Programming environments</a:t>
            </a:r>
          </a:p>
        </p:txBody>
      </p:sp>
      <p:grpSp>
        <p:nvGrpSpPr>
          <p:cNvPr id="4102" name="Group 70"/>
          <p:cNvGrpSpPr>
            <a:grpSpLocks/>
          </p:cNvGrpSpPr>
          <p:nvPr/>
        </p:nvGrpSpPr>
        <p:grpSpPr bwMode="auto">
          <a:xfrm>
            <a:off x="3657600" y="2601118"/>
            <a:ext cx="5270501" cy="3132138"/>
            <a:chOff x="2180" y="957"/>
            <a:chExt cx="3320" cy="1973"/>
          </a:xfrm>
        </p:grpSpPr>
        <p:sp>
          <p:nvSpPr>
            <p:cNvPr id="4104" name="AutoShape 45"/>
            <p:cNvSpPr>
              <a:spLocks noChangeAspect="1" noChangeArrowheads="1"/>
            </p:cNvSpPr>
            <p:nvPr/>
          </p:nvSpPr>
          <p:spPr bwMode="auto">
            <a:xfrm>
              <a:off x="3333" y="957"/>
              <a:ext cx="1082" cy="242"/>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Computers</a:t>
              </a:r>
              <a:r>
                <a:rPr lang="ja-JP" altLang="en-US" sz="1600" dirty="0">
                  <a:latin typeface="Times New Roman" panose="02020603050405020304" pitchFamily="18" charset="0"/>
                </a:rPr>
                <a:t>”</a:t>
              </a:r>
              <a:r>
                <a:rPr lang="en-US" sz="1600" dirty="0">
                  <a:latin typeface="Times New Roman" panose="02020603050405020304" pitchFamily="18" charset="0"/>
                </a:rPr>
                <a:t>R</a:t>
              </a:r>
              <a:r>
                <a:rPr lang="ja-JP" altLang="en-US" sz="1600" dirty="0">
                  <a:latin typeface="Times New Roman" panose="02020603050405020304" pitchFamily="18" charset="0"/>
                </a:rPr>
                <a:t>”</a:t>
              </a:r>
              <a:r>
                <a:rPr lang="en-US" sz="1600" dirty="0">
                  <a:latin typeface="Times New Roman" panose="02020603050405020304" pitchFamily="18" charset="0"/>
                </a:rPr>
                <a:t>Us</a:t>
              </a:r>
            </a:p>
          </p:txBody>
        </p:sp>
        <p:sp>
          <p:nvSpPr>
            <p:cNvPr id="4105" name="AutoShape 46"/>
            <p:cNvSpPr>
              <a:spLocks noChangeAspect="1" noChangeArrowheads="1"/>
            </p:cNvSpPr>
            <p:nvPr/>
          </p:nvSpPr>
          <p:spPr bwMode="auto">
            <a:xfrm>
              <a:off x="2604" y="1536"/>
              <a:ext cx="413"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Sales</a:t>
              </a:r>
            </a:p>
          </p:txBody>
        </p:sp>
        <p:sp>
          <p:nvSpPr>
            <p:cNvPr id="4106" name="AutoShape 47"/>
            <p:cNvSpPr>
              <a:spLocks noChangeAspect="1" noChangeArrowheads="1"/>
            </p:cNvSpPr>
            <p:nvPr/>
          </p:nvSpPr>
          <p:spPr bwMode="auto">
            <a:xfrm>
              <a:off x="5085" y="1536"/>
              <a:ext cx="415"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R&amp;D</a:t>
              </a:r>
            </a:p>
          </p:txBody>
        </p:sp>
        <p:sp>
          <p:nvSpPr>
            <p:cNvPr id="4107" name="AutoShape 48"/>
            <p:cNvSpPr>
              <a:spLocks noChangeAspect="1" noChangeArrowheads="1"/>
            </p:cNvSpPr>
            <p:nvPr/>
          </p:nvSpPr>
          <p:spPr bwMode="auto">
            <a:xfrm>
              <a:off x="3977" y="1536"/>
              <a:ext cx="904"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Manufacturing</a:t>
              </a:r>
            </a:p>
          </p:txBody>
        </p:sp>
        <p:sp>
          <p:nvSpPr>
            <p:cNvPr id="4108" name="AutoShape 49"/>
            <p:cNvSpPr>
              <a:spLocks noChangeAspect="1" noChangeArrowheads="1"/>
            </p:cNvSpPr>
            <p:nvPr/>
          </p:nvSpPr>
          <p:spPr bwMode="auto">
            <a:xfrm>
              <a:off x="3787" y="2112"/>
              <a:ext cx="554"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Laptops</a:t>
              </a:r>
            </a:p>
          </p:txBody>
        </p:sp>
        <p:sp>
          <p:nvSpPr>
            <p:cNvPr id="4109" name="AutoShape 50"/>
            <p:cNvSpPr>
              <a:spLocks noChangeAspect="1" noChangeArrowheads="1"/>
            </p:cNvSpPr>
            <p:nvPr/>
          </p:nvSpPr>
          <p:spPr bwMode="auto">
            <a:xfrm>
              <a:off x="4512" y="2112"/>
              <a:ext cx="615"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Desktops</a:t>
              </a:r>
            </a:p>
          </p:txBody>
        </p:sp>
        <p:sp>
          <p:nvSpPr>
            <p:cNvPr id="4110" name="AutoShape 52"/>
            <p:cNvSpPr>
              <a:spLocks noChangeAspect="1" noChangeArrowheads="1"/>
            </p:cNvSpPr>
            <p:nvPr/>
          </p:nvSpPr>
          <p:spPr bwMode="auto">
            <a:xfrm>
              <a:off x="2351" y="2111"/>
              <a:ext cx="303"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US</a:t>
              </a:r>
            </a:p>
          </p:txBody>
        </p:sp>
        <p:sp>
          <p:nvSpPr>
            <p:cNvPr id="4111" name="AutoShape 54"/>
            <p:cNvSpPr>
              <a:spLocks noChangeAspect="1" noChangeArrowheads="1"/>
            </p:cNvSpPr>
            <p:nvPr/>
          </p:nvSpPr>
          <p:spPr bwMode="auto">
            <a:xfrm>
              <a:off x="2783" y="2112"/>
              <a:ext cx="802"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International</a:t>
              </a:r>
            </a:p>
          </p:txBody>
        </p:sp>
        <p:cxnSp>
          <p:nvCxnSpPr>
            <p:cNvPr id="4112" name="AutoShape 56"/>
            <p:cNvCxnSpPr>
              <a:cxnSpLocks noChangeShapeType="1"/>
              <a:stCxn id="4104" idx="2"/>
              <a:endCxn id="4105" idx="0"/>
            </p:cNvCxnSpPr>
            <p:nvPr/>
          </p:nvCxnSpPr>
          <p:spPr bwMode="auto">
            <a:xfrm flipH="1">
              <a:off x="2811" y="1199"/>
              <a:ext cx="1064" cy="3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3" name="AutoShape 57"/>
            <p:cNvCxnSpPr>
              <a:cxnSpLocks noChangeShapeType="1"/>
              <a:stCxn id="4104" idx="2"/>
              <a:endCxn id="4107" idx="0"/>
            </p:cNvCxnSpPr>
            <p:nvPr/>
          </p:nvCxnSpPr>
          <p:spPr bwMode="auto">
            <a:xfrm>
              <a:off x="3874" y="1199"/>
              <a:ext cx="555" cy="3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4" name="AutoShape 58"/>
            <p:cNvCxnSpPr>
              <a:cxnSpLocks noChangeShapeType="1"/>
              <a:stCxn id="4104" idx="2"/>
              <a:endCxn id="4106" idx="0"/>
            </p:cNvCxnSpPr>
            <p:nvPr/>
          </p:nvCxnSpPr>
          <p:spPr bwMode="auto">
            <a:xfrm>
              <a:off x="3874" y="1199"/>
              <a:ext cx="1418" cy="337"/>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5" name="AutoShape 60"/>
            <p:cNvCxnSpPr>
              <a:cxnSpLocks noChangeShapeType="1"/>
              <a:stCxn id="4107" idx="2"/>
              <a:endCxn id="4109" idx="0"/>
            </p:cNvCxnSpPr>
            <p:nvPr/>
          </p:nvCxnSpPr>
          <p:spPr bwMode="auto">
            <a:xfrm>
              <a:off x="4429" y="1772"/>
              <a:ext cx="391" cy="34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6" name="AutoShape 61"/>
            <p:cNvCxnSpPr>
              <a:cxnSpLocks noChangeShapeType="1"/>
              <a:stCxn id="4107" idx="2"/>
              <a:endCxn id="4108" idx="0"/>
            </p:cNvCxnSpPr>
            <p:nvPr/>
          </p:nvCxnSpPr>
          <p:spPr bwMode="auto">
            <a:xfrm flipH="1">
              <a:off x="4064" y="1772"/>
              <a:ext cx="365" cy="34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7" name="AutoShape 62"/>
            <p:cNvCxnSpPr>
              <a:cxnSpLocks noChangeShapeType="1"/>
              <a:stCxn id="4105" idx="2"/>
              <a:endCxn id="4111" idx="0"/>
            </p:cNvCxnSpPr>
            <p:nvPr/>
          </p:nvCxnSpPr>
          <p:spPr bwMode="auto">
            <a:xfrm>
              <a:off x="2811" y="1772"/>
              <a:ext cx="374" cy="34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18" name="AutoShape 63"/>
            <p:cNvCxnSpPr>
              <a:cxnSpLocks noChangeShapeType="1"/>
              <a:stCxn id="4105" idx="2"/>
              <a:endCxn id="4110" idx="0"/>
            </p:cNvCxnSpPr>
            <p:nvPr/>
          </p:nvCxnSpPr>
          <p:spPr bwMode="auto">
            <a:xfrm flipH="1">
              <a:off x="2503" y="1772"/>
              <a:ext cx="308" cy="339"/>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119" name="AutoShape 64"/>
            <p:cNvSpPr>
              <a:spLocks noChangeAspect="1" noChangeArrowheads="1"/>
            </p:cNvSpPr>
            <p:nvPr/>
          </p:nvSpPr>
          <p:spPr bwMode="auto">
            <a:xfrm>
              <a:off x="2180" y="2691"/>
              <a:ext cx="509"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Europe</a:t>
              </a:r>
            </a:p>
          </p:txBody>
        </p:sp>
        <p:sp>
          <p:nvSpPr>
            <p:cNvPr id="4120" name="AutoShape 65"/>
            <p:cNvSpPr>
              <a:spLocks noChangeAspect="1" noChangeArrowheads="1"/>
            </p:cNvSpPr>
            <p:nvPr/>
          </p:nvSpPr>
          <p:spPr bwMode="auto">
            <a:xfrm>
              <a:off x="3023" y="2688"/>
              <a:ext cx="374" cy="242"/>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Asia</a:t>
              </a:r>
            </a:p>
          </p:txBody>
        </p:sp>
        <p:cxnSp>
          <p:nvCxnSpPr>
            <p:cNvPr id="4121" name="AutoShape 66"/>
            <p:cNvCxnSpPr>
              <a:cxnSpLocks noChangeShapeType="1"/>
              <a:stCxn id="4111" idx="2"/>
              <a:endCxn id="4120" idx="0"/>
            </p:cNvCxnSpPr>
            <p:nvPr/>
          </p:nvCxnSpPr>
          <p:spPr bwMode="auto">
            <a:xfrm>
              <a:off x="3184" y="2348"/>
              <a:ext cx="26" cy="34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4122" name="AutoShape 67"/>
            <p:cNvCxnSpPr>
              <a:cxnSpLocks noChangeShapeType="1"/>
              <a:stCxn id="4111" idx="2"/>
              <a:endCxn id="4119" idx="0"/>
            </p:cNvCxnSpPr>
            <p:nvPr/>
          </p:nvCxnSpPr>
          <p:spPr bwMode="auto">
            <a:xfrm flipH="1">
              <a:off x="2435" y="2348"/>
              <a:ext cx="750" cy="34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4123" name="AutoShape 68"/>
            <p:cNvSpPr>
              <a:spLocks noChangeAspect="1" noChangeArrowheads="1"/>
            </p:cNvSpPr>
            <p:nvPr/>
          </p:nvSpPr>
          <p:spPr bwMode="auto">
            <a:xfrm>
              <a:off x="3698" y="2691"/>
              <a:ext cx="524" cy="236"/>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Canada</a:t>
              </a:r>
            </a:p>
          </p:txBody>
        </p:sp>
        <p:cxnSp>
          <p:nvCxnSpPr>
            <p:cNvPr id="4124" name="AutoShape 69"/>
            <p:cNvCxnSpPr>
              <a:cxnSpLocks noChangeShapeType="1"/>
              <a:stCxn id="4111" idx="2"/>
              <a:endCxn id="4123" idx="0"/>
            </p:cNvCxnSpPr>
            <p:nvPr/>
          </p:nvCxnSpPr>
          <p:spPr bwMode="auto">
            <a:xfrm>
              <a:off x="3184" y="2348"/>
              <a:ext cx="776" cy="34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cxnSp>
        <p:nvCxnSpPr>
          <p:cNvPr id="4" name="Straight Arrow Connector 3">
            <a:extLst>
              <a:ext uri="{FF2B5EF4-FFF2-40B4-BE49-F238E27FC236}">
                <a16:creationId xmlns:a16="http://schemas.microsoft.com/office/drawing/2014/main" id="{9A4B4852-21DB-4FE7-9C8A-AF4E01FB2B58}"/>
              </a:ext>
            </a:extLst>
          </p:cNvPr>
          <p:cNvCxnSpPr>
            <a:cxnSpLocks/>
          </p:cNvCxnSpPr>
          <p:nvPr/>
        </p:nvCxnSpPr>
        <p:spPr>
          <a:xfrm>
            <a:off x="5888038" y="2060848"/>
            <a:ext cx="320675" cy="5402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6DA59C8-2F04-4C32-B60E-7924D6AD9B64}"/>
              </a:ext>
            </a:extLst>
          </p:cNvPr>
          <p:cNvSpPr txBox="1"/>
          <p:nvPr/>
        </p:nvSpPr>
        <p:spPr>
          <a:xfrm>
            <a:off x="5575206" y="1771927"/>
            <a:ext cx="633507" cy="369332"/>
          </a:xfrm>
          <a:prstGeom prst="rect">
            <a:avLst/>
          </a:prstGeom>
          <a:noFill/>
        </p:spPr>
        <p:txBody>
          <a:bodyPr wrap="none" rtlCol="0">
            <a:spAutoFit/>
          </a:bodyPr>
          <a:lstStyle/>
          <a:p>
            <a:r>
              <a:rPr lang="en-GB" dirty="0"/>
              <a:t>Root</a:t>
            </a:r>
          </a:p>
        </p:txBody>
      </p:sp>
      <p:cxnSp>
        <p:nvCxnSpPr>
          <p:cNvPr id="34" name="Straight Arrow Connector 33">
            <a:extLst>
              <a:ext uri="{FF2B5EF4-FFF2-40B4-BE49-F238E27FC236}">
                <a16:creationId xmlns:a16="http://schemas.microsoft.com/office/drawing/2014/main" id="{5670FDF5-E56D-4312-8459-8B36E1B0862A}"/>
              </a:ext>
            </a:extLst>
          </p:cNvPr>
          <p:cNvCxnSpPr>
            <a:cxnSpLocks/>
          </p:cNvCxnSpPr>
          <p:nvPr/>
        </p:nvCxnSpPr>
        <p:spPr>
          <a:xfrm>
            <a:off x="4196938" y="2996315"/>
            <a:ext cx="320675" cy="5402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73D5CE2-8AF7-4C4C-8879-ED40BC0E816F}"/>
              </a:ext>
            </a:extLst>
          </p:cNvPr>
          <p:cNvSpPr txBox="1"/>
          <p:nvPr/>
        </p:nvSpPr>
        <p:spPr>
          <a:xfrm>
            <a:off x="3491880" y="2564904"/>
            <a:ext cx="1409360" cy="369332"/>
          </a:xfrm>
          <a:prstGeom prst="rect">
            <a:avLst/>
          </a:prstGeom>
          <a:noFill/>
        </p:spPr>
        <p:txBody>
          <a:bodyPr wrap="none" rtlCol="0">
            <a:spAutoFit/>
          </a:bodyPr>
          <a:lstStyle/>
          <a:p>
            <a:r>
              <a:rPr lang="en-GB" dirty="0"/>
              <a:t>Internal node</a:t>
            </a:r>
          </a:p>
        </p:txBody>
      </p:sp>
      <p:sp>
        <p:nvSpPr>
          <p:cNvPr id="2" name="Slide Number Placeholder 1">
            <a:extLst>
              <a:ext uri="{FF2B5EF4-FFF2-40B4-BE49-F238E27FC236}">
                <a16:creationId xmlns:a16="http://schemas.microsoft.com/office/drawing/2014/main" id="{5FFEE7BB-E857-4C70-8D34-8959446C1930}"/>
              </a:ext>
            </a:extLst>
          </p:cNvPr>
          <p:cNvSpPr>
            <a:spLocks noGrp="1"/>
          </p:cNvSpPr>
          <p:nvPr>
            <p:ph type="sldNum" sz="quarter" idx="12"/>
          </p:nvPr>
        </p:nvSpPr>
        <p:spPr/>
        <p:txBody>
          <a:bodyPr/>
          <a:lstStyle/>
          <a:p>
            <a:fld id="{5AF38636-804C-414E-8ACA-D918E7046845}" type="slidenum">
              <a:rPr lang="en-GB" smtClean="0"/>
              <a:pPr/>
              <a:t>4</a:t>
            </a:fld>
            <a:endParaRPr lang="en-GB" dirty="0"/>
          </a:p>
        </p:txBody>
      </p:sp>
    </p:spTree>
    <p:extLst>
      <p:ext uri="{BB962C8B-B14F-4D97-AF65-F5344CB8AC3E}">
        <p14:creationId xmlns:p14="http://schemas.microsoft.com/office/powerpoint/2010/main" val="11042309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fontScale="90000"/>
          </a:bodyPr>
          <a:lstStyle/>
          <a:p>
            <a:pPr eaLnBrk="1" hangingPunct="1">
              <a:defRPr/>
            </a:pPr>
            <a:r>
              <a:rPr lang="en-US" altLang="en-US" dirty="0">
                <a:solidFill>
                  <a:srgbClr val="0000FF"/>
                </a:solidFill>
                <a:ea typeface="+mj-ea"/>
              </a:rPr>
              <a:t>Array-Based Representation of </a:t>
            </a:r>
            <a:br>
              <a:rPr lang="en-US" altLang="en-US" dirty="0">
                <a:solidFill>
                  <a:srgbClr val="0000FF"/>
                </a:solidFill>
                <a:ea typeface="+mj-ea"/>
              </a:rPr>
            </a:br>
            <a:r>
              <a:rPr lang="en-US" altLang="en-US" dirty="0">
                <a:solidFill>
                  <a:srgbClr val="0000FF"/>
                </a:solidFill>
                <a:ea typeface="+mj-ea"/>
              </a:rPr>
              <a:t>Binary Trees</a:t>
            </a:r>
            <a:endParaRPr lang="en-US" altLang="en-US" sz="4000" dirty="0">
              <a:solidFill>
                <a:srgbClr val="0000FF"/>
              </a:solidFill>
              <a:ea typeface="+mj-ea"/>
            </a:endParaRPr>
          </a:p>
        </p:txBody>
      </p:sp>
      <p:sp>
        <p:nvSpPr>
          <p:cNvPr id="20483" name="Rectangle 3" descr="Rectangle: Click to edit Master text styles&#10;Second level&#10;Third level&#10;Fourth level&#10;Fifth level"/>
          <p:cNvSpPr>
            <a:spLocks noGrp="1" noChangeArrowheads="1"/>
          </p:cNvSpPr>
          <p:nvPr>
            <p:ph idx="1"/>
          </p:nvPr>
        </p:nvSpPr>
        <p:spPr>
          <a:xfrm>
            <a:off x="838200" y="1676400"/>
            <a:ext cx="7772400" cy="609600"/>
          </a:xfrm>
        </p:spPr>
        <p:txBody>
          <a:bodyPr/>
          <a:lstStyle/>
          <a:p>
            <a:pPr eaLnBrk="1" hangingPunct="1"/>
            <a:r>
              <a:rPr lang="en-US" sz="2800" dirty="0"/>
              <a:t>Nodes are stored in an array A</a:t>
            </a:r>
          </a:p>
        </p:txBody>
      </p:sp>
      <p:sp>
        <p:nvSpPr>
          <p:cNvPr id="2048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AF13597-379A-904E-B57F-33B152AE13FF}" type="slidenum">
              <a:rPr lang="en-US" sz="1400">
                <a:latin typeface="Times New Roman" panose="02020603050405020304" pitchFamily="18" charset="0"/>
              </a:rPr>
              <a:pPr eaLnBrk="1" hangingPunct="1"/>
              <a:t>40</a:t>
            </a:fld>
            <a:endParaRPr lang="en-US" sz="1400" dirty="0">
              <a:latin typeface="Times New Roman" panose="02020603050405020304" pitchFamily="18" charset="0"/>
            </a:endParaRPr>
          </a:p>
        </p:txBody>
      </p:sp>
      <p:sp>
        <p:nvSpPr>
          <p:cNvPr id="102421" name="Rectangle 21"/>
          <p:cNvSpPr>
            <a:spLocks noChangeArrowheads="1"/>
          </p:cNvSpPr>
          <p:nvPr/>
        </p:nvSpPr>
        <p:spPr bwMode="auto">
          <a:xfrm>
            <a:off x="290860" y="3841750"/>
            <a:ext cx="6729412" cy="2879724"/>
          </a:xfrm>
          <a:prstGeom prst="rect">
            <a:avLst/>
          </a:prstGeom>
          <a:noFill/>
          <a:ln w="9525">
            <a:noFill/>
            <a:miter lim="800000"/>
            <a:headEnd/>
            <a:tailEnd/>
          </a:ln>
          <a:effectLst/>
        </p:spPr>
        <p:txBody>
          <a:bodyPr/>
          <a:lstStyle/>
          <a:p>
            <a:pPr algn="l">
              <a:spcBef>
                <a:spcPct val="20000"/>
              </a:spcBef>
              <a:spcAft>
                <a:spcPts val="1200"/>
              </a:spcAft>
              <a:buClr>
                <a:schemeClr val="tx1"/>
              </a:buClr>
              <a:buSzPct val="75000"/>
            </a:pPr>
            <a:r>
              <a:rPr lang="en-US" sz="2400" dirty="0"/>
              <a:t>Node v is stored at A[rank(v)]</a:t>
            </a:r>
          </a:p>
          <a:p>
            <a:pPr marL="342900" indent="-342900" algn="l">
              <a:spcBef>
                <a:spcPct val="20000"/>
              </a:spcBef>
              <a:spcAft>
                <a:spcPts val="1200"/>
              </a:spcAft>
              <a:buClr>
                <a:schemeClr val="tx1"/>
              </a:buClr>
              <a:buSzPct val="75000"/>
              <a:buFont typeface="Arial" panose="020B0604020202020204" pitchFamily="34" charset="0"/>
              <a:buChar char="•"/>
            </a:pPr>
            <a:r>
              <a:rPr lang="en-US" sz="2400" dirty="0"/>
              <a:t>rank(root) = 0</a:t>
            </a:r>
          </a:p>
          <a:p>
            <a:pPr marL="342900" indent="-342900" algn="l">
              <a:spcBef>
                <a:spcPct val="20000"/>
              </a:spcBef>
              <a:spcAft>
                <a:spcPts val="1200"/>
              </a:spcAft>
              <a:buClr>
                <a:schemeClr val="tx1"/>
              </a:buClr>
              <a:buSzPct val="75000"/>
              <a:buFont typeface="Arial" panose="020B0604020202020204" pitchFamily="34" charset="0"/>
              <a:buChar char="•"/>
            </a:pPr>
            <a:r>
              <a:rPr lang="en-US" sz="2400" dirty="0"/>
              <a:t>if node is the left child of parent(node), 	     </a:t>
            </a:r>
            <a:r>
              <a:rPr lang="en-US" sz="2400" b="1" dirty="0"/>
              <a:t>rank(node) = 2 </a:t>
            </a:r>
            <a:r>
              <a:rPr lang="ar-sa" sz="2400" b="1" dirty="0">
                <a:cs typeface="Arial" charset="0"/>
                <a:sym typeface="Symbol" charset="0"/>
              </a:rPr>
              <a:t></a:t>
            </a:r>
            <a:r>
              <a:rPr lang="en-US" sz="2400" b="1" dirty="0">
                <a:cs typeface="Arial" charset="0"/>
                <a:sym typeface="Symbol" charset="0"/>
              </a:rPr>
              <a:t> </a:t>
            </a:r>
            <a:r>
              <a:rPr lang="en-US" sz="2400" b="1" dirty="0"/>
              <a:t>rank(parent(node)) + 1</a:t>
            </a:r>
          </a:p>
          <a:p>
            <a:pPr marL="342900" indent="-342900" algn="l">
              <a:spcBef>
                <a:spcPct val="20000"/>
              </a:spcBef>
              <a:spcAft>
                <a:spcPts val="1200"/>
              </a:spcAft>
              <a:buClr>
                <a:schemeClr val="tx1"/>
              </a:buClr>
              <a:buSzPct val="75000"/>
              <a:buFont typeface="Arial" panose="020B0604020202020204" pitchFamily="34" charset="0"/>
              <a:buChar char="•"/>
            </a:pPr>
            <a:r>
              <a:rPr lang="en-US" sz="2400" dirty="0"/>
              <a:t>if node is the right child of parent(node), 	     </a:t>
            </a:r>
            <a:r>
              <a:rPr lang="en-US" sz="2400" b="1" dirty="0"/>
              <a:t>rank(node) = 2</a:t>
            </a:r>
            <a:r>
              <a:rPr lang="ar-sa" sz="2400" b="1" dirty="0">
                <a:cs typeface="Arial" charset="0"/>
                <a:sym typeface="Symbol" charset="0"/>
              </a:rPr>
              <a:t> </a:t>
            </a:r>
            <a:r>
              <a:rPr lang="en-US" sz="2400" b="1" dirty="0">
                <a:cs typeface="Arial" charset="0"/>
                <a:sym typeface="Symbol" charset="0"/>
              </a:rPr>
              <a:t> r</a:t>
            </a:r>
            <a:r>
              <a:rPr lang="en-US" sz="2400" b="1" dirty="0"/>
              <a:t>ank(parent(node)) </a:t>
            </a:r>
            <a:r>
              <a:rPr lang="en-US" sz="2400" b="1" dirty="0">
                <a:latin typeface="Symbol" charset="0"/>
              </a:rPr>
              <a:t>+</a:t>
            </a:r>
            <a:r>
              <a:rPr lang="en-US" sz="2400" b="1" dirty="0"/>
              <a:t> 2</a:t>
            </a:r>
          </a:p>
        </p:txBody>
      </p:sp>
      <p:sp>
        <p:nvSpPr>
          <p:cNvPr id="102422" name="Text Box 22"/>
          <p:cNvSpPr txBox="1">
            <a:spLocks noChangeArrowheads="1"/>
          </p:cNvSpPr>
          <p:nvPr/>
        </p:nvSpPr>
        <p:spPr bwMode="auto">
          <a:xfrm>
            <a:off x="6934200" y="1828800"/>
            <a:ext cx="310677" cy="369332"/>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0</a:t>
            </a:r>
          </a:p>
        </p:txBody>
      </p:sp>
      <p:sp>
        <p:nvSpPr>
          <p:cNvPr id="102423" name="Text Box 23"/>
          <p:cNvSpPr txBox="1">
            <a:spLocks noChangeArrowheads="1"/>
          </p:cNvSpPr>
          <p:nvPr/>
        </p:nvSpPr>
        <p:spPr bwMode="auto">
          <a:xfrm>
            <a:off x="6254750" y="3033713"/>
            <a:ext cx="311150" cy="369887"/>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1</a:t>
            </a:r>
          </a:p>
        </p:txBody>
      </p:sp>
      <p:sp>
        <p:nvSpPr>
          <p:cNvPr id="102424" name="Text Box 24"/>
          <p:cNvSpPr txBox="1">
            <a:spLocks noChangeArrowheads="1"/>
          </p:cNvSpPr>
          <p:nvPr/>
        </p:nvSpPr>
        <p:spPr bwMode="auto">
          <a:xfrm>
            <a:off x="8083550" y="3033713"/>
            <a:ext cx="311150" cy="369887"/>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2</a:t>
            </a:r>
          </a:p>
        </p:txBody>
      </p:sp>
      <p:sp>
        <p:nvSpPr>
          <p:cNvPr id="102425" name="Text Box 25"/>
          <p:cNvSpPr txBox="1">
            <a:spLocks noChangeArrowheads="1"/>
          </p:cNvSpPr>
          <p:nvPr/>
        </p:nvSpPr>
        <p:spPr bwMode="auto">
          <a:xfrm>
            <a:off x="7473950" y="4176713"/>
            <a:ext cx="311150" cy="369887"/>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5</a:t>
            </a:r>
          </a:p>
        </p:txBody>
      </p:sp>
      <p:sp>
        <p:nvSpPr>
          <p:cNvPr id="102426" name="Text Box 26"/>
          <p:cNvSpPr txBox="1">
            <a:spLocks noChangeArrowheads="1"/>
          </p:cNvSpPr>
          <p:nvPr/>
        </p:nvSpPr>
        <p:spPr bwMode="auto">
          <a:xfrm>
            <a:off x="8540750" y="4191000"/>
            <a:ext cx="311150" cy="369888"/>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6</a:t>
            </a:r>
          </a:p>
        </p:txBody>
      </p:sp>
      <p:sp>
        <p:nvSpPr>
          <p:cNvPr id="102427" name="Text Box 27"/>
          <p:cNvSpPr txBox="1">
            <a:spLocks noChangeArrowheads="1"/>
          </p:cNvSpPr>
          <p:nvPr/>
        </p:nvSpPr>
        <p:spPr bwMode="auto">
          <a:xfrm>
            <a:off x="5873750" y="4176713"/>
            <a:ext cx="311150" cy="369887"/>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3</a:t>
            </a:r>
          </a:p>
        </p:txBody>
      </p:sp>
      <p:sp>
        <p:nvSpPr>
          <p:cNvPr id="102428" name="Text Box 28"/>
          <p:cNvSpPr txBox="1">
            <a:spLocks noChangeArrowheads="1"/>
          </p:cNvSpPr>
          <p:nvPr/>
        </p:nvSpPr>
        <p:spPr bwMode="auto">
          <a:xfrm>
            <a:off x="7010400" y="4176713"/>
            <a:ext cx="311150" cy="369887"/>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4</a:t>
            </a:r>
          </a:p>
        </p:txBody>
      </p:sp>
      <p:sp>
        <p:nvSpPr>
          <p:cNvPr id="102429" name="Text Box 29"/>
          <p:cNvSpPr txBox="1">
            <a:spLocks noChangeArrowheads="1"/>
          </p:cNvSpPr>
          <p:nvPr/>
        </p:nvSpPr>
        <p:spPr bwMode="auto">
          <a:xfrm>
            <a:off x="6254750" y="5472113"/>
            <a:ext cx="310677" cy="369332"/>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9</a:t>
            </a:r>
          </a:p>
        </p:txBody>
      </p:sp>
      <p:sp>
        <p:nvSpPr>
          <p:cNvPr id="102430" name="Text Box 30"/>
          <p:cNvSpPr txBox="1">
            <a:spLocks noChangeArrowheads="1"/>
          </p:cNvSpPr>
          <p:nvPr/>
        </p:nvSpPr>
        <p:spPr bwMode="auto">
          <a:xfrm>
            <a:off x="7416800" y="5472113"/>
            <a:ext cx="436688" cy="369332"/>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10</a:t>
            </a:r>
          </a:p>
        </p:txBody>
      </p:sp>
      <p:sp>
        <p:nvSpPr>
          <p:cNvPr id="102432" name="Oval 32"/>
          <p:cNvSpPr>
            <a:spLocks noChangeArrowheads="1"/>
          </p:cNvSpPr>
          <p:nvPr/>
        </p:nvSpPr>
        <p:spPr bwMode="auto">
          <a:xfrm>
            <a:off x="7142163" y="2082800"/>
            <a:ext cx="411162" cy="431800"/>
          </a:xfrm>
          <a:prstGeom prst="ellipse">
            <a:avLst/>
          </a:prstGeom>
          <a:solidFill>
            <a:schemeClr val="accent5"/>
          </a:solidFill>
          <a:ln w="12700">
            <a:solidFill>
              <a:schemeClr val="tx1"/>
            </a:solidFill>
            <a:round/>
            <a:headEnd/>
            <a:tailEnd/>
          </a:ln>
          <a:effectLst/>
        </p:spPr>
        <p:txBody>
          <a:bodyPr wrap="none" anchor="ctr">
            <a:spAutoFit/>
          </a:bodyPr>
          <a:lstStyle/>
          <a:p>
            <a:pPr>
              <a:defRPr/>
            </a:pPr>
            <a:r>
              <a:rPr lang="en-US" altLang="en-US" sz="1400" dirty="0">
                <a:solidFill>
                  <a:schemeClr val="tx2"/>
                </a:solidFill>
                <a:latin typeface="+mn-lt"/>
                <a:ea typeface="+mn-ea"/>
              </a:rPr>
              <a:t>A</a:t>
            </a:r>
          </a:p>
        </p:txBody>
      </p:sp>
      <p:sp>
        <p:nvSpPr>
          <p:cNvPr id="102433" name="Oval 33"/>
          <p:cNvSpPr>
            <a:spLocks noChangeArrowheads="1"/>
          </p:cNvSpPr>
          <p:nvPr/>
        </p:nvSpPr>
        <p:spPr bwMode="auto">
          <a:xfrm>
            <a:off x="7212013" y="5740400"/>
            <a:ext cx="430212" cy="431800"/>
          </a:xfrm>
          <a:prstGeom prst="ellipse">
            <a:avLst/>
          </a:prstGeom>
          <a:solidFill>
            <a:schemeClr val="accent5"/>
          </a:solidFill>
          <a:ln w="12700">
            <a:solidFill>
              <a:schemeClr val="tx1"/>
            </a:solidFill>
            <a:round/>
            <a:headEnd/>
            <a:tailEnd/>
          </a:ln>
          <a:effectLst/>
        </p:spPr>
        <p:txBody>
          <a:bodyPr wrap="none" anchor="ctr">
            <a:spAutoFit/>
          </a:bodyPr>
          <a:lstStyle/>
          <a:p>
            <a:pPr>
              <a:defRPr/>
            </a:pPr>
            <a:r>
              <a:rPr lang="en-US" altLang="en-US" sz="1400">
                <a:solidFill>
                  <a:schemeClr val="tx2"/>
                </a:solidFill>
                <a:latin typeface="+mn-lt"/>
                <a:ea typeface="+mn-ea"/>
              </a:rPr>
              <a:t>H</a:t>
            </a:r>
          </a:p>
        </p:txBody>
      </p:sp>
      <p:sp>
        <p:nvSpPr>
          <p:cNvPr id="102434" name="Oval 34"/>
          <p:cNvSpPr>
            <a:spLocks noChangeArrowheads="1"/>
          </p:cNvSpPr>
          <p:nvPr/>
        </p:nvSpPr>
        <p:spPr bwMode="auto">
          <a:xfrm>
            <a:off x="6526213" y="5740400"/>
            <a:ext cx="430212" cy="431800"/>
          </a:xfrm>
          <a:prstGeom prst="ellipse">
            <a:avLst/>
          </a:prstGeom>
          <a:solidFill>
            <a:schemeClr val="accent5"/>
          </a:solidFill>
          <a:ln w="12700">
            <a:solidFill>
              <a:schemeClr val="tx1"/>
            </a:solidFill>
            <a:round/>
            <a:headEnd/>
            <a:tailEnd/>
          </a:ln>
          <a:effectLst/>
        </p:spPr>
        <p:txBody>
          <a:bodyPr wrap="none" anchor="ctr">
            <a:spAutoFit/>
          </a:bodyPr>
          <a:lstStyle/>
          <a:p>
            <a:pPr>
              <a:defRPr/>
            </a:pPr>
            <a:r>
              <a:rPr lang="en-US" altLang="en-US" sz="1400">
                <a:solidFill>
                  <a:schemeClr val="tx2"/>
                </a:solidFill>
                <a:latin typeface="+mn-lt"/>
                <a:ea typeface="+mn-ea"/>
              </a:rPr>
              <a:t>G</a:t>
            </a:r>
          </a:p>
        </p:txBody>
      </p:sp>
      <p:sp>
        <p:nvSpPr>
          <p:cNvPr id="102435" name="Oval 35"/>
          <p:cNvSpPr>
            <a:spLocks noChangeArrowheads="1"/>
          </p:cNvSpPr>
          <p:nvPr/>
        </p:nvSpPr>
        <p:spPr bwMode="auto">
          <a:xfrm>
            <a:off x="6781800" y="4498975"/>
            <a:ext cx="430213" cy="431800"/>
          </a:xfrm>
          <a:prstGeom prst="ellipse">
            <a:avLst/>
          </a:prstGeom>
          <a:solidFill>
            <a:schemeClr val="accent5"/>
          </a:solidFill>
          <a:ln w="12700">
            <a:solidFill>
              <a:schemeClr val="tx1"/>
            </a:solidFill>
            <a:round/>
            <a:headEnd/>
            <a:tailEnd/>
          </a:ln>
          <a:effectLst/>
        </p:spPr>
        <p:txBody>
          <a:bodyPr anchor="ctr">
            <a:spAutoFit/>
          </a:bodyPr>
          <a:lstStyle/>
          <a:p>
            <a:pPr>
              <a:defRPr/>
            </a:pPr>
            <a:r>
              <a:rPr lang="en-US" altLang="en-US" sz="1400" dirty="0">
                <a:solidFill>
                  <a:schemeClr val="tx2"/>
                </a:solidFill>
                <a:latin typeface="+mn-lt"/>
                <a:ea typeface="+mn-ea"/>
              </a:rPr>
              <a:t>F</a:t>
            </a:r>
          </a:p>
        </p:txBody>
      </p:sp>
      <p:sp>
        <p:nvSpPr>
          <p:cNvPr id="102436" name="Oval 36"/>
          <p:cNvSpPr>
            <a:spLocks noChangeArrowheads="1"/>
          </p:cNvSpPr>
          <p:nvPr/>
        </p:nvSpPr>
        <p:spPr bwMode="auto">
          <a:xfrm>
            <a:off x="6019800" y="4498975"/>
            <a:ext cx="438150" cy="431800"/>
          </a:xfrm>
          <a:prstGeom prst="ellipse">
            <a:avLst/>
          </a:prstGeom>
          <a:solidFill>
            <a:schemeClr val="accent5"/>
          </a:solidFill>
          <a:ln w="12700">
            <a:solidFill>
              <a:schemeClr val="tx1"/>
            </a:solidFill>
            <a:round/>
            <a:headEnd/>
            <a:tailEnd/>
          </a:ln>
          <a:effectLst/>
        </p:spPr>
        <p:txBody>
          <a:bodyPr anchor="ctr">
            <a:spAutoFit/>
          </a:bodyPr>
          <a:lstStyle/>
          <a:p>
            <a:pPr>
              <a:defRPr/>
            </a:pPr>
            <a:r>
              <a:rPr lang="en-US" altLang="en-US" sz="1400" dirty="0">
                <a:solidFill>
                  <a:schemeClr val="tx2"/>
                </a:solidFill>
                <a:latin typeface="+mn-lt"/>
                <a:ea typeface="+mn-ea"/>
              </a:rPr>
              <a:t>E</a:t>
            </a:r>
          </a:p>
        </p:txBody>
      </p:sp>
      <p:sp>
        <p:nvSpPr>
          <p:cNvPr id="102437" name="Oval 37"/>
          <p:cNvSpPr>
            <a:spLocks noChangeArrowheads="1"/>
          </p:cNvSpPr>
          <p:nvPr/>
        </p:nvSpPr>
        <p:spPr bwMode="auto">
          <a:xfrm>
            <a:off x="7821613" y="3302000"/>
            <a:ext cx="430212" cy="431800"/>
          </a:xfrm>
          <a:prstGeom prst="ellipse">
            <a:avLst/>
          </a:prstGeom>
          <a:solidFill>
            <a:schemeClr val="accent5"/>
          </a:solidFill>
          <a:ln w="12700">
            <a:solidFill>
              <a:schemeClr val="tx1"/>
            </a:solidFill>
            <a:round/>
            <a:headEnd/>
            <a:tailEnd/>
          </a:ln>
          <a:effectLst/>
        </p:spPr>
        <p:txBody>
          <a:bodyPr wrap="none" anchor="ctr">
            <a:spAutoFit/>
          </a:bodyPr>
          <a:lstStyle/>
          <a:p>
            <a:pPr>
              <a:defRPr/>
            </a:pPr>
            <a:r>
              <a:rPr lang="en-US" altLang="en-US" sz="1400">
                <a:solidFill>
                  <a:schemeClr val="tx2"/>
                </a:solidFill>
                <a:latin typeface="+mn-lt"/>
                <a:ea typeface="+mn-ea"/>
              </a:rPr>
              <a:t>D</a:t>
            </a:r>
          </a:p>
        </p:txBody>
      </p:sp>
      <p:sp>
        <p:nvSpPr>
          <p:cNvPr id="102438" name="Oval 38"/>
          <p:cNvSpPr>
            <a:spLocks noChangeArrowheads="1"/>
          </p:cNvSpPr>
          <p:nvPr/>
        </p:nvSpPr>
        <p:spPr bwMode="auto">
          <a:xfrm>
            <a:off x="7620000" y="4495800"/>
            <a:ext cx="395288" cy="431800"/>
          </a:xfrm>
          <a:prstGeom prst="ellipse">
            <a:avLst/>
          </a:prstGeom>
          <a:solidFill>
            <a:schemeClr val="accent5"/>
          </a:solidFill>
          <a:ln w="12700">
            <a:solidFill>
              <a:schemeClr val="tx1"/>
            </a:solidFill>
            <a:round/>
            <a:headEnd/>
            <a:tailEnd/>
          </a:ln>
          <a:effectLst/>
        </p:spPr>
        <p:txBody>
          <a:bodyPr anchor="ctr">
            <a:spAutoFit/>
          </a:bodyPr>
          <a:lstStyle/>
          <a:p>
            <a:pPr>
              <a:defRPr/>
            </a:pPr>
            <a:r>
              <a:rPr lang="en-US" altLang="en-US" sz="1400" dirty="0">
                <a:solidFill>
                  <a:schemeClr val="tx2"/>
                </a:solidFill>
                <a:latin typeface="+mn-lt"/>
                <a:ea typeface="+mn-ea"/>
              </a:rPr>
              <a:t>C</a:t>
            </a:r>
          </a:p>
        </p:txBody>
      </p:sp>
      <p:sp>
        <p:nvSpPr>
          <p:cNvPr id="102439" name="Oval 39"/>
          <p:cNvSpPr>
            <a:spLocks noChangeArrowheads="1"/>
          </p:cNvSpPr>
          <p:nvPr/>
        </p:nvSpPr>
        <p:spPr bwMode="auto">
          <a:xfrm>
            <a:off x="6461125" y="3302000"/>
            <a:ext cx="407988" cy="431800"/>
          </a:xfrm>
          <a:prstGeom prst="ellipse">
            <a:avLst/>
          </a:prstGeom>
          <a:solidFill>
            <a:schemeClr val="accent5"/>
          </a:solidFill>
          <a:ln w="12700">
            <a:solidFill>
              <a:schemeClr val="tx1"/>
            </a:solidFill>
            <a:round/>
            <a:headEnd/>
            <a:tailEnd/>
          </a:ln>
          <a:effectLst/>
        </p:spPr>
        <p:txBody>
          <a:bodyPr wrap="none" anchor="ctr">
            <a:spAutoFit/>
          </a:bodyPr>
          <a:lstStyle/>
          <a:p>
            <a:pPr>
              <a:defRPr/>
            </a:pPr>
            <a:r>
              <a:rPr lang="en-US" altLang="en-US" sz="1400">
                <a:solidFill>
                  <a:schemeClr val="tx2"/>
                </a:solidFill>
                <a:latin typeface="+mn-lt"/>
                <a:ea typeface="+mn-ea"/>
              </a:rPr>
              <a:t>B</a:t>
            </a:r>
          </a:p>
        </p:txBody>
      </p:sp>
      <p:cxnSp>
        <p:nvCxnSpPr>
          <p:cNvPr id="102440" name="AutoShape 40"/>
          <p:cNvCxnSpPr>
            <a:cxnSpLocks noChangeShapeType="1"/>
            <a:stCxn id="102432" idx="4"/>
            <a:endCxn id="102439" idx="0"/>
          </p:cNvCxnSpPr>
          <p:nvPr/>
        </p:nvCxnSpPr>
        <p:spPr bwMode="auto">
          <a:xfrm rot="5400000">
            <a:off x="6613526" y="2566987"/>
            <a:ext cx="787400" cy="682625"/>
          </a:xfrm>
          <a:prstGeom prst="straightConnector1">
            <a:avLst/>
          </a:prstGeom>
          <a:solidFill>
            <a:schemeClr val="accent5"/>
          </a:solidFill>
          <a:ln w="12700">
            <a:solidFill>
              <a:schemeClr val="tx1"/>
            </a:solidFill>
            <a:round/>
            <a:headEnd/>
            <a:tailEnd/>
          </a:ln>
          <a:effectLst/>
        </p:spPr>
      </p:cxnSp>
      <p:cxnSp>
        <p:nvCxnSpPr>
          <p:cNvPr id="102441" name="AutoShape 41"/>
          <p:cNvCxnSpPr>
            <a:cxnSpLocks noChangeShapeType="1"/>
            <a:stCxn id="102437" idx="4"/>
            <a:endCxn id="102438" idx="0"/>
          </p:cNvCxnSpPr>
          <p:nvPr/>
        </p:nvCxnSpPr>
        <p:spPr bwMode="auto">
          <a:xfrm rot="5400000">
            <a:off x="7546976" y="4005262"/>
            <a:ext cx="762000" cy="219075"/>
          </a:xfrm>
          <a:prstGeom prst="straightConnector1">
            <a:avLst/>
          </a:prstGeom>
          <a:solidFill>
            <a:schemeClr val="accent5"/>
          </a:solidFill>
          <a:ln w="12700">
            <a:solidFill>
              <a:schemeClr val="tx1"/>
            </a:solidFill>
            <a:round/>
            <a:headEnd/>
            <a:tailEnd/>
          </a:ln>
          <a:effectLst/>
        </p:spPr>
      </p:cxnSp>
      <p:cxnSp>
        <p:nvCxnSpPr>
          <p:cNvPr id="102442" name="AutoShape 42"/>
          <p:cNvCxnSpPr>
            <a:cxnSpLocks noChangeShapeType="1"/>
            <a:stCxn id="102432" idx="4"/>
            <a:endCxn id="102437" idx="0"/>
          </p:cNvCxnSpPr>
          <p:nvPr/>
        </p:nvCxnSpPr>
        <p:spPr bwMode="auto">
          <a:xfrm rot="16200000" flipH="1">
            <a:off x="7299326" y="2563812"/>
            <a:ext cx="787400" cy="688975"/>
          </a:xfrm>
          <a:prstGeom prst="straightConnector1">
            <a:avLst/>
          </a:prstGeom>
          <a:solidFill>
            <a:schemeClr val="accent5"/>
          </a:solidFill>
          <a:ln w="12700">
            <a:solidFill>
              <a:schemeClr val="tx1"/>
            </a:solidFill>
            <a:round/>
            <a:headEnd/>
            <a:tailEnd/>
          </a:ln>
          <a:effectLst/>
        </p:spPr>
      </p:cxnSp>
      <p:cxnSp>
        <p:nvCxnSpPr>
          <p:cNvPr id="102443" name="AutoShape 43"/>
          <p:cNvCxnSpPr>
            <a:cxnSpLocks noChangeShapeType="1"/>
            <a:stCxn id="102439" idx="4"/>
            <a:endCxn id="102436" idx="0"/>
          </p:cNvCxnSpPr>
          <p:nvPr/>
        </p:nvCxnSpPr>
        <p:spPr bwMode="auto">
          <a:xfrm rot="5400000">
            <a:off x="6069806" y="3902869"/>
            <a:ext cx="765175" cy="427038"/>
          </a:xfrm>
          <a:prstGeom prst="straightConnector1">
            <a:avLst/>
          </a:prstGeom>
          <a:solidFill>
            <a:schemeClr val="accent5"/>
          </a:solidFill>
          <a:ln w="12700">
            <a:solidFill>
              <a:schemeClr val="tx1"/>
            </a:solidFill>
            <a:round/>
            <a:headEnd/>
            <a:tailEnd/>
          </a:ln>
          <a:effectLst/>
        </p:spPr>
      </p:cxnSp>
      <p:cxnSp>
        <p:nvCxnSpPr>
          <p:cNvPr id="102444" name="AutoShape 44"/>
          <p:cNvCxnSpPr>
            <a:cxnSpLocks noChangeShapeType="1"/>
            <a:stCxn id="102439" idx="4"/>
            <a:endCxn id="102435" idx="0"/>
          </p:cNvCxnSpPr>
          <p:nvPr/>
        </p:nvCxnSpPr>
        <p:spPr bwMode="auto">
          <a:xfrm rot="16200000" flipH="1">
            <a:off x="6449219" y="3950494"/>
            <a:ext cx="765175" cy="331787"/>
          </a:xfrm>
          <a:prstGeom prst="straightConnector1">
            <a:avLst/>
          </a:prstGeom>
          <a:solidFill>
            <a:schemeClr val="accent5"/>
          </a:solidFill>
          <a:ln w="12700">
            <a:solidFill>
              <a:schemeClr val="tx1"/>
            </a:solidFill>
            <a:round/>
            <a:headEnd/>
            <a:tailEnd/>
          </a:ln>
          <a:effectLst/>
        </p:spPr>
      </p:cxnSp>
      <p:cxnSp>
        <p:nvCxnSpPr>
          <p:cNvPr id="102445" name="AutoShape 45"/>
          <p:cNvCxnSpPr>
            <a:cxnSpLocks noChangeShapeType="1"/>
            <a:stCxn id="102435" idx="4"/>
            <a:endCxn id="102434" idx="0"/>
          </p:cNvCxnSpPr>
          <p:nvPr/>
        </p:nvCxnSpPr>
        <p:spPr bwMode="auto">
          <a:xfrm rot="5400000">
            <a:off x="6465094" y="5207794"/>
            <a:ext cx="809625" cy="255587"/>
          </a:xfrm>
          <a:prstGeom prst="straightConnector1">
            <a:avLst/>
          </a:prstGeom>
          <a:solidFill>
            <a:schemeClr val="accent5"/>
          </a:solidFill>
          <a:ln w="12700">
            <a:solidFill>
              <a:schemeClr val="tx1"/>
            </a:solidFill>
            <a:round/>
            <a:headEnd/>
            <a:tailEnd/>
          </a:ln>
          <a:effectLst/>
        </p:spPr>
      </p:cxnSp>
      <p:cxnSp>
        <p:nvCxnSpPr>
          <p:cNvPr id="102446" name="AutoShape 46"/>
          <p:cNvCxnSpPr>
            <a:cxnSpLocks noChangeShapeType="1"/>
            <a:stCxn id="102435" idx="4"/>
            <a:endCxn id="102433" idx="0"/>
          </p:cNvCxnSpPr>
          <p:nvPr/>
        </p:nvCxnSpPr>
        <p:spPr bwMode="auto">
          <a:xfrm rot="16200000" flipH="1">
            <a:off x="6807994" y="5120481"/>
            <a:ext cx="809625" cy="430213"/>
          </a:xfrm>
          <a:prstGeom prst="straightConnector1">
            <a:avLst/>
          </a:prstGeom>
          <a:solidFill>
            <a:schemeClr val="accent5"/>
          </a:solidFill>
          <a:ln w="12700">
            <a:solidFill>
              <a:schemeClr val="tx1"/>
            </a:solidFill>
            <a:round/>
            <a:headEnd/>
            <a:tailEnd/>
          </a:ln>
          <a:effectLst/>
        </p:spPr>
      </p:cxnSp>
      <p:sp>
        <p:nvSpPr>
          <p:cNvPr id="102447" name="Oval 47"/>
          <p:cNvSpPr>
            <a:spLocks noChangeArrowheads="1"/>
          </p:cNvSpPr>
          <p:nvPr/>
        </p:nvSpPr>
        <p:spPr bwMode="auto">
          <a:xfrm>
            <a:off x="8299450" y="4498975"/>
            <a:ext cx="387350" cy="431800"/>
          </a:xfrm>
          <a:prstGeom prst="ellipse">
            <a:avLst/>
          </a:prstGeom>
          <a:solidFill>
            <a:schemeClr val="accent5"/>
          </a:solidFill>
          <a:ln w="12700">
            <a:solidFill>
              <a:schemeClr val="tx1"/>
            </a:solidFill>
            <a:round/>
            <a:headEnd/>
            <a:tailEnd/>
          </a:ln>
          <a:effectLst/>
        </p:spPr>
        <p:txBody>
          <a:bodyPr anchor="ctr">
            <a:spAutoFit/>
          </a:bodyPr>
          <a:lstStyle/>
          <a:p>
            <a:pPr>
              <a:defRPr/>
            </a:pPr>
            <a:r>
              <a:rPr lang="en-US" altLang="en-US" sz="1400" dirty="0">
                <a:solidFill>
                  <a:schemeClr val="tx2"/>
                </a:solidFill>
                <a:latin typeface="+mn-lt"/>
                <a:ea typeface="+mn-ea"/>
              </a:rPr>
              <a:t>J</a:t>
            </a:r>
          </a:p>
        </p:txBody>
      </p:sp>
      <p:cxnSp>
        <p:nvCxnSpPr>
          <p:cNvPr id="102448" name="AutoShape 48"/>
          <p:cNvCxnSpPr>
            <a:cxnSpLocks noChangeShapeType="1"/>
            <a:stCxn id="102437" idx="4"/>
            <a:endCxn id="102447" idx="0"/>
          </p:cNvCxnSpPr>
          <p:nvPr/>
        </p:nvCxnSpPr>
        <p:spPr bwMode="auto">
          <a:xfrm rot="16200000" flipH="1">
            <a:off x="7882731" y="3888582"/>
            <a:ext cx="765175" cy="455612"/>
          </a:xfrm>
          <a:prstGeom prst="straightConnector1">
            <a:avLst/>
          </a:prstGeom>
          <a:solidFill>
            <a:schemeClr val="accent5"/>
          </a:solidFill>
          <a:ln w="12700">
            <a:solidFill>
              <a:schemeClr val="tx1"/>
            </a:solidFill>
            <a:round/>
            <a:headEnd/>
            <a:tailEnd/>
          </a:ln>
          <a:effectLst/>
        </p:spPr>
      </p:cxnSp>
      <p:sp>
        <p:nvSpPr>
          <p:cNvPr id="20514" name="Rectangle 13"/>
          <p:cNvSpPr>
            <a:spLocks noChangeArrowheads="1"/>
          </p:cNvSpPr>
          <p:nvPr/>
        </p:nvSpPr>
        <p:spPr bwMode="auto">
          <a:xfrm>
            <a:off x="958394" y="2740968"/>
            <a:ext cx="466343" cy="461665"/>
          </a:xfrm>
          <a:prstGeom prst="rect">
            <a:avLst/>
          </a:prstGeom>
          <a:noFill/>
          <a:ln w="19050">
            <a:solidFill>
              <a:srgbClr val="40458C"/>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r>
              <a:rPr lang="en-US" dirty="0">
                <a:solidFill>
                  <a:srgbClr val="BE2D00"/>
                </a:solidFill>
              </a:rPr>
              <a:t>A</a:t>
            </a:r>
          </a:p>
        </p:txBody>
      </p:sp>
      <p:sp>
        <p:nvSpPr>
          <p:cNvPr id="20515" name="Rectangle 14"/>
          <p:cNvSpPr>
            <a:spLocks noChangeArrowheads="1"/>
          </p:cNvSpPr>
          <p:nvPr/>
        </p:nvSpPr>
        <p:spPr bwMode="auto">
          <a:xfrm>
            <a:off x="1637835" y="2740968"/>
            <a:ext cx="466343" cy="461665"/>
          </a:xfrm>
          <a:prstGeom prst="rect">
            <a:avLst/>
          </a:prstGeom>
          <a:noFill/>
          <a:ln w="19050">
            <a:solidFill>
              <a:srgbClr val="40458C"/>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r>
              <a:rPr lang="en-US">
                <a:solidFill>
                  <a:srgbClr val="BE2D00"/>
                </a:solidFill>
              </a:rPr>
              <a:t>B</a:t>
            </a:r>
          </a:p>
        </p:txBody>
      </p:sp>
      <p:sp>
        <p:nvSpPr>
          <p:cNvPr id="20516" name="Rectangle 15"/>
          <p:cNvSpPr>
            <a:spLocks noChangeArrowheads="1"/>
          </p:cNvSpPr>
          <p:nvPr/>
        </p:nvSpPr>
        <p:spPr bwMode="auto">
          <a:xfrm>
            <a:off x="2302021" y="2740968"/>
            <a:ext cx="466343" cy="461665"/>
          </a:xfrm>
          <a:prstGeom prst="rect">
            <a:avLst/>
          </a:prstGeom>
          <a:noFill/>
          <a:ln w="19050">
            <a:solidFill>
              <a:srgbClr val="40458C"/>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r>
              <a:rPr lang="en-US">
                <a:solidFill>
                  <a:srgbClr val="BE2D00"/>
                </a:solidFill>
              </a:rPr>
              <a:t>D</a:t>
            </a:r>
          </a:p>
        </p:txBody>
      </p:sp>
      <p:sp>
        <p:nvSpPr>
          <p:cNvPr id="20517" name="Rectangle 16"/>
          <p:cNvSpPr>
            <a:spLocks noChangeArrowheads="1"/>
          </p:cNvSpPr>
          <p:nvPr/>
        </p:nvSpPr>
        <p:spPr bwMode="auto">
          <a:xfrm>
            <a:off x="4329324" y="2747318"/>
            <a:ext cx="466343" cy="461665"/>
          </a:xfrm>
          <a:prstGeom prst="rect">
            <a:avLst/>
          </a:prstGeom>
          <a:noFill/>
          <a:ln w="19050">
            <a:solidFill>
              <a:srgbClr val="40458C"/>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r>
              <a:rPr lang="en-US">
                <a:solidFill>
                  <a:srgbClr val="BE2D00"/>
                </a:solidFill>
              </a:rPr>
              <a:t>G</a:t>
            </a:r>
          </a:p>
        </p:txBody>
      </p:sp>
      <p:sp>
        <p:nvSpPr>
          <p:cNvPr id="20518" name="Rectangle 17"/>
          <p:cNvSpPr>
            <a:spLocks noChangeArrowheads="1"/>
          </p:cNvSpPr>
          <p:nvPr/>
        </p:nvSpPr>
        <p:spPr bwMode="auto">
          <a:xfrm>
            <a:off x="5005985" y="2747318"/>
            <a:ext cx="466343" cy="461665"/>
          </a:xfrm>
          <a:prstGeom prst="rect">
            <a:avLst/>
          </a:prstGeom>
          <a:noFill/>
          <a:ln w="19050">
            <a:solidFill>
              <a:srgbClr val="40458C"/>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p>
            <a:r>
              <a:rPr lang="en-US">
                <a:solidFill>
                  <a:srgbClr val="BE2D00"/>
                </a:solidFill>
              </a:rPr>
              <a:t>H</a:t>
            </a:r>
          </a:p>
        </p:txBody>
      </p:sp>
      <p:sp>
        <p:nvSpPr>
          <p:cNvPr id="20519" name="Rectangle 18"/>
          <p:cNvSpPr>
            <a:spLocks noChangeArrowheads="1"/>
          </p:cNvSpPr>
          <p:nvPr/>
        </p:nvSpPr>
        <p:spPr bwMode="auto">
          <a:xfrm>
            <a:off x="5651500" y="2747963"/>
            <a:ext cx="4365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nchor="ctr">
            <a:spAutoFit/>
          </a:bodyPr>
          <a:lstStyle/>
          <a:p>
            <a:r>
              <a:rPr lang="en-US"/>
              <a:t>…</a:t>
            </a:r>
          </a:p>
        </p:txBody>
      </p:sp>
      <p:sp>
        <p:nvSpPr>
          <p:cNvPr id="20520" name="Text Box 19"/>
          <p:cNvSpPr txBox="1">
            <a:spLocks noChangeArrowheads="1"/>
          </p:cNvSpPr>
          <p:nvPr/>
        </p:nvSpPr>
        <p:spPr bwMode="auto">
          <a:xfrm>
            <a:off x="3617913" y="274955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a:latin typeface="Times New Roman" charset="0"/>
              </a:rPr>
              <a:t>…</a:t>
            </a:r>
          </a:p>
        </p:txBody>
      </p:sp>
      <p:sp>
        <p:nvSpPr>
          <p:cNvPr id="62" name="Text Box 22"/>
          <p:cNvSpPr txBox="1">
            <a:spLocks noChangeArrowheads="1"/>
          </p:cNvSpPr>
          <p:nvPr/>
        </p:nvSpPr>
        <p:spPr bwMode="auto">
          <a:xfrm>
            <a:off x="1670050" y="3287713"/>
            <a:ext cx="311150" cy="369887"/>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1</a:t>
            </a:r>
          </a:p>
        </p:txBody>
      </p:sp>
      <p:sp>
        <p:nvSpPr>
          <p:cNvPr id="63" name="Text Box 22"/>
          <p:cNvSpPr txBox="1">
            <a:spLocks noChangeArrowheads="1"/>
          </p:cNvSpPr>
          <p:nvPr/>
        </p:nvSpPr>
        <p:spPr bwMode="auto">
          <a:xfrm>
            <a:off x="2297113" y="3287713"/>
            <a:ext cx="311150" cy="369887"/>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2</a:t>
            </a:r>
          </a:p>
        </p:txBody>
      </p:sp>
      <p:sp>
        <p:nvSpPr>
          <p:cNvPr id="66" name="Text Box 22"/>
          <p:cNvSpPr txBox="1">
            <a:spLocks noChangeArrowheads="1"/>
          </p:cNvSpPr>
          <p:nvPr/>
        </p:nvSpPr>
        <p:spPr bwMode="auto">
          <a:xfrm>
            <a:off x="4316413" y="3287713"/>
            <a:ext cx="310677" cy="369332"/>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9</a:t>
            </a:r>
          </a:p>
        </p:txBody>
      </p:sp>
      <p:sp>
        <p:nvSpPr>
          <p:cNvPr id="67" name="Text Box 22"/>
          <p:cNvSpPr txBox="1">
            <a:spLocks noChangeArrowheads="1"/>
          </p:cNvSpPr>
          <p:nvPr/>
        </p:nvSpPr>
        <p:spPr bwMode="auto">
          <a:xfrm>
            <a:off x="4992688" y="3287713"/>
            <a:ext cx="436688" cy="369332"/>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10</a:t>
            </a:r>
          </a:p>
        </p:txBody>
      </p:sp>
      <p:sp>
        <p:nvSpPr>
          <p:cNvPr id="20526" name="Rounded Rectangle 68"/>
          <p:cNvSpPr>
            <a:spLocks noChangeArrowheads="1"/>
          </p:cNvSpPr>
          <p:nvPr/>
        </p:nvSpPr>
        <p:spPr bwMode="auto">
          <a:xfrm>
            <a:off x="838200" y="2678113"/>
            <a:ext cx="5334000" cy="609600"/>
          </a:xfrm>
          <a:prstGeom prst="roundRect">
            <a:avLst>
              <a:gd name="adj" fmla="val 16667"/>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2" name="Text Box 22"/>
          <p:cNvSpPr txBox="1">
            <a:spLocks noChangeArrowheads="1"/>
          </p:cNvSpPr>
          <p:nvPr/>
        </p:nvSpPr>
        <p:spPr bwMode="auto">
          <a:xfrm>
            <a:off x="984250" y="3276600"/>
            <a:ext cx="311150" cy="369888"/>
          </a:xfrm>
          <a:prstGeom prst="rect">
            <a:avLst/>
          </a:prstGeom>
          <a:noFill/>
          <a:ln w="12700">
            <a:noFill/>
            <a:miter lim="800000"/>
            <a:headEnd/>
            <a:tailEnd/>
          </a:ln>
          <a:effectLst/>
        </p:spPr>
        <p:txBody>
          <a:bodyPr wrap="none">
            <a:spAutoFit/>
          </a:bodyPr>
          <a:lstStyle/>
          <a:p>
            <a:pPr algn="l">
              <a:defRPr/>
            </a:pPr>
            <a:r>
              <a:rPr lang="en-US" altLang="en-US" sz="1800" dirty="0">
                <a:solidFill>
                  <a:schemeClr val="accent2"/>
                </a:solidFill>
                <a:latin typeface="+mn-lt"/>
                <a:ea typeface="+mn-ea"/>
              </a:rPr>
              <a:t>0</a:t>
            </a:r>
          </a:p>
        </p:txBody>
      </p:sp>
    </p:spTree>
    <p:extLst>
      <p:ext uri="{BB962C8B-B14F-4D97-AF65-F5344CB8AC3E}">
        <p14:creationId xmlns:p14="http://schemas.microsoft.com/office/powerpoint/2010/main" val="3247212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BFC4B800-7500-43E0-BD41-80CD1090A44C}"/>
              </a:ext>
            </a:extLst>
          </p:cNvPr>
          <p:cNvSpPr>
            <a:spLocks noGrp="1" noChangeArrowheads="1"/>
          </p:cNvSpPr>
          <p:nvPr>
            <p:ph type="title"/>
          </p:nvPr>
        </p:nvSpPr>
        <p:spPr>
          <a:xfrm>
            <a:off x="0" y="-27384"/>
            <a:ext cx="9144000" cy="1600200"/>
          </a:xfrm>
        </p:spPr>
        <p:txBody>
          <a:bodyPr>
            <a:normAutofit/>
          </a:bodyPr>
          <a:lstStyle/>
          <a:p>
            <a:r>
              <a:rPr lang="en-US" altLang="en-US" dirty="0">
                <a:solidFill>
                  <a:srgbClr val="0000FF"/>
                </a:solidFill>
              </a:rPr>
              <a:t>Linked List Representation of       Binary Trees</a:t>
            </a:r>
            <a:endParaRPr lang="en-US" altLang="en-US" dirty="0"/>
          </a:p>
        </p:txBody>
      </p:sp>
      <p:sp>
        <p:nvSpPr>
          <p:cNvPr id="271363" name="Rectangle 3">
            <a:extLst>
              <a:ext uri="{FF2B5EF4-FFF2-40B4-BE49-F238E27FC236}">
                <a16:creationId xmlns:a16="http://schemas.microsoft.com/office/drawing/2014/main" id="{067348E3-36D3-4B6C-8707-AD4468739A15}"/>
              </a:ext>
            </a:extLst>
          </p:cNvPr>
          <p:cNvSpPr>
            <a:spLocks noGrp="1" noChangeArrowheads="1"/>
          </p:cNvSpPr>
          <p:nvPr>
            <p:ph type="body" idx="1"/>
          </p:nvPr>
        </p:nvSpPr>
        <p:spPr>
          <a:xfrm>
            <a:off x="457200" y="1927373"/>
            <a:ext cx="8229600" cy="4930627"/>
          </a:xfrm>
        </p:spPr>
        <p:txBody>
          <a:bodyPr>
            <a:normAutofit lnSpcReduction="10000"/>
          </a:bodyPr>
          <a:lstStyle/>
          <a:p>
            <a:r>
              <a:rPr lang="en-US" altLang="en-US" dirty="0"/>
              <a:t>An </a:t>
            </a:r>
            <a:r>
              <a:rPr lang="en-US" altLang="en-US" b="1" dirty="0"/>
              <a:t>orderly tree</a:t>
            </a:r>
            <a:r>
              <a:rPr lang="en-US" altLang="en-US" i="1" dirty="0"/>
              <a:t> </a:t>
            </a:r>
            <a:r>
              <a:rPr lang="en-US" altLang="en-US" dirty="0"/>
              <a:t>is</a:t>
            </a:r>
            <a:r>
              <a:rPr lang="en-US" altLang="en-US" i="1" dirty="0"/>
              <a:t> </a:t>
            </a:r>
            <a:r>
              <a:rPr lang="en-US" altLang="en-US" dirty="0"/>
              <a:t>where all elements are stored according to some predetermined criterion of ordering</a:t>
            </a:r>
          </a:p>
          <a:p>
            <a:endParaRPr lang="en-US" altLang="en-US" dirty="0"/>
          </a:p>
          <a:p>
            <a:endParaRPr lang="en-US" altLang="en-US" dirty="0"/>
          </a:p>
          <a:p>
            <a:endParaRPr lang="en-US" altLang="en-US" dirty="0"/>
          </a:p>
          <a:p>
            <a:endParaRPr lang="en-US" altLang="en-US" dirty="0"/>
          </a:p>
          <a:p>
            <a:endParaRPr lang="en-US" altLang="en-US" dirty="0"/>
          </a:p>
          <a:p>
            <a:pPr>
              <a:spcBef>
                <a:spcPct val="85000"/>
              </a:spcBef>
              <a:buFontTx/>
              <a:buNone/>
            </a:pPr>
            <a:r>
              <a:rPr lang="en-US" altLang="en-US" sz="2000" b="1" dirty="0"/>
              <a:t>             Figure: Transforming (a) a linked list into (b) a tree</a:t>
            </a:r>
            <a:endParaRPr lang="en-US" altLang="en-US" dirty="0"/>
          </a:p>
        </p:txBody>
      </p:sp>
      <p:pic>
        <p:nvPicPr>
          <p:cNvPr id="271364" name="Picture 4">
            <a:extLst>
              <a:ext uri="{FF2B5EF4-FFF2-40B4-BE49-F238E27FC236}">
                <a16:creationId xmlns:a16="http://schemas.microsoft.com/office/drawing/2014/main" id="{113B2A27-109E-49D3-B6E2-85445EBF3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501008"/>
            <a:ext cx="6091238" cy="25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F79BF252-166F-4949-81EF-91F95A7739C1}"/>
              </a:ext>
            </a:extLst>
          </p:cNvPr>
          <p:cNvSpPr>
            <a:spLocks noGrp="1"/>
          </p:cNvSpPr>
          <p:nvPr>
            <p:ph type="sldNum" sz="quarter" idx="12"/>
          </p:nvPr>
        </p:nvSpPr>
        <p:spPr/>
        <p:txBody>
          <a:bodyPr/>
          <a:lstStyle/>
          <a:p>
            <a:fld id="{5AF38636-804C-414E-8ACA-D918E7046845}" type="slidenum">
              <a:rPr lang="en-GB" smtClean="0"/>
              <a:pPr/>
              <a:t>41</a:t>
            </a:fld>
            <a:endParaRPr lang="en-GB" dirty="0"/>
          </a:p>
        </p:txBody>
      </p:sp>
    </p:spTree>
    <p:extLst>
      <p:ext uri="{BB962C8B-B14F-4D97-AF65-F5344CB8AC3E}">
        <p14:creationId xmlns:p14="http://schemas.microsoft.com/office/powerpoint/2010/main" val="16407507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732746"/>
          </a:xfrm>
        </p:spPr>
        <p:txBody>
          <a:bodyPr/>
          <a:lstStyle/>
          <a:p>
            <a:pPr marL="742950" indent="-742950" defTabSz="914363">
              <a:defRPr/>
            </a:pPr>
            <a:r>
              <a:rPr lang="en-GB" dirty="0">
                <a:solidFill>
                  <a:srgbClr val="0000FF"/>
                </a:solidFill>
              </a:rPr>
              <a:t>Resources/ References</a:t>
            </a:r>
          </a:p>
        </p:txBody>
      </p:sp>
      <p:sp>
        <p:nvSpPr>
          <p:cNvPr id="25604" name="Text Box 4"/>
          <p:cNvSpPr txBox="1">
            <a:spLocks noChangeArrowheads="1"/>
          </p:cNvSpPr>
          <p:nvPr/>
        </p:nvSpPr>
        <p:spPr bwMode="auto">
          <a:xfrm>
            <a:off x="3200400" y="6324600"/>
            <a:ext cx="2667000" cy="369332"/>
          </a:xfrm>
          <a:prstGeom prst="rect">
            <a:avLst/>
          </a:prstGeom>
          <a:noFill/>
          <a:ln w="12700">
            <a:noFill/>
            <a:miter lim="800000"/>
            <a:headEnd type="none" w="sm" len="sm"/>
            <a:tailEnd type="none" w="sm" len="sm"/>
          </a:ln>
          <a:effectLst/>
        </p:spPr>
        <p:txBody>
          <a:bodyPr>
            <a:spAutoFit/>
          </a:bodyPr>
          <a:lstStyle/>
          <a:p>
            <a:pPr>
              <a:spcBef>
                <a:spcPct val="50000"/>
              </a:spcBef>
            </a:pPr>
            <a:endParaRPr lang="en-US" altLang="en-US" dirty="0">
              <a:latin typeface="Times New Roman" panose="02020603050405020304" pitchFamily="18" charset="0"/>
            </a:endParaRPr>
          </a:p>
        </p:txBody>
      </p:sp>
      <p:sp>
        <p:nvSpPr>
          <p:cNvPr id="9" name="Rectangle 8"/>
          <p:cNvSpPr/>
          <p:nvPr/>
        </p:nvSpPr>
        <p:spPr>
          <a:xfrm>
            <a:off x="144016" y="2060848"/>
            <a:ext cx="8532440" cy="4185761"/>
          </a:xfrm>
          <a:prstGeom prst="rect">
            <a:avLst/>
          </a:prstGeom>
        </p:spPr>
        <p:txBody>
          <a:bodyPr wrap="square">
            <a:spAutoFit/>
          </a:bodyPr>
          <a:lstStyle/>
          <a:p>
            <a:pPr marL="360000" indent="-360000">
              <a:spcAft>
                <a:spcPts val="1200"/>
              </a:spcAft>
              <a:buFont typeface="Arial" pitchFamily="34" charset="0"/>
              <a:buChar char="•"/>
            </a:pPr>
            <a:r>
              <a:rPr lang="en-GB" dirty="0">
                <a:cs typeface="Times" pitchFamily="18" charset="0"/>
              </a:rPr>
              <a:t>Thanks to </a:t>
            </a:r>
            <a:r>
              <a:rPr lang="en-GB" dirty="0" err="1">
                <a:cs typeface="Times" pitchFamily="18" charset="0"/>
              </a:rPr>
              <a:t>Dr.</a:t>
            </a:r>
            <a:r>
              <a:rPr lang="en-GB" dirty="0">
                <a:cs typeface="Times" pitchFamily="18" charset="0"/>
              </a:rPr>
              <a:t> Cristina </a:t>
            </a:r>
            <a:r>
              <a:rPr lang="en-GB" dirty="0" err="1">
                <a:cs typeface="Times" pitchFamily="18" charset="0"/>
              </a:rPr>
              <a:t>Muntean</a:t>
            </a:r>
            <a:r>
              <a:rPr lang="en-GB" dirty="0">
                <a:cs typeface="Times" pitchFamily="18" charset="0"/>
              </a:rPr>
              <a:t> (NCI) for providing the lecture Slides for this presentation</a:t>
            </a:r>
            <a:endParaRPr lang="en-GB" dirty="0">
              <a:latin typeface="Times New Roman" panose="02020603050405020304" pitchFamily="18" charset="0"/>
              <a:cs typeface="Times New Roman" panose="02020603050405020304" pitchFamily="18" charset="0"/>
            </a:endParaRPr>
          </a:p>
          <a:p>
            <a:pPr marL="360000" indent="-360000">
              <a:spcAft>
                <a:spcPts val="1200"/>
              </a:spcAft>
              <a:buFont typeface="Arial" pitchFamily="34" charset="0"/>
              <a:buChar char="•"/>
            </a:pPr>
            <a:r>
              <a:rPr lang="en-GB" dirty="0">
                <a:latin typeface="Times New Roman" panose="02020603050405020304" pitchFamily="18" charset="0"/>
                <a:cs typeface="Times New Roman" panose="02020603050405020304" pitchFamily="18" charset="0"/>
              </a:rPr>
              <a:t>Introduction to Algorithms, Thomas H. </a:t>
            </a:r>
            <a:r>
              <a:rPr lang="en-GB" dirty="0" err="1">
                <a:latin typeface="Times New Roman" panose="02020603050405020304" pitchFamily="18" charset="0"/>
                <a:cs typeface="Times New Roman" panose="02020603050405020304" pitchFamily="18" charset="0"/>
              </a:rPr>
              <a:t>Cormen</a:t>
            </a:r>
            <a:r>
              <a:rPr lang="en-GB" dirty="0">
                <a:latin typeface="Times New Roman" panose="02020603050405020304" pitchFamily="18" charset="0"/>
                <a:cs typeface="Times New Roman" panose="02020603050405020304" pitchFamily="18" charset="0"/>
              </a:rPr>
              <a:t>, Charles E. </a:t>
            </a:r>
            <a:r>
              <a:rPr lang="en-GB" dirty="0" err="1">
                <a:latin typeface="Times New Roman" panose="02020603050405020304" pitchFamily="18" charset="0"/>
                <a:cs typeface="Times New Roman" panose="02020603050405020304" pitchFamily="18" charset="0"/>
              </a:rPr>
              <a:t>Leiserson</a:t>
            </a:r>
            <a:r>
              <a:rPr lang="en-GB" dirty="0">
                <a:latin typeface="Times New Roman" panose="02020603050405020304" pitchFamily="18" charset="0"/>
                <a:cs typeface="Times New Roman" panose="02020603050405020304" pitchFamily="18" charset="0"/>
              </a:rPr>
              <a:t>, Ronald L. </a:t>
            </a:r>
            <a:r>
              <a:rPr lang="en-GB" dirty="0" err="1">
                <a:latin typeface="Times New Roman" panose="02020603050405020304" pitchFamily="18" charset="0"/>
                <a:cs typeface="Times New Roman" panose="02020603050405020304" pitchFamily="18" charset="0"/>
              </a:rPr>
              <a:t>Rivest</a:t>
            </a:r>
            <a:r>
              <a:rPr lang="en-GB" dirty="0">
                <a:latin typeface="Times New Roman" pitchFamily="18" charset="0"/>
                <a:cs typeface="Times New Roman" pitchFamily="18" charset="0"/>
              </a:rPr>
              <a:t> and Clifford Stein 3rd, 2009, MIT Press and McGraw-Hill.</a:t>
            </a:r>
          </a:p>
          <a:p>
            <a:pPr marL="360000" indent="-360000">
              <a:spcAft>
                <a:spcPts val="1200"/>
              </a:spcAft>
              <a:buFont typeface="Arial" pitchFamily="34" charset="0"/>
              <a:buChar char="•"/>
            </a:pPr>
            <a:r>
              <a:rPr lang="en-GB" dirty="0">
                <a:latin typeface="Times New Roman" pitchFamily="18" charset="0"/>
                <a:cs typeface="Times New Roman" pitchFamily="18" charset="0"/>
              </a:rPr>
              <a:t>Data Structures: Abstraction and Design Using Java, Elliott B. </a:t>
            </a:r>
            <a:r>
              <a:rPr lang="en-GB" dirty="0" err="1">
                <a:latin typeface="Times New Roman" panose="02020603050405020304" pitchFamily="18" charset="0"/>
                <a:cs typeface="Times New Roman" panose="02020603050405020304" pitchFamily="18" charset="0"/>
              </a:rPr>
              <a:t>Koffmann</a:t>
            </a:r>
            <a:r>
              <a:rPr lang="en-GB" dirty="0">
                <a:latin typeface="Times New Roman" pitchFamily="18" charset="0"/>
                <a:cs typeface="Times New Roman" pitchFamily="18" charset="0"/>
              </a:rPr>
              <a:t>, 2nd, 2010, Wiley.</a:t>
            </a:r>
          </a:p>
          <a:p>
            <a:pPr marL="360000" indent="-360000">
              <a:spcAft>
                <a:spcPts val="1200"/>
              </a:spcAft>
              <a:buFont typeface="Arial" pitchFamily="34" charset="0"/>
              <a:buChar char="•"/>
            </a:pPr>
            <a:r>
              <a:rPr lang="en-GB" dirty="0">
                <a:latin typeface="Times New Roman" pitchFamily="18" charset="0"/>
                <a:cs typeface="Times New Roman" pitchFamily="18" charset="0"/>
              </a:rPr>
              <a:t>Data Structures and algorithm analysis in java, Mark A. Weiss, 3rd, 2011, Prentice Hall.</a:t>
            </a:r>
          </a:p>
          <a:p>
            <a:pPr marL="360000" indent="-360000">
              <a:spcAft>
                <a:spcPts val="1200"/>
              </a:spcAft>
              <a:buFont typeface="Arial" pitchFamily="34" charset="0"/>
              <a:buChar char="•"/>
            </a:pPr>
            <a:r>
              <a:rPr lang="en-GB" dirty="0">
                <a:latin typeface="Times New Roman" pitchFamily="18" charset="0"/>
                <a:cs typeface="Times New Roman" pitchFamily="18" charset="0"/>
              </a:rPr>
              <a:t>Frank M. </a:t>
            </a:r>
            <a:r>
              <a:rPr lang="en-GB" dirty="0" err="1">
                <a:latin typeface="Times New Roman" panose="02020603050405020304" pitchFamily="18" charset="0"/>
                <a:cs typeface="Times New Roman" panose="02020603050405020304" pitchFamily="18" charset="0"/>
              </a:rPr>
              <a:t>Carrano</a:t>
            </a:r>
            <a:r>
              <a:rPr lang="en-GB" dirty="0">
                <a:latin typeface="Times New Roman" pitchFamily="18" charset="0"/>
                <a:cs typeface="Times New Roman" pitchFamily="18" charset="0"/>
              </a:rPr>
              <a:t>, Data Structures and Abstractions with Java™, 3rd Edition, Prentice Hall, PEARSON, ISBN-10: 0-13-610091-0.</a:t>
            </a:r>
          </a:p>
          <a:p>
            <a:pPr marL="360000" indent="-360000">
              <a:spcAft>
                <a:spcPts val="1200"/>
              </a:spcAft>
              <a:buFont typeface="Arial" pitchFamily="34" charset="0"/>
              <a:buChar char="•"/>
            </a:pPr>
            <a:r>
              <a:rPr lang="en-GB" dirty="0">
                <a:latin typeface="Times New Roman" pitchFamily="18" charset="0"/>
                <a:cs typeface="Times New Roman" pitchFamily="18" charset="0"/>
              </a:rPr>
              <a:t>This lecture may use some images and videos from the Google search repository to raise the understanding level of students. </a:t>
            </a:r>
            <a:r>
              <a:rPr lang="en-GB" dirty="0">
                <a:latin typeface="Times New Roman" panose="02020603050405020304" pitchFamily="18" charset="0"/>
                <a:cs typeface="Times New Roman" panose="02020603050405020304" pitchFamily="18" charset="0"/>
                <a:hlinkClick r:id="rId2"/>
              </a:rPr>
              <a:t>https://www.google.ie/search</a:t>
            </a:r>
            <a:r>
              <a:rPr lang="en-GB" dirty="0">
                <a:latin typeface="Times New Roman" panose="02020603050405020304" pitchFamily="18" charset="0"/>
                <a:cs typeface="Times New Roman" panose="02020603050405020304" pitchFamily="18" charset="0"/>
              </a:rPr>
              <a:t> or Wikipedia</a:t>
            </a:r>
          </a:p>
        </p:txBody>
      </p:sp>
      <p:sp>
        <p:nvSpPr>
          <p:cNvPr id="7" name="TextBox 6"/>
          <p:cNvSpPr txBox="1"/>
          <p:nvPr/>
        </p:nvSpPr>
        <p:spPr>
          <a:xfrm>
            <a:off x="6300192" y="1484784"/>
            <a:ext cx="2773773"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2000" dirty="0">
                <a:latin typeface="Times New Roman" panose="02020603050405020304" pitchFamily="18" charset="0"/>
              </a:rPr>
              <a:t>Dr. Muhammad M Iqbal</a:t>
            </a:r>
            <a:r>
              <a:rPr lang="en-GB" sz="2000" baseline="30000" dirty="0">
                <a:latin typeface="Times New Roman" panose="02020603050405020304" pitchFamily="18" charset="0"/>
              </a:rPr>
              <a:t>*</a:t>
            </a:r>
          </a:p>
        </p:txBody>
      </p:sp>
      <p:pic>
        <p:nvPicPr>
          <p:cNvPr id="6" name="Picture 4" descr="Image result for thanks a million">
            <a:extLst>
              <a:ext uri="{FF2B5EF4-FFF2-40B4-BE49-F238E27FC236}">
                <a16:creationId xmlns:a16="http://schemas.microsoft.com/office/drawing/2014/main" id="{2817EEFA-BBBA-4DE5-8A5B-591E82276C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97711" y="6170659"/>
            <a:ext cx="1363914" cy="66072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5894F45-B7B4-4167-AD35-CCE2E05D73F0}"/>
              </a:ext>
            </a:extLst>
          </p:cNvPr>
          <p:cNvSpPr>
            <a:spLocks noGrp="1"/>
          </p:cNvSpPr>
          <p:nvPr>
            <p:ph type="sldNum" sz="quarter" idx="12"/>
          </p:nvPr>
        </p:nvSpPr>
        <p:spPr/>
        <p:txBody>
          <a:bodyPr/>
          <a:lstStyle/>
          <a:p>
            <a:fld id="{5AF38636-804C-414E-8ACA-D918E7046845}" type="slidenum">
              <a:rPr lang="en-GB" smtClean="0"/>
              <a:pPr/>
              <a:t>42</a:t>
            </a:fld>
            <a:endParaRPr lang="en-GB" dirty="0"/>
          </a:p>
        </p:txBody>
      </p:sp>
    </p:spTree>
    <p:extLst>
      <p:ext uri="{BB962C8B-B14F-4D97-AF65-F5344CB8AC3E}">
        <p14:creationId xmlns:p14="http://schemas.microsoft.com/office/powerpoint/2010/main" val="261846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a:extLst>
              <a:ext uri="{FF2B5EF4-FFF2-40B4-BE49-F238E27FC236}">
                <a16:creationId xmlns:a16="http://schemas.microsoft.com/office/drawing/2014/main" id="{DE496033-1931-485D-AE5D-00BC8F9E3645}"/>
              </a:ext>
            </a:extLst>
          </p:cNvPr>
          <p:cNvSpPr>
            <a:spLocks noGrp="1" noChangeArrowheads="1"/>
          </p:cNvSpPr>
          <p:nvPr>
            <p:ph type="body" idx="1"/>
          </p:nvPr>
        </p:nvSpPr>
        <p:spPr>
          <a:xfrm>
            <a:off x="517281" y="1966546"/>
            <a:ext cx="8175380" cy="4754929"/>
          </a:xfrm>
        </p:spPr>
        <p:txBody>
          <a:bodyPr>
            <a:normAutofit fontScale="85000" lnSpcReduction="10000"/>
          </a:bodyPr>
          <a:lstStyle/>
          <a:p>
            <a:pPr eaLnBrk="1" hangingPunct="1">
              <a:lnSpc>
                <a:spcPct val="110000"/>
              </a:lnSpc>
              <a:spcBef>
                <a:spcPct val="30000"/>
              </a:spcBef>
              <a:spcAft>
                <a:spcPts val="1800"/>
              </a:spcAft>
            </a:pPr>
            <a:r>
              <a:rPr lang="en-US" altLang="en-US" dirty="0"/>
              <a:t>Tree structures are a breakthrough in data organization.</a:t>
            </a:r>
          </a:p>
          <a:p>
            <a:pPr eaLnBrk="1" hangingPunct="1">
              <a:lnSpc>
                <a:spcPct val="110000"/>
              </a:lnSpc>
              <a:spcBef>
                <a:spcPct val="30000"/>
              </a:spcBef>
              <a:spcAft>
                <a:spcPts val="1800"/>
              </a:spcAft>
            </a:pPr>
            <a:r>
              <a:rPr lang="en-US" altLang="en-US" dirty="0"/>
              <a:t>They allow us to implement algorithms much faster than using linear data structures (e.g. lists).</a:t>
            </a:r>
          </a:p>
          <a:p>
            <a:pPr eaLnBrk="1" hangingPunct="1">
              <a:lnSpc>
                <a:spcPct val="110000"/>
              </a:lnSpc>
              <a:spcBef>
                <a:spcPct val="30000"/>
              </a:spcBef>
              <a:spcAft>
                <a:spcPts val="1800"/>
              </a:spcAft>
            </a:pPr>
            <a:r>
              <a:rPr lang="en-US" altLang="en-US" dirty="0"/>
              <a:t>Trees provide a natural organization for data, and consequently have become ubiquitous structures in the file systems, graphical user interfaces, databases, Web sites, and other computer programs.</a:t>
            </a:r>
          </a:p>
          <a:p>
            <a:pPr eaLnBrk="1" hangingPunct="1">
              <a:lnSpc>
                <a:spcPct val="110000"/>
              </a:lnSpc>
              <a:spcBef>
                <a:spcPct val="30000"/>
              </a:spcBef>
              <a:spcAft>
                <a:spcPts val="1800"/>
              </a:spcAft>
            </a:pPr>
            <a:r>
              <a:rPr lang="en-US" altLang="en-US" dirty="0"/>
              <a:t>Tree is a hierarchy of levels - </a:t>
            </a:r>
            <a:r>
              <a:rPr lang="en-US" altLang="en-US" dirty="0">
                <a:solidFill>
                  <a:srgbClr val="CC0000"/>
                </a:solidFill>
              </a:rPr>
              <a:t>no cycles.</a:t>
            </a:r>
          </a:p>
        </p:txBody>
      </p:sp>
      <p:sp>
        <p:nvSpPr>
          <p:cNvPr id="6148" name="Rectangle 7">
            <a:extLst>
              <a:ext uri="{FF2B5EF4-FFF2-40B4-BE49-F238E27FC236}">
                <a16:creationId xmlns:a16="http://schemas.microsoft.com/office/drawing/2014/main" id="{23BA5DC5-4EB0-4223-AA82-8DE47975BF22}"/>
              </a:ext>
            </a:extLst>
          </p:cNvPr>
          <p:cNvSpPr>
            <a:spLocks noGrp="1" noChangeArrowheads="1"/>
          </p:cNvSpPr>
          <p:nvPr>
            <p:ph type="title"/>
          </p:nvPr>
        </p:nvSpPr>
        <p:spPr>
          <a:xfrm>
            <a:off x="468356" y="346525"/>
            <a:ext cx="8229600" cy="1015512"/>
          </a:xfrm>
          <a:noFill/>
        </p:spPr>
        <p:txBody>
          <a:bodyPr>
            <a:normAutofit fontScale="90000"/>
          </a:bodyPr>
          <a:lstStyle/>
          <a:p>
            <a:pPr eaLnBrk="1" hangingPunct="1"/>
            <a:r>
              <a:rPr lang="en-US" altLang="en-US" sz="4900" dirty="0">
                <a:solidFill>
                  <a:srgbClr val="0000FF"/>
                </a:solidFill>
              </a:rPr>
              <a:t>Tree</a:t>
            </a:r>
            <a:br>
              <a:rPr lang="en-US" altLang="en-US" dirty="0">
                <a:solidFill>
                  <a:srgbClr val="0000FF"/>
                </a:solidFill>
              </a:rPr>
            </a:br>
            <a:r>
              <a:rPr lang="cy-GB" altLang="en-US" sz="2954" b="1" dirty="0">
                <a:solidFill>
                  <a:srgbClr val="0000FF"/>
                </a:solidFill>
              </a:rPr>
              <a:t>Introduction</a:t>
            </a:r>
            <a:endParaRPr lang="en-US" altLang="en-US" sz="2954" b="1" dirty="0">
              <a:solidFill>
                <a:srgbClr val="0000FF"/>
              </a:solidFill>
            </a:endParaRPr>
          </a:p>
        </p:txBody>
      </p:sp>
      <p:sp>
        <p:nvSpPr>
          <p:cNvPr id="2" name="Slide Number Placeholder 1">
            <a:extLst>
              <a:ext uri="{FF2B5EF4-FFF2-40B4-BE49-F238E27FC236}">
                <a16:creationId xmlns:a16="http://schemas.microsoft.com/office/drawing/2014/main" id="{DA2744F2-FD53-49C9-B36C-A4D1DA231A51}"/>
              </a:ext>
            </a:extLst>
          </p:cNvPr>
          <p:cNvSpPr>
            <a:spLocks noGrp="1"/>
          </p:cNvSpPr>
          <p:nvPr>
            <p:ph type="sldNum" sz="quarter" idx="12"/>
          </p:nvPr>
        </p:nvSpPr>
        <p:spPr/>
        <p:txBody>
          <a:bodyPr/>
          <a:lstStyle/>
          <a:p>
            <a:fld id="{5AF38636-804C-414E-8ACA-D918E7046845}" type="slidenum">
              <a:rPr lang="en-GB" smtClean="0"/>
              <a:pPr/>
              <a:t>5</a:t>
            </a:fld>
            <a:endParaRPr lang="en-GB" dirty="0"/>
          </a:p>
        </p:txBody>
      </p:sp>
    </p:spTree>
    <p:extLst>
      <p:ext uri="{BB962C8B-B14F-4D97-AF65-F5344CB8AC3E}">
        <p14:creationId xmlns:p14="http://schemas.microsoft.com/office/powerpoint/2010/main" val="10339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28"/>
          <p:cNvSpPr>
            <a:spLocks noChangeArrowheads="1"/>
          </p:cNvSpPr>
          <p:nvPr/>
        </p:nvSpPr>
        <p:spPr bwMode="auto">
          <a:xfrm>
            <a:off x="6772275" y="3190875"/>
            <a:ext cx="1981200" cy="1828800"/>
          </a:xfrm>
          <a:prstGeom prst="triangle">
            <a:avLst>
              <a:gd name="adj" fmla="val 50000"/>
            </a:avLst>
          </a:prstGeom>
          <a:solidFill>
            <a:schemeClr val="folHlink"/>
          </a:solidFill>
          <a:ln w="9525">
            <a:solidFill>
              <a:schemeClr val="tx1"/>
            </a:solidFill>
            <a:miter lim="800000"/>
            <a:headEnd/>
            <a:tailEnd/>
          </a:ln>
        </p:spPr>
        <p:txBody>
          <a:bodyPr wrap="none" tIns="2651760" bIns="0" anchor="b" anchorCtr="1"/>
          <a:lstStyle/>
          <a:p>
            <a:r>
              <a:rPr lang="en-US" sz="2000" b="1" dirty="0">
                <a:latin typeface="Times New Roman" panose="02020603050405020304" pitchFamily="18" charset="0"/>
              </a:rPr>
              <a:t>subtree</a:t>
            </a:r>
          </a:p>
        </p:txBody>
      </p:sp>
      <p:sp>
        <p:nvSpPr>
          <p:cNvPr id="5125" name="Rectangle 2"/>
          <p:cNvSpPr>
            <a:spLocks noGrp="1" noChangeArrowheads="1"/>
          </p:cNvSpPr>
          <p:nvPr>
            <p:ph type="title"/>
          </p:nvPr>
        </p:nvSpPr>
        <p:spPr>
          <a:xfrm>
            <a:off x="457200" y="188640"/>
            <a:ext cx="8229600" cy="1143000"/>
          </a:xfrm>
        </p:spPr>
        <p:txBody>
          <a:bodyPr/>
          <a:lstStyle/>
          <a:p>
            <a:pPr eaLnBrk="1" hangingPunct="1"/>
            <a:r>
              <a:rPr lang="en-US" dirty="0">
                <a:solidFill>
                  <a:srgbClr val="0000FF"/>
                </a:solidFill>
              </a:rPr>
              <a:t>Tree Terminology</a:t>
            </a:r>
          </a:p>
        </p:txBody>
      </p:sp>
      <p:sp>
        <p:nvSpPr>
          <p:cNvPr id="5126" name="Rectangle 3" descr="Rectangle: Click to edit Master text styles&#10;Second level&#10;Third level&#10;Fourth level&#10;Fifth level"/>
          <p:cNvSpPr>
            <a:spLocks noGrp="1" noChangeArrowheads="1"/>
          </p:cNvSpPr>
          <p:nvPr>
            <p:ph type="body" idx="1"/>
          </p:nvPr>
        </p:nvSpPr>
        <p:spPr>
          <a:xfrm>
            <a:off x="0" y="1417638"/>
            <a:ext cx="5327651" cy="5440361"/>
          </a:xfrm>
        </p:spPr>
        <p:txBody>
          <a:bodyPr>
            <a:normAutofit fontScale="92500" lnSpcReduction="20000"/>
          </a:bodyPr>
          <a:lstStyle/>
          <a:p>
            <a:pPr eaLnBrk="1" hangingPunct="1">
              <a:lnSpc>
                <a:spcPct val="120000"/>
              </a:lnSpc>
              <a:spcAft>
                <a:spcPts val="600"/>
              </a:spcAft>
            </a:pPr>
            <a:r>
              <a:rPr lang="en-US" sz="2000" b="1" dirty="0"/>
              <a:t>Root: </a:t>
            </a:r>
            <a:r>
              <a:rPr lang="en-US" sz="2000" dirty="0"/>
              <a:t>node without parent (A)</a:t>
            </a:r>
          </a:p>
          <a:p>
            <a:pPr eaLnBrk="1" hangingPunct="1">
              <a:lnSpc>
                <a:spcPct val="120000"/>
              </a:lnSpc>
              <a:spcAft>
                <a:spcPts val="600"/>
              </a:spcAft>
            </a:pPr>
            <a:r>
              <a:rPr lang="en-US" sz="2000" b="1" dirty="0"/>
              <a:t>Internal node: </a:t>
            </a:r>
            <a:r>
              <a:rPr lang="en-US" sz="2000" dirty="0"/>
              <a:t>node with at least one child (A, B, C, F)</a:t>
            </a:r>
          </a:p>
          <a:p>
            <a:pPr eaLnBrk="1" hangingPunct="1">
              <a:lnSpc>
                <a:spcPct val="120000"/>
              </a:lnSpc>
              <a:spcAft>
                <a:spcPts val="600"/>
              </a:spcAft>
            </a:pPr>
            <a:r>
              <a:rPr lang="en-US" sz="2000" b="1" dirty="0"/>
              <a:t>External node (a.k.a. leaf ): </a:t>
            </a:r>
            <a:r>
              <a:rPr lang="en-US" sz="2000" dirty="0"/>
              <a:t>node without children (E, I, J, K, G, H, D)</a:t>
            </a:r>
          </a:p>
          <a:p>
            <a:pPr eaLnBrk="1" hangingPunct="1">
              <a:lnSpc>
                <a:spcPct val="120000"/>
              </a:lnSpc>
              <a:spcAft>
                <a:spcPts val="600"/>
              </a:spcAft>
            </a:pPr>
            <a:r>
              <a:rPr lang="en-US" sz="2000" b="1" dirty="0"/>
              <a:t>Ancestors of a node: </a:t>
            </a:r>
            <a:r>
              <a:rPr lang="en-US" sz="2000" dirty="0"/>
              <a:t>parent, grandparent, grand-grandparent, etc.</a:t>
            </a:r>
          </a:p>
          <a:p>
            <a:pPr>
              <a:lnSpc>
                <a:spcPct val="120000"/>
              </a:lnSpc>
              <a:spcAft>
                <a:spcPts val="600"/>
              </a:spcAft>
            </a:pPr>
            <a:r>
              <a:rPr lang="en-US" sz="2000" b="1" dirty="0"/>
              <a:t>Depth of a node: </a:t>
            </a:r>
            <a:r>
              <a:rPr lang="en-GB" sz="2000" dirty="0"/>
              <a:t>The </a:t>
            </a:r>
            <a:r>
              <a:rPr lang="en-GB" sz="2000" b="1" dirty="0"/>
              <a:t>depth</a:t>
            </a:r>
            <a:r>
              <a:rPr lang="en-GB" sz="2000" dirty="0"/>
              <a:t> of a node is the number of edges from the node to the tree's root node. </a:t>
            </a:r>
            <a:endParaRPr lang="en-US" sz="2000" dirty="0"/>
          </a:p>
          <a:p>
            <a:pPr>
              <a:lnSpc>
                <a:spcPct val="120000"/>
              </a:lnSpc>
              <a:spcAft>
                <a:spcPts val="600"/>
              </a:spcAft>
            </a:pPr>
            <a:r>
              <a:rPr lang="en-US" sz="2000" b="1" dirty="0"/>
              <a:t>Height of a tree: </a:t>
            </a:r>
            <a:r>
              <a:rPr lang="en-GB" sz="2000" dirty="0"/>
              <a:t>The </a:t>
            </a:r>
            <a:r>
              <a:rPr lang="en-GB" sz="2000" b="1" dirty="0"/>
              <a:t>height</a:t>
            </a:r>
            <a:r>
              <a:rPr lang="en-GB" sz="2000" dirty="0"/>
              <a:t> of a node is the number of edges on the </a:t>
            </a:r>
            <a:r>
              <a:rPr lang="en-GB" sz="2000" i="1" dirty="0"/>
              <a:t>longest path</a:t>
            </a:r>
            <a:r>
              <a:rPr lang="en-GB" sz="2000" dirty="0"/>
              <a:t> from the node to a leaf. </a:t>
            </a:r>
            <a:endParaRPr lang="en-US" sz="2000" dirty="0"/>
          </a:p>
          <a:p>
            <a:pPr eaLnBrk="1" hangingPunct="1">
              <a:lnSpc>
                <a:spcPct val="120000"/>
              </a:lnSpc>
              <a:spcAft>
                <a:spcPts val="600"/>
              </a:spcAft>
            </a:pPr>
            <a:r>
              <a:rPr lang="en-US" sz="2000" b="1" dirty="0"/>
              <a:t>Descendant of a node: </a:t>
            </a:r>
            <a:r>
              <a:rPr lang="en-US" sz="2000" dirty="0"/>
              <a:t>child, grandchild, grand-grandchild, etc.</a:t>
            </a:r>
          </a:p>
        </p:txBody>
      </p:sp>
      <p:grpSp>
        <p:nvGrpSpPr>
          <p:cNvPr id="5127" name="Group 26"/>
          <p:cNvGrpSpPr>
            <a:grpSpLocks/>
          </p:cNvGrpSpPr>
          <p:nvPr/>
        </p:nvGrpSpPr>
        <p:grpSpPr bwMode="auto">
          <a:xfrm>
            <a:off x="5181600" y="2696743"/>
            <a:ext cx="3719513" cy="3122613"/>
            <a:chOff x="3135" y="1252"/>
            <a:chExt cx="2343" cy="1967"/>
          </a:xfrm>
        </p:grpSpPr>
        <p:sp>
          <p:nvSpPr>
            <p:cNvPr id="5130" name="AutoShape 5"/>
            <p:cNvSpPr>
              <a:spLocks noChangeAspect="1" noChangeArrowheads="1"/>
            </p:cNvSpPr>
            <p:nvPr/>
          </p:nvSpPr>
          <p:spPr bwMode="auto">
            <a:xfrm>
              <a:off x="4216" y="1252"/>
              <a:ext cx="231" cy="234"/>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A</a:t>
              </a:r>
            </a:p>
          </p:txBody>
        </p:sp>
        <p:sp>
          <p:nvSpPr>
            <p:cNvPr id="5131" name="AutoShape 6"/>
            <p:cNvSpPr>
              <a:spLocks noChangeAspect="1" noChangeArrowheads="1"/>
            </p:cNvSpPr>
            <p:nvPr/>
          </p:nvSpPr>
          <p:spPr bwMode="auto">
            <a:xfrm>
              <a:off x="3384" y="1828"/>
              <a:ext cx="224" cy="234"/>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B</a:t>
              </a:r>
            </a:p>
          </p:txBody>
        </p:sp>
        <p:sp>
          <p:nvSpPr>
            <p:cNvPr id="5132" name="AutoShape 7"/>
            <p:cNvSpPr>
              <a:spLocks noChangeAspect="1" noChangeArrowheads="1"/>
            </p:cNvSpPr>
            <p:nvPr/>
          </p:nvSpPr>
          <p:spPr bwMode="auto">
            <a:xfrm>
              <a:off x="5247" y="1828"/>
              <a:ext cx="231" cy="234"/>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D</a:t>
              </a:r>
            </a:p>
          </p:txBody>
        </p:sp>
        <p:sp>
          <p:nvSpPr>
            <p:cNvPr id="5133" name="AutoShape 8"/>
            <p:cNvSpPr>
              <a:spLocks noChangeAspect="1" noChangeArrowheads="1"/>
            </p:cNvSpPr>
            <p:nvPr/>
          </p:nvSpPr>
          <p:spPr bwMode="auto">
            <a:xfrm>
              <a:off x="4754" y="1828"/>
              <a:ext cx="224" cy="234"/>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C</a:t>
              </a:r>
            </a:p>
          </p:txBody>
        </p:sp>
        <p:sp>
          <p:nvSpPr>
            <p:cNvPr id="5134" name="AutoShape 9"/>
            <p:cNvSpPr>
              <a:spLocks noChangeAspect="1" noChangeArrowheads="1"/>
            </p:cNvSpPr>
            <p:nvPr/>
          </p:nvSpPr>
          <p:spPr bwMode="auto">
            <a:xfrm>
              <a:off x="4494" y="2404"/>
              <a:ext cx="231" cy="234"/>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G</a:t>
              </a:r>
            </a:p>
          </p:txBody>
        </p:sp>
        <p:sp>
          <p:nvSpPr>
            <p:cNvPr id="5135" name="AutoShape 10"/>
            <p:cNvSpPr>
              <a:spLocks noChangeAspect="1" noChangeArrowheads="1"/>
            </p:cNvSpPr>
            <p:nvPr/>
          </p:nvSpPr>
          <p:spPr bwMode="auto">
            <a:xfrm>
              <a:off x="5007" y="2404"/>
              <a:ext cx="231" cy="234"/>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H</a:t>
              </a:r>
            </a:p>
          </p:txBody>
        </p:sp>
        <p:sp>
          <p:nvSpPr>
            <p:cNvPr id="5136" name="AutoShape 11"/>
            <p:cNvSpPr>
              <a:spLocks noChangeAspect="1" noChangeArrowheads="1"/>
            </p:cNvSpPr>
            <p:nvPr/>
          </p:nvSpPr>
          <p:spPr bwMode="auto">
            <a:xfrm>
              <a:off x="3135" y="2403"/>
              <a:ext cx="216" cy="234"/>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E</a:t>
              </a:r>
            </a:p>
          </p:txBody>
        </p:sp>
        <p:sp>
          <p:nvSpPr>
            <p:cNvPr id="5137" name="AutoShape 12"/>
            <p:cNvSpPr>
              <a:spLocks noChangeAspect="1" noChangeArrowheads="1"/>
            </p:cNvSpPr>
            <p:nvPr/>
          </p:nvSpPr>
          <p:spPr bwMode="auto">
            <a:xfrm>
              <a:off x="3639" y="2405"/>
              <a:ext cx="208" cy="232"/>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F</a:t>
              </a:r>
            </a:p>
          </p:txBody>
        </p:sp>
        <p:cxnSp>
          <p:nvCxnSpPr>
            <p:cNvPr id="5138" name="AutoShape 13"/>
            <p:cNvCxnSpPr>
              <a:cxnSpLocks noChangeShapeType="1"/>
              <a:stCxn id="5130" idx="2"/>
              <a:endCxn id="5131" idx="0"/>
            </p:cNvCxnSpPr>
            <p:nvPr/>
          </p:nvCxnSpPr>
          <p:spPr bwMode="auto">
            <a:xfrm flipH="1">
              <a:off x="3496" y="1486"/>
              <a:ext cx="836" cy="34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139" name="AutoShape 14"/>
            <p:cNvCxnSpPr>
              <a:cxnSpLocks noChangeShapeType="1"/>
              <a:stCxn id="5130" idx="2"/>
              <a:endCxn id="5133" idx="0"/>
            </p:cNvCxnSpPr>
            <p:nvPr/>
          </p:nvCxnSpPr>
          <p:spPr bwMode="auto">
            <a:xfrm>
              <a:off x="4332" y="1486"/>
              <a:ext cx="534" cy="34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140" name="AutoShape 15"/>
            <p:cNvCxnSpPr>
              <a:cxnSpLocks noChangeShapeType="1"/>
              <a:stCxn id="5130" idx="2"/>
              <a:endCxn id="5132" idx="0"/>
            </p:cNvCxnSpPr>
            <p:nvPr/>
          </p:nvCxnSpPr>
          <p:spPr bwMode="auto">
            <a:xfrm>
              <a:off x="4332" y="1486"/>
              <a:ext cx="1031" cy="34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141" name="AutoShape 16"/>
            <p:cNvCxnSpPr>
              <a:cxnSpLocks noChangeShapeType="1"/>
              <a:stCxn id="5133" idx="2"/>
              <a:endCxn id="5135" idx="0"/>
            </p:cNvCxnSpPr>
            <p:nvPr/>
          </p:nvCxnSpPr>
          <p:spPr bwMode="auto">
            <a:xfrm>
              <a:off x="4866" y="2062"/>
              <a:ext cx="257" cy="34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142" name="AutoShape 17"/>
            <p:cNvCxnSpPr>
              <a:cxnSpLocks noChangeShapeType="1"/>
              <a:stCxn id="5133" idx="2"/>
              <a:endCxn id="5134" idx="0"/>
            </p:cNvCxnSpPr>
            <p:nvPr/>
          </p:nvCxnSpPr>
          <p:spPr bwMode="auto">
            <a:xfrm flipH="1">
              <a:off x="4610" y="2062"/>
              <a:ext cx="256" cy="342"/>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143" name="AutoShape 18"/>
            <p:cNvCxnSpPr>
              <a:cxnSpLocks noChangeShapeType="1"/>
              <a:stCxn id="5131" idx="2"/>
              <a:endCxn id="5137" idx="0"/>
            </p:cNvCxnSpPr>
            <p:nvPr/>
          </p:nvCxnSpPr>
          <p:spPr bwMode="auto">
            <a:xfrm>
              <a:off x="3496" y="2062"/>
              <a:ext cx="247" cy="34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144" name="AutoShape 19"/>
            <p:cNvCxnSpPr>
              <a:cxnSpLocks noChangeShapeType="1"/>
              <a:stCxn id="5131" idx="2"/>
              <a:endCxn id="5136" idx="0"/>
            </p:cNvCxnSpPr>
            <p:nvPr/>
          </p:nvCxnSpPr>
          <p:spPr bwMode="auto">
            <a:xfrm flipH="1">
              <a:off x="3243" y="2062"/>
              <a:ext cx="253" cy="341"/>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5145" name="AutoShape 20"/>
            <p:cNvSpPr>
              <a:spLocks noChangeAspect="1" noChangeArrowheads="1"/>
            </p:cNvSpPr>
            <p:nvPr/>
          </p:nvSpPr>
          <p:spPr bwMode="auto">
            <a:xfrm>
              <a:off x="3289" y="2981"/>
              <a:ext cx="182" cy="238"/>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I</a:t>
              </a:r>
            </a:p>
          </p:txBody>
        </p:sp>
        <p:sp>
          <p:nvSpPr>
            <p:cNvPr id="5146" name="AutoShape 21"/>
            <p:cNvSpPr>
              <a:spLocks noChangeAspect="1" noChangeArrowheads="1"/>
            </p:cNvSpPr>
            <p:nvPr/>
          </p:nvSpPr>
          <p:spPr bwMode="auto">
            <a:xfrm>
              <a:off x="3655" y="2981"/>
              <a:ext cx="187" cy="238"/>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J</a:t>
              </a:r>
            </a:p>
          </p:txBody>
        </p:sp>
        <p:cxnSp>
          <p:nvCxnSpPr>
            <p:cNvPr id="5147" name="AutoShape 22"/>
            <p:cNvCxnSpPr>
              <a:cxnSpLocks noChangeShapeType="1"/>
              <a:stCxn id="5137" idx="2"/>
              <a:endCxn id="5146" idx="0"/>
            </p:cNvCxnSpPr>
            <p:nvPr/>
          </p:nvCxnSpPr>
          <p:spPr bwMode="auto">
            <a:xfrm>
              <a:off x="3743" y="2637"/>
              <a:ext cx="6" cy="344"/>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5148" name="AutoShape 23"/>
            <p:cNvCxnSpPr>
              <a:cxnSpLocks noChangeShapeType="1"/>
              <a:stCxn id="5137" idx="2"/>
              <a:endCxn id="5145" idx="0"/>
            </p:cNvCxnSpPr>
            <p:nvPr/>
          </p:nvCxnSpPr>
          <p:spPr bwMode="auto">
            <a:xfrm flipH="1">
              <a:off x="3380" y="2637"/>
              <a:ext cx="363" cy="344"/>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5149" name="AutoShape 24"/>
            <p:cNvSpPr>
              <a:spLocks noChangeAspect="1" noChangeArrowheads="1"/>
            </p:cNvSpPr>
            <p:nvPr/>
          </p:nvSpPr>
          <p:spPr bwMode="auto">
            <a:xfrm>
              <a:off x="4026" y="2983"/>
              <a:ext cx="231" cy="234"/>
            </a:xfrm>
            <a:prstGeom prst="roundRect">
              <a:avLst>
                <a:gd name="adj" fmla="val 16667"/>
              </a:avLst>
            </a:prstGeom>
            <a:solidFill>
              <a:schemeClr val="accent1"/>
            </a:solidFill>
            <a:ln w="19050">
              <a:solidFill>
                <a:schemeClr val="tx1"/>
              </a:solidFill>
              <a:round/>
              <a:headEnd/>
              <a:tailEnd/>
            </a:ln>
          </p:spPr>
          <p:txBody>
            <a:bodyPr wrap="none" anchor="ctr">
              <a:spAutoFit/>
            </a:bodyPr>
            <a:lstStyle/>
            <a:p>
              <a:r>
                <a:rPr lang="en-US" sz="1600" dirty="0">
                  <a:latin typeface="Times New Roman" panose="02020603050405020304" pitchFamily="18" charset="0"/>
                </a:rPr>
                <a:t>K</a:t>
              </a:r>
            </a:p>
          </p:txBody>
        </p:sp>
        <p:cxnSp>
          <p:nvCxnSpPr>
            <p:cNvPr id="5150" name="AutoShape 25"/>
            <p:cNvCxnSpPr>
              <a:cxnSpLocks noChangeShapeType="1"/>
              <a:stCxn id="5137" idx="2"/>
              <a:endCxn id="5149" idx="0"/>
            </p:cNvCxnSpPr>
            <p:nvPr/>
          </p:nvCxnSpPr>
          <p:spPr bwMode="auto">
            <a:xfrm>
              <a:off x="3743" y="2637"/>
              <a:ext cx="399" cy="346"/>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grpSp>
      <p:sp>
        <p:nvSpPr>
          <p:cNvPr id="79899" name="Rectangle 27" descr="Rectangle: Click to edit Master text styles&#10;Second level&#10;Third level&#10;Fourth level&#10;Fifth level"/>
          <p:cNvSpPr>
            <a:spLocks noChangeArrowheads="1"/>
          </p:cNvSpPr>
          <p:nvPr/>
        </p:nvSpPr>
        <p:spPr bwMode="auto">
          <a:xfrm>
            <a:off x="5181600" y="1676400"/>
            <a:ext cx="3710880" cy="990600"/>
          </a:xfrm>
          <a:prstGeom prst="rect">
            <a:avLst/>
          </a:prstGeom>
          <a:noFill/>
          <a:ln w="9525">
            <a:noFill/>
            <a:miter lim="800000"/>
            <a:headEnd/>
            <a:tailEnd/>
          </a:ln>
          <a:effectLst/>
        </p:spPr>
        <p:txBody>
          <a:bodyPr/>
          <a:lstStyle/>
          <a:p>
            <a:pPr marL="342900" indent="-342900" algn="l">
              <a:lnSpc>
                <a:spcPct val="110000"/>
              </a:lnSpc>
              <a:spcBef>
                <a:spcPct val="20000"/>
              </a:spcBef>
              <a:buClr>
                <a:srgbClr val="40458C"/>
              </a:buClr>
              <a:buSzPct val="60000"/>
              <a:buFont typeface="Wingdings" pitchFamily="2" charset="2"/>
              <a:buChar char="q"/>
              <a:defRPr/>
            </a:pPr>
            <a:r>
              <a:rPr lang="en-US" sz="2000" b="1" kern="0" dirty="0" err="1">
                <a:solidFill>
                  <a:srgbClr val="0000FF"/>
                </a:solidFill>
                <a:latin typeface="Times New Roman" panose="02020603050405020304" pitchFamily="18" charset="0"/>
                <a:ea typeface="+mn-ea"/>
              </a:rPr>
              <a:t>Subtree</a:t>
            </a:r>
            <a:r>
              <a:rPr lang="en-US" sz="2000" b="1" kern="0" dirty="0">
                <a:solidFill>
                  <a:srgbClr val="0000FF"/>
                </a:solidFill>
                <a:latin typeface="Times New Roman" panose="02020603050405020304" pitchFamily="18" charset="0"/>
                <a:ea typeface="+mn-ea"/>
              </a:rPr>
              <a:t>:</a:t>
            </a:r>
            <a:r>
              <a:rPr lang="en-US" sz="2000" kern="0" dirty="0">
                <a:solidFill>
                  <a:srgbClr val="0000FF"/>
                </a:solidFill>
                <a:latin typeface="Times New Roman" panose="02020603050405020304" pitchFamily="18" charset="0"/>
                <a:ea typeface="+mn-ea"/>
              </a:rPr>
              <a:t> tree consisting of a node and its descendants</a:t>
            </a:r>
          </a:p>
        </p:txBody>
      </p:sp>
      <p:sp>
        <p:nvSpPr>
          <p:cNvPr id="2" name="Slide Number Placeholder 1">
            <a:extLst>
              <a:ext uri="{FF2B5EF4-FFF2-40B4-BE49-F238E27FC236}">
                <a16:creationId xmlns:a16="http://schemas.microsoft.com/office/drawing/2014/main" id="{4106AF80-E9A9-4391-8211-8F940FB2A2C9}"/>
              </a:ext>
            </a:extLst>
          </p:cNvPr>
          <p:cNvSpPr>
            <a:spLocks noGrp="1"/>
          </p:cNvSpPr>
          <p:nvPr>
            <p:ph type="sldNum" sz="quarter" idx="12"/>
          </p:nvPr>
        </p:nvSpPr>
        <p:spPr/>
        <p:txBody>
          <a:bodyPr/>
          <a:lstStyle/>
          <a:p>
            <a:fld id="{5AF38636-804C-414E-8ACA-D918E7046845}" type="slidenum">
              <a:rPr lang="en-GB" smtClean="0"/>
              <a:pPr/>
              <a:t>6</a:t>
            </a:fld>
            <a:endParaRPr lang="en-GB" dirty="0"/>
          </a:p>
        </p:txBody>
      </p:sp>
    </p:spTree>
    <p:extLst>
      <p:ext uri="{BB962C8B-B14F-4D97-AF65-F5344CB8AC3E}">
        <p14:creationId xmlns:p14="http://schemas.microsoft.com/office/powerpoint/2010/main" val="19251503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AFD056A-6A84-4355-B502-385AD7DDA6D5}"/>
              </a:ext>
            </a:extLst>
          </p:cNvPr>
          <p:cNvSpPr>
            <a:spLocks noGrp="1"/>
          </p:cNvSpPr>
          <p:nvPr>
            <p:ph type="title"/>
          </p:nvPr>
        </p:nvSpPr>
        <p:spPr/>
        <p:txBody>
          <a:bodyPr>
            <a:noAutofit/>
          </a:bodyPr>
          <a:lstStyle/>
          <a:p>
            <a:pPr eaLnBrk="1" hangingPunct="1"/>
            <a:r>
              <a:rPr lang="en-US" altLang="en-US" dirty="0">
                <a:solidFill>
                  <a:srgbClr val="0000FF"/>
                </a:solidFill>
              </a:rPr>
              <a:t>Hierarchical Organizations</a:t>
            </a:r>
            <a:br>
              <a:rPr lang="en-US" altLang="en-US" dirty="0">
                <a:solidFill>
                  <a:srgbClr val="0000FF"/>
                </a:solidFill>
              </a:rPr>
            </a:br>
            <a:r>
              <a:rPr lang="en-US" altLang="en-US" sz="3600" dirty="0">
                <a:solidFill>
                  <a:srgbClr val="0000FF"/>
                </a:solidFill>
              </a:rPr>
              <a:t>Example: Family Trees</a:t>
            </a:r>
            <a:endParaRPr lang="en-US" altLang="en-US" dirty="0">
              <a:solidFill>
                <a:srgbClr val="0000FF"/>
              </a:solidFill>
            </a:endParaRPr>
          </a:p>
        </p:txBody>
      </p:sp>
      <p:sp>
        <p:nvSpPr>
          <p:cNvPr id="5123" name="Content Placeholder 2">
            <a:extLst>
              <a:ext uri="{FF2B5EF4-FFF2-40B4-BE49-F238E27FC236}">
                <a16:creationId xmlns:a16="http://schemas.microsoft.com/office/drawing/2014/main" id="{5B5425F5-0B14-44F4-BA32-F109559D6C0B}"/>
              </a:ext>
            </a:extLst>
          </p:cNvPr>
          <p:cNvSpPr>
            <a:spLocks noGrp="1"/>
          </p:cNvSpPr>
          <p:nvPr>
            <p:ph sz="quarter" idx="11"/>
          </p:nvPr>
        </p:nvSpPr>
        <p:spPr>
          <a:xfrm>
            <a:off x="787400" y="5761020"/>
            <a:ext cx="7899400" cy="749300"/>
          </a:xfrm>
        </p:spPr>
        <p:txBody>
          <a:bodyPr/>
          <a:lstStyle/>
          <a:p>
            <a:pPr eaLnBrk="1" hangingPunct="1"/>
            <a:r>
              <a:rPr lang="en-US" altLang="en-US" dirty="0"/>
              <a:t>FIGURE: Carole’s children and grandchildren</a:t>
            </a:r>
          </a:p>
        </p:txBody>
      </p:sp>
      <p:pic>
        <p:nvPicPr>
          <p:cNvPr id="18434" name="Picture 2">
            <a:extLst>
              <a:ext uri="{FF2B5EF4-FFF2-40B4-BE49-F238E27FC236}">
                <a16:creationId xmlns:a16="http://schemas.microsoft.com/office/drawing/2014/main" id="{EFC28DE0-A883-4C48-A61F-D35761F6A49C}"/>
              </a:ext>
            </a:extLst>
          </p:cNvPr>
          <p:cNvPicPr>
            <a:picLocks noChangeAspect="1" noChangeArrowheads="1"/>
          </p:cNvPicPr>
          <p:nvPr/>
        </p:nvPicPr>
        <p:blipFill>
          <a:blip r:embed="rId2">
            <a:grayscl/>
          </a:blip>
          <a:srcRect/>
          <a:stretch>
            <a:fillRect/>
          </a:stretch>
        </p:blipFill>
        <p:spPr bwMode="auto">
          <a:xfrm>
            <a:off x="1717675" y="2293383"/>
            <a:ext cx="5708650" cy="2927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F0203BC0-CDCB-4EDD-98C1-D07A1DB71E40}"/>
              </a:ext>
            </a:extLst>
          </p:cNvPr>
          <p:cNvSpPr>
            <a:spLocks noGrp="1"/>
          </p:cNvSpPr>
          <p:nvPr>
            <p:ph type="sldNum" sz="quarter" idx="13"/>
          </p:nvPr>
        </p:nvSpPr>
        <p:spPr/>
        <p:txBody>
          <a:bodyPr/>
          <a:lstStyle/>
          <a:p>
            <a:fld id="{5AF38636-804C-414E-8ACA-D918E7046845}" type="slidenum">
              <a:rPr lang="en-GB" smtClean="0"/>
              <a:pPr/>
              <a:t>7</a:t>
            </a:fld>
            <a:endParaRPr lang="en-GB" dirty="0"/>
          </a:p>
        </p:txBody>
      </p:sp>
    </p:spTree>
    <p:extLst>
      <p:ext uri="{BB962C8B-B14F-4D97-AF65-F5344CB8AC3E}">
        <p14:creationId xmlns:p14="http://schemas.microsoft.com/office/powerpoint/2010/main" val="115923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055">
            <a:extLst>
              <a:ext uri="{FF2B5EF4-FFF2-40B4-BE49-F238E27FC236}">
                <a16:creationId xmlns:a16="http://schemas.microsoft.com/office/drawing/2014/main" id="{813937B8-490C-4CA5-87C2-06DCD60CF2F3}"/>
              </a:ext>
            </a:extLst>
          </p:cNvPr>
          <p:cNvSpPr>
            <a:spLocks noGrp="1" noChangeArrowheads="1"/>
          </p:cNvSpPr>
          <p:nvPr>
            <p:ph type="body" idx="1"/>
          </p:nvPr>
        </p:nvSpPr>
        <p:spPr>
          <a:xfrm>
            <a:off x="0" y="1700808"/>
            <a:ext cx="9144000" cy="5256584"/>
          </a:xfrm>
        </p:spPr>
        <p:txBody>
          <a:bodyPr>
            <a:normAutofit fontScale="62500" lnSpcReduction="20000"/>
          </a:bodyPr>
          <a:lstStyle/>
          <a:p>
            <a:pPr eaLnBrk="1" hangingPunct="1">
              <a:lnSpc>
                <a:spcPct val="120000"/>
              </a:lnSpc>
              <a:spcBef>
                <a:spcPct val="30000"/>
              </a:spcBef>
              <a:spcAft>
                <a:spcPts val="600"/>
              </a:spcAft>
            </a:pPr>
            <a:r>
              <a:rPr lang="en-US" altLang="en-US" dirty="0"/>
              <a:t>A tree is an abstract data type that </a:t>
            </a:r>
            <a:r>
              <a:rPr lang="en-US" altLang="en-US" dirty="0">
                <a:solidFill>
                  <a:srgbClr val="CC0000"/>
                </a:solidFill>
              </a:rPr>
              <a:t>stores</a:t>
            </a:r>
            <a:r>
              <a:rPr lang="en-US" altLang="en-US" dirty="0"/>
              <a:t> </a:t>
            </a:r>
            <a:r>
              <a:rPr lang="en-US" altLang="en-US" dirty="0">
                <a:solidFill>
                  <a:srgbClr val="CC0000"/>
                </a:solidFill>
              </a:rPr>
              <a:t>elements hierarchically</a:t>
            </a:r>
            <a:r>
              <a:rPr lang="en-US" altLang="en-US" dirty="0"/>
              <a:t> (non-linear).</a:t>
            </a:r>
          </a:p>
          <a:p>
            <a:pPr eaLnBrk="1" hangingPunct="1">
              <a:lnSpc>
                <a:spcPct val="120000"/>
              </a:lnSpc>
              <a:spcBef>
                <a:spcPct val="30000"/>
              </a:spcBef>
              <a:spcAft>
                <a:spcPts val="600"/>
              </a:spcAft>
            </a:pPr>
            <a:r>
              <a:rPr lang="en-US" altLang="en-US" dirty="0"/>
              <a:t>A </a:t>
            </a:r>
            <a:r>
              <a:rPr lang="en-US" altLang="en-US" u="sng" dirty="0">
                <a:solidFill>
                  <a:srgbClr val="CC0000"/>
                </a:solidFill>
              </a:rPr>
              <a:t>binary tree</a:t>
            </a:r>
            <a:r>
              <a:rPr lang="en-US" altLang="en-US" dirty="0"/>
              <a:t> is defined as:</a:t>
            </a:r>
            <a:r>
              <a:rPr lang="en-US" altLang="en-US" b="0" dirty="0"/>
              <a:t> </a:t>
            </a:r>
          </a:p>
          <a:p>
            <a:pPr lvl="1" eaLnBrk="1" hangingPunct="1">
              <a:lnSpc>
                <a:spcPct val="120000"/>
              </a:lnSpc>
              <a:spcBef>
                <a:spcPct val="30000"/>
              </a:spcBef>
              <a:spcAft>
                <a:spcPts val="600"/>
              </a:spcAft>
            </a:pPr>
            <a:r>
              <a:rPr lang="en-US" altLang="en-US" sz="3200" b="1" dirty="0"/>
              <a:t>A tree T is a finite collection of elements. One (if any) of these elements is called the root, and the remaining elements (if any) are partitioned into trees, which are called </a:t>
            </a:r>
            <a:r>
              <a:rPr lang="en-US" altLang="en-US" sz="3200" b="1" dirty="0">
                <a:solidFill>
                  <a:schemeClr val="tx2"/>
                </a:solidFill>
              </a:rPr>
              <a:t>sub-trees</a:t>
            </a:r>
            <a:r>
              <a:rPr lang="en-US" altLang="en-US" sz="3200" b="1" dirty="0"/>
              <a:t> of T. </a:t>
            </a:r>
          </a:p>
          <a:p>
            <a:pPr lvl="1" eaLnBrk="1" hangingPunct="1">
              <a:lnSpc>
                <a:spcPct val="120000"/>
              </a:lnSpc>
              <a:spcBef>
                <a:spcPct val="30000"/>
              </a:spcBef>
              <a:spcAft>
                <a:spcPts val="600"/>
              </a:spcAft>
            </a:pPr>
            <a:r>
              <a:rPr lang="en-US" altLang="en-US" sz="3200" b="1" dirty="0"/>
              <a:t>It consists of a </a:t>
            </a:r>
            <a:r>
              <a:rPr lang="en-US" altLang="en-US" sz="3200" b="1" dirty="0">
                <a:solidFill>
                  <a:schemeClr val="tx2"/>
                </a:solidFill>
              </a:rPr>
              <a:t>root</a:t>
            </a:r>
            <a:r>
              <a:rPr lang="en-US" altLang="en-US" sz="3200" b="1" dirty="0"/>
              <a:t>, a </a:t>
            </a:r>
            <a:r>
              <a:rPr lang="en-US" altLang="en-US" sz="3200" b="1" dirty="0">
                <a:solidFill>
                  <a:schemeClr val="tx2"/>
                </a:solidFill>
              </a:rPr>
              <a:t>left sub-tree</a:t>
            </a:r>
            <a:r>
              <a:rPr lang="en-US" altLang="en-US" sz="3200" b="1" dirty="0"/>
              <a:t>, and a </a:t>
            </a:r>
            <a:r>
              <a:rPr lang="en-US" altLang="en-US" sz="3200" b="1" dirty="0">
                <a:solidFill>
                  <a:schemeClr val="tx2"/>
                </a:solidFill>
              </a:rPr>
              <a:t>right sub-tree.</a:t>
            </a:r>
          </a:p>
          <a:p>
            <a:pPr eaLnBrk="1" hangingPunct="1">
              <a:lnSpc>
                <a:spcPct val="120000"/>
              </a:lnSpc>
              <a:spcBef>
                <a:spcPct val="30000"/>
              </a:spcBef>
              <a:spcAft>
                <a:spcPts val="600"/>
              </a:spcAft>
            </a:pPr>
            <a:r>
              <a:rPr lang="en-US" altLang="en-US" dirty="0"/>
              <a:t>The </a:t>
            </a:r>
            <a:r>
              <a:rPr lang="en-US" altLang="en-US" dirty="0">
                <a:solidFill>
                  <a:srgbClr val="CC0000"/>
                </a:solidFill>
              </a:rPr>
              <a:t>top element</a:t>
            </a:r>
            <a:r>
              <a:rPr lang="en-US" altLang="en-US" dirty="0"/>
              <a:t> is called the </a:t>
            </a:r>
            <a:r>
              <a:rPr lang="en-US" altLang="en-US" dirty="0">
                <a:solidFill>
                  <a:srgbClr val="CC0000"/>
                </a:solidFill>
              </a:rPr>
              <a:t>root</a:t>
            </a:r>
            <a:r>
              <a:rPr lang="en-US" altLang="en-US" dirty="0"/>
              <a:t> node.</a:t>
            </a:r>
          </a:p>
          <a:p>
            <a:pPr eaLnBrk="1" hangingPunct="1">
              <a:lnSpc>
                <a:spcPct val="120000"/>
              </a:lnSpc>
              <a:spcBef>
                <a:spcPct val="30000"/>
              </a:spcBef>
              <a:spcAft>
                <a:spcPts val="600"/>
              </a:spcAft>
            </a:pPr>
            <a:r>
              <a:rPr lang="en-US" altLang="en-US" dirty="0"/>
              <a:t>A tree is </a:t>
            </a:r>
            <a:r>
              <a:rPr lang="en-US" altLang="en-US" dirty="0">
                <a:solidFill>
                  <a:srgbClr val="CC0000"/>
                </a:solidFill>
              </a:rPr>
              <a:t>composed</a:t>
            </a:r>
            <a:r>
              <a:rPr lang="en-US" altLang="en-US" dirty="0"/>
              <a:t> </a:t>
            </a:r>
            <a:r>
              <a:rPr lang="en-US" altLang="en-US" dirty="0">
                <a:solidFill>
                  <a:srgbClr val="CC0000"/>
                </a:solidFill>
              </a:rPr>
              <a:t>of</a:t>
            </a:r>
            <a:r>
              <a:rPr lang="en-US" altLang="en-US" dirty="0"/>
              <a:t> zero or more </a:t>
            </a:r>
            <a:r>
              <a:rPr lang="en-US" altLang="en-US" dirty="0">
                <a:solidFill>
                  <a:srgbClr val="CC0000"/>
                </a:solidFill>
              </a:rPr>
              <a:t>nodes</a:t>
            </a:r>
            <a:r>
              <a:rPr lang="en-US" altLang="en-US" dirty="0">
                <a:solidFill>
                  <a:schemeClr val="tx2"/>
                </a:solidFill>
              </a:rPr>
              <a:t>.</a:t>
            </a:r>
          </a:p>
          <a:p>
            <a:pPr eaLnBrk="1" hangingPunct="1">
              <a:lnSpc>
                <a:spcPct val="120000"/>
              </a:lnSpc>
              <a:spcBef>
                <a:spcPct val="30000"/>
              </a:spcBef>
              <a:spcAft>
                <a:spcPts val="600"/>
              </a:spcAft>
            </a:pPr>
            <a:r>
              <a:rPr lang="en-US" altLang="en-US" dirty="0"/>
              <a:t>With the exception of the top element, each element in a tree has a </a:t>
            </a:r>
            <a:r>
              <a:rPr lang="en-US" altLang="en-US" dirty="0">
                <a:solidFill>
                  <a:srgbClr val="CC0000"/>
                </a:solidFill>
              </a:rPr>
              <a:t>parent</a:t>
            </a:r>
            <a:r>
              <a:rPr lang="en-US" altLang="en-US" dirty="0"/>
              <a:t> element and zero or more </a:t>
            </a:r>
            <a:r>
              <a:rPr lang="en-US" altLang="en-US" dirty="0">
                <a:solidFill>
                  <a:srgbClr val="CC0000"/>
                </a:solidFill>
              </a:rPr>
              <a:t>children</a:t>
            </a:r>
            <a:r>
              <a:rPr lang="en-US" altLang="en-US" dirty="0"/>
              <a:t> elements.</a:t>
            </a:r>
          </a:p>
          <a:p>
            <a:pPr eaLnBrk="1" hangingPunct="1">
              <a:lnSpc>
                <a:spcPct val="120000"/>
              </a:lnSpc>
              <a:spcBef>
                <a:spcPct val="30000"/>
              </a:spcBef>
              <a:spcAft>
                <a:spcPts val="600"/>
              </a:spcAft>
            </a:pPr>
            <a:r>
              <a:rPr lang="en-US" altLang="en-US" dirty="0"/>
              <a:t>The </a:t>
            </a:r>
            <a:r>
              <a:rPr lang="en-US" altLang="en-US" dirty="0">
                <a:solidFill>
                  <a:srgbClr val="CC0000"/>
                </a:solidFill>
              </a:rPr>
              <a:t>degree of an element</a:t>
            </a:r>
            <a:r>
              <a:rPr lang="en-US" altLang="en-US" dirty="0">
                <a:solidFill>
                  <a:schemeClr val="tx2"/>
                </a:solidFill>
              </a:rPr>
              <a:t> </a:t>
            </a:r>
            <a:r>
              <a:rPr lang="en-US" altLang="en-US" dirty="0"/>
              <a:t>- is the number of children an element has. </a:t>
            </a:r>
          </a:p>
          <a:p>
            <a:pPr eaLnBrk="1" hangingPunct="1">
              <a:lnSpc>
                <a:spcPct val="120000"/>
              </a:lnSpc>
              <a:spcBef>
                <a:spcPct val="30000"/>
              </a:spcBef>
              <a:spcAft>
                <a:spcPts val="600"/>
              </a:spcAft>
            </a:pPr>
            <a:r>
              <a:rPr lang="en-US" altLang="en-US" dirty="0">
                <a:solidFill>
                  <a:srgbClr val="CC0000"/>
                </a:solidFill>
              </a:rPr>
              <a:t>Binary trees =&gt; all elements are of degree 2.</a:t>
            </a:r>
          </a:p>
        </p:txBody>
      </p:sp>
      <p:sp>
        <p:nvSpPr>
          <p:cNvPr id="7172" name="Rectangle 2057">
            <a:extLst>
              <a:ext uri="{FF2B5EF4-FFF2-40B4-BE49-F238E27FC236}">
                <a16:creationId xmlns:a16="http://schemas.microsoft.com/office/drawing/2014/main" id="{B8FEC104-B9F7-49CB-AFFA-55C41B3D1A64}"/>
              </a:ext>
            </a:extLst>
          </p:cNvPr>
          <p:cNvSpPr>
            <a:spLocks noGrp="1" noChangeArrowheads="1"/>
          </p:cNvSpPr>
          <p:nvPr>
            <p:ph type="title"/>
          </p:nvPr>
        </p:nvSpPr>
        <p:spPr>
          <a:xfrm>
            <a:off x="457200" y="260648"/>
            <a:ext cx="8229600" cy="996462"/>
          </a:xfrm>
          <a:noFill/>
        </p:spPr>
        <p:txBody>
          <a:bodyPr>
            <a:normAutofit fontScale="90000"/>
          </a:bodyPr>
          <a:lstStyle/>
          <a:p>
            <a:pPr eaLnBrk="1" hangingPunct="1"/>
            <a:r>
              <a:rPr lang="en-US" altLang="en-US" dirty="0">
                <a:solidFill>
                  <a:srgbClr val="0000FF"/>
                </a:solidFill>
              </a:rPr>
              <a:t>Tree</a:t>
            </a:r>
            <a:br>
              <a:rPr lang="en-US" altLang="en-US" dirty="0">
                <a:solidFill>
                  <a:srgbClr val="0000FF"/>
                </a:solidFill>
              </a:rPr>
            </a:br>
            <a:r>
              <a:rPr lang="cy-GB" altLang="en-US" sz="2954" b="1" dirty="0">
                <a:solidFill>
                  <a:srgbClr val="0000FF"/>
                </a:solidFill>
              </a:rPr>
              <a:t>Definition</a:t>
            </a:r>
            <a:endParaRPr lang="en-US" altLang="en-US" sz="2954" b="1" dirty="0">
              <a:solidFill>
                <a:srgbClr val="0000FF"/>
              </a:solidFill>
            </a:endParaRPr>
          </a:p>
        </p:txBody>
      </p:sp>
      <p:sp>
        <p:nvSpPr>
          <p:cNvPr id="2" name="Slide Number Placeholder 1">
            <a:extLst>
              <a:ext uri="{FF2B5EF4-FFF2-40B4-BE49-F238E27FC236}">
                <a16:creationId xmlns:a16="http://schemas.microsoft.com/office/drawing/2014/main" id="{577AD1B2-2B15-4012-9E35-BED4BFF041DE}"/>
              </a:ext>
            </a:extLst>
          </p:cNvPr>
          <p:cNvSpPr>
            <a:spLocks noGrp="1"/>
          </p:cNvSpPr>
          <p:nvPr>
            <p:ph type="sldNum" sz="quarter" idx="12"/>
          </p:nvPr>
        </p:nvSpPr>
        <p:spPr/>
        <p:txBody>
          <a:bodyPr/>
          <a:lstStyle/>
          <a:p>
            <a:fld id="{5AF38636-804C-414E-8ACA-D918E7046845}" type="slidenum">
              <a:rPr lang="en-GB" smtClean="0"/>
              <a:pPr/>
              <a:t>8</a:t>
            </a:fld>
            <a:endParaRPr lang="en-GB" dirty="0"/>
          </a:p>
        </p:txBody>
      </p:sp>
    </p:spTree>
    <p:extLst>
      <p:ext uri="{BB962C8B-B14F-4D97-AF65-F5344CB8AC3E}">
        <p14:creationId xmlns:p14="http://schemas.microsoft.com/office/powerpoint/2010/main" val="233123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33735C51-341C-4E5B-A454-8FA05E62269E}"/>
              </a:ext>
            </a:extLst>
          </p:cNvPr>
          <p:cNvSpPr>
            <a:spLocks noGrp="1" noChangeArrowheads="1"/>
          </p:cNvSpPr>
          <p:nvPr>
            <p:ph type="body" idx="1"/>
          </p:nvPr>
        </p:nvSpPr>
        <p:spPr>
          <a:xfrm>
            <a:off x="251520" y="1772816"/>
            <a:ext cx="8657166" cy="5112568"/>
          </a:xfrm>
        </p:spPr>
        <p:txBody>
          <a:bodyPr>
            <a:normAutofit fontScale="77500" lnSpcReduction="20000"/>
          </a:bodyPr>
          <a:lstStyle/>
          <a:p>
            <a:pPr eaLnBrk="1" hangingPunct="1">
              <a:lnSpc>
                <a:spcPct val="120000"/>
              </a:lnSpc>
              <a:spcBef>
                <a:spcPts val="0"/>
              </a:spcBef>
              <a:spcAft>
                <a:spcPts val="1800"/>
              </a:spcAft>
            </a:pPr>
            <a:r>
              <a:rPr lang="en-US" altLang="en-US" dirty="0"/>
              <a:t>The </a:t>
            </a:r>
            <a:r>
              <a:rPr lang="en-US" altLang="en-US" u="sng" dirty="0" err="1">
                <a:solidFill>
                  <a:srgbClr val="CC0000"/>
                </a:solidFill>
              </a:rPr>
              <a:t>descendents</a:t>
            </a:r>
            <a:r>
              <a:rPr lang="en-US" altLang="en-US" dirty="0"/>
              <a:t> of a node are its children and the </a:t>
            </a:r>
            <a:r>
              <a:rPr lang="en-US" altLang="en-US" dirty="0" err="1"/>
              <a:t>descendents</a:t>
            </a:r>
            <a:r>
              <a:rPr lang="en-US" altLang="en-US" dirty="0"/>
              <a:t> of its children</a:t>
            </a:r>
          </a:p>
          <a:p>
            <a:pPr eaLnBrk="1" hangingPunct="1">
              <a:lnSpc>
                <a:spcPct val="120000"/>
              </a:lnSpc>
              <a:spcBef>
                <a:spcPts val="0"/>
              </a:spcBef>
              <a:spcAft>
                <a:spcPts val="1800"/>
              </a:spcAft>
            </a:pPr>
            <a:r>
              <a:rPr lang="en-US" altLang="en-US" dirty="0"/>
              <a:t>The </a:t>
            </a:r>
            <a:r>
              <a:rPr lang="en-US" altLang="en-US" u="sng" dirty="0">
                <a:solidFill>
                  <a:srgbClr val="CC0000"/>
                </a:solidFill>
              </a:rPr>
              <a:t>ancestors</a:t>
            </a:r>
            <a:r>
              <a:rPr lang="en-US" altLang="en-US" dirty="0"/>
              <a:t> of a node are its parent (if any) and the ancestors of its parent</a:t>
            </a:r>
          </a:p>
          <a:p>
            <a:pPr eaLnBrk="1" hangingPunct="1">
              <a:lnSpc>
                <a:spcPct val="120000"/>
              </a:lnSpc>
              <a:spcBef>
                <a:spcPts val="0"/>
              </a:spcBef>
              <a:spcAft>
                <a:spcPts val="1800"/>
              </a:spcAft>
            </a:pPr>
            <a:r>
              <a:rPr lang="en-US" altLang="en-US" dirty="0"/>
              <a:t>The </a:t>
            </a:r>
            <a:r>
              <a:rPr lang="en-US" altLang="en-US" u="sng" dirty="0">
                <a:solidFill>
                  <a:srgbClr val="CC0000"/>
                </a:solidFill>
              </a:rPr>
              <a:t>sub-tree rooted at a node</a:t>
            </a:r>
            <a:r>
              <a:rPr lang="en-US" altLang="en-US" dirty="0"/>
              <a:t> consists of the given node and all its </a:t>
            </a:r>
            <a:r>
              <a:rPr lang="en-US" altLang="en-US" dirty="0" err="1"/>
              <a:t>descendents</a:t>
            </a:r>
            <a:endParaRPr lang="en-US" altLang="en-US" dirty="0"/>
          </a:p>
          <a:p>
            <a:pPr eaLnBrk="1" hangingPunct="1">
              <a:lnSpc>
                <a:spcPct val="120000"/>
              </a:lnSpc>
              <a:spcBef>
                <a:spcPts val="0"/>
              </a:spcBef>
              <a:spcAft>
                <a:spcPts val="1800"/>
              </a:spcAft>
            </a:pPr>
            <a:r>
              <a:rPr lang="en-US" altLang="en-US" dirty="0"/>
              <a:t>An </a:t>
            </a:r>
            <a:r>
              <a:rPr lang="en-US" altLang="en-US" u="sng" dirty="0">
                <a:solidFill>
                  <a:srgbClr val="CC0000"/>
                </a:solidFill>
              </a:rPr>
              <a:t>ordered tree</a:t>
            </a:r>
            <a:r>
              <a:rPr lang="en-US" altLang="en-US" dirty="0"/>
              <a:t> is one in which the order of the children is important; </a:t>
            </a:r>
          </a:p>
          <a:p>
            <a:pPr eaLnBrk="1" hangingPunct="1">
              <a:lnSpc>
                <a:spcPct val="120000"/>
              </a:lnSpc>
              <a:spcBef>
                <a:spcPts val="0"/>
              </a:spcBef>
              <a:spcAft>
                <a:spcPts val="1800"/>
              </a:spcAft>
            </a:pPr>
            <a:r>
              <a:rPr lang="en-US" altLang="en-US" dirty="0"/>
              <a:t>An </a:t>
            </a:r>
            <a:r>
              <a:rPr lang="en-US" altLang="en-US" u="sng" dirty="0">
                <a:solidFill>
                  <a:srgbClr val="CC0000"/>
                </a:solidFill>
              </a:rPr>
              <a:t>unordered tree</a:t>
            </a:r>
            <a:r>
              <a:rPr lang="en-US" altLang="en-US" dirty="0"/>
              <a:t> is one in which the children of a node can be thought of as a set ( no order implied)</a:t>
            </a:r>
          </a:p>
        </p:txBody>
      </p:sp>
      <p:sp>
        <p:nvSpPr>
          <p:cNvPr id="8196" name="Rectangle 6">
            <a:extLst>
              <a:ext uri="{FF2B5EF4-FFF2-40B4-BE49-F238E27FC236}">
                <a16:creationId xmlns:a16="http://schemas.microsoft.com/office/drawing/2014/main" id="{62449023-AF0C-495E-B0CB-BEAC1A36B05B}"/>
              </a:ext>
            </a:extLst>
          </p:cNvPr>
          <p:cNvSpPr>
            <a:spLocks noGrp="1" noChangeArrowheads="1"/>
          </p:cNvSpPr>
          <p:nvPr>
            <p:ph type="title"/>
          </p:nvPr>
        </p:nvSpPr>
        <p:spPr>
          <a:noFill/>
        </p:spPr>
        <p:txBody>
          <a:bodyPr>
            <a:normAutofit fontScale="90000"/>
          </a:bodyPr>
          <a:lstStyle/>
          <a:p>
            <a:pPr eaLnBrk="1" hangingPunct="1"/>
            <a:r>
              <a:rPr lang="en-US" altLang="en-US" dirty="0">
                <a:solidFill>
                  <a:srgbClr val="0000FF"/>
                </a:solidFill>
              </a:rPr>
              <a:t>Tree</a:t>
            </a:r>
            <a:br>
              <a:rPr lang="en-US" altLang="en-US" dirty="0">
                <a:solidFill>
                  <a:srgbClr val="0000FF"/>
                </a:solidFill>
              </a:rPr>
            </a:br>
            <a:r>
              <a:rPr lang="cy-GB" altLang="en-US" sz="2954" b="1" dirty="0">
                <a:solidFill>
                  <a:srgbClr val="0000FF"/>
                </a:solidFill>
              </a:rPr>
              <a:t>More definitions...</a:t>
            </a:r>
            <a:endParaRPr lang="en-US" altLang="en-US" sz="2954" b="1" dirty="0">
              <a:solidFill>
                <a:srgbClr val="0000FF"/>
              </a:solidFill>
            </a:endParaRPr>
          </a:p>
        </p:txBody>
      </p:sp>
      <p:sp>
        <p:nvSpPr>
          <p:cNvPr id="2" name="Slide Number Placeholder 1">
            <a:extLst>
              <a:ext uri="{FF2B5EF4-FFF2-40B4-BE49-F238E27FC236}">
                <a16:creationId xmlns:a16="http://schemas.microsoft.com/office/drawing/2014/main" id="{F63397CF-1C98-43C1-AE1B-65769A54D7DF}"/>
              </a:ext>
            </a:extLst>
          </p:cNvPr>
          <p:cNvSpPr>
            <a:spLocks noGrp="1"/>
          </p:cNvSpPr>
          <p:nvPr>
            <p:ph type="sldNum" sz="quarter" idx="12"/>
          </p:nvPr>
        </p:nvSpPr>
        <p:spPr/>
        <p:txBody>
          <a:bodyPr/>
          <a:lstStyle/>
          <a:p>
            <a:fld id="{5AF38636-804C-414E-8ACA-D918E7046845}" type="slidenum">
              <a:rPr lang="en-GB" smtClean="0"/>
              <a:pPr/>
              <a:t>9</a:t>
            </a:fld>
            <a:endParaRPr lang="en-GB" dirty="0"/>
          </a:p>
        </p:txBody>
      </p:sp>
    </p:spTree>
    <p:extLst>
      <p:ext uri="{BB962C8B-B14F-4D97-AF65-F5344CB8AC3E}">
        <p14:creationId xmlns:p14="http://schemas.microsoft.com/office/powerpoint/2010/main" val="2577859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30983</TotalTime>
  <Words>2682</Words>
  <Application>Microsoft Office PowerPoint</Application>
  <PresentationFormat>On-screen Show (4:3)</PresentationFormat>
  <Paragraphs>559</Paragraphs>
  <Slides>42</Slides>
  <Notes>27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ＭＳ Ｐゴシック</vt:lpstr>
      <vt:lpstr>Arial</vt:lpstr>
      <vt:lpstr>Arial Narrow</vt:lpstr>
      <vt:lpstr>Calibri</vt:lpstr>
      <vt:lpstr>Courier New</vt:lpstr>
      <vt:lpstr>Symbol</vt:lpstr>
      <vt:lpstr>Tahoma</vt:lpstr>
      <vt:lpstr>Times</vt:lpstr>
      <vt:lpstr>Times New Roman</vt:lpstr>
      <vt:lpstr>TimesNewRoman</vt:lpstr>
      <vt:lpstr>Verdana</vt:lpstr>
      <vt:lpstr>Wingdings</vt:lpstr>
      <vt:lpstr>Office Theme</vt:lpstr>
      <vt:lpstr>PowerPoint Presentation</vt:lpstr>
      <vt:lpstr>Linear Data Structures</vt:lpstr>
      <vt:lpstr>PowerPoint Presentation</vt:lpstr>
      <vt:lpstr>Tree Example</vt:lpstr>
      <vt:lpstr>Tree Introduction</vt:lpstr>
      <vt:lpstr>Tree Terminology</vt:lpstr>
      <vt:lpstr>Hierarchical Organizations Example: Family Trees</vt:lpstr>
      <vt:lpstr>Tree Definition</vt:lpstr>
      <vt:lpstr>Tree More definitions...</vt:lpstr>
      <vt:lpstr>Tree Task</vt:lpstr>
      <vt:lpstr>Characteristics of a tree Size, Depth, Height</vt:lpstr>
      <vt:lpstr>PowerPoint Presentation</vt:lpstr>
      <vt:lpstr>PowerPoint Presentation</vt:lpstr>
      <vt:lpstr>Binary Trees</vt:lpstr>
      <vt:lpstr>Binary Tree  Example</vt:lpstr>
      <vt:lpstr>Binary Tree  Definitions</vt:lpstr>
      <vt:lpstr>Binary Trees</vt:lpstr>
      <vt:lpstr>Binary Tree Balance</vt:lpstr>
      <vt:lpstr>Binary Tree Inserting items to a binary search tree</vt:lpstr>
      <vt:lpstr>Binary Tree Inserting items to a binary search tree</vt:lpstr>
      <vt:lpstr>Binary Tree ADT</vt:lpstr>
      <vt:lpstr>Binary Tree ADT Node – BTNode class</vt:lpstr>
      <vt:lpstr>Binary Tree ADT Binary Tree Node’s methods</vt:lpstr>
      <vt:lpstr>PowerPoint Presentation</vt:lpstr>
      <vt:lpstr>PowerPoint Presentation</vt:lpstr>
      <vt:lpstr>Binary Tree ADT Binary Tree methods (mutators)</vt:lpstr>
      <vt:lpstr>Traversals of A Tree</vt:lpstr>
      <vt:lpstr>Tree Traversals</vt:lpstr>
      <vt:lpstr>Tree Traversal  Binary Tree</vt:lpstr>
      <vt:lpstr>Tree Traversal  In-order Traversal (Left, Root, Right)</vt:lpstr>
      <vt:lpstr>Tree Traversal  In-order Traversal (Left, Root, Right)</vt:lpstr>
      <vt:lpstr>Tree Traversal Pre-order Traversal(Root, Left, Right)</vt:lpstr>
      <vt:lpstr>Tree Traversal Post-order Traversal (Left, Right, Root)</vt:lpstr>
      <vt:lpstr>Tree Traversal Post-order Traversal (Left, Right, Root)</vt:lpstr>
      <vt:lpstr>Binary Tree ADT Binary Tree methods</vt:lpstr>
      <vt:lpstr>PowerPoint Presentation</vt:lpstr>
      <vt:lpstr>Suppose that visiting a node means simply displaying the data in the node. What are the results of each of the following traversals of the binary tree in Figure? Preorder, postorder, inorder, and level order.</vt:lpstr>
      <vt:lpstr>Other traversals</vt:lpstr>
      <vt:lpstr>Implementing Binary Trees</vt:lpstr>
      <vt:lpstr>Array-Based Representation of  Binary Trees</vt:lpstr>
      <vt:lpstr>Linked List Representation of       Binary Trees</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dc:creator>
  <cp:lastModifiedBy>Munawar Iqbal</cp:lastModifiedBy>
  <cp:revision>2419</cp:revision>
  <dcterms:created xsi:type="dcterms:W3CDTF">2014-09-19T17:17:08Z</dcterms:created>
  <dcterms:modified xsi:type="dcterms:W3CDTF">2018-02-24T16:01:49Z</dcterms:modified>
</cp:coreProperties>
</file>